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241"/>
  </p:notesMasterIdLst>
  <p:handoutMasterIdLst>
    <p:handoutMasterId r:id="rId242"/>
  </p:handoutMasterIdLst>
  <p:sldIdLst>
    <p:sldId id="3980" r:id="rId2"/>
    <p:sldId id="3546" r:id="rId3"/>
    <p:sldId id="3999" r:id="rId4"/>
    <p:sldId id="3747" r:id="rId5"/>
    <p:sldId id="2021" r:id="rId6"/>
    <p:sldId id="3749" r:id="rId7"/>
    <p:sldId id="3936" r:id="rId8"/>
    <p:sldId id="4006" r:id="rId9"/>
    <p:sldId id="3981" r:id="rId10"/>
    <p:sldId id="3535" r:id="rId11"/>
    <p:sldId id="3991" r:id="rId12"/>
    <p:sldId id="3992" r:id="rId13"/>
    <p:sldId id="618" r:id="rId14"/>
    <p:sldId id="3927" r:id="rId15"/>
    <p:sldId id="3937" r:id="rId16"/>
    <p:sldId id="3938" r:id="rId17"/>
    <p:sldId id="4005" r:id="rId18"/>
    <p:sldId id="4004" r:id="rId19"/>
    <p:sldId id="4000" r:id="rId20"/>
    <p:sldId id="4001" r:id="rId21"/>
    <p:sldId id="4002" r:id="rId22"/>
    <p:sldId id="4003" r:id="rId23"/>
    <p:sldId id="3706" r:id="rId24"/>
    <p:sldId id="2871" r:id="rId25"/>
    <p:sldId id="3986" r:id="rId26"/>
    <p:sldId id="3987" r:id="rId27"/>
    <p:sldId id="3988" r:id="rId28"/>
    <p:sldId id="3989" r:id="rId29"/>
    <p:sldId id="3990" r:id="rId30"/>
    <p:sldId id="3707" r:id="rId31"/>
    <p:sldId id="2870" r:id="rId32"/>
    <p:sldId id="2873" r:id="rId33"/>
    <p:sldId id="2874" r:id="rId34"/>
    <p:sldId id="3983" r:id="rId35"/>
    <p:sldId id="3939" r:id="rId36"/>
    <p:sldId id="3940" r:id="rId37"/>
    <p:sldId id="3941" r:id="rId38"/>
    <p:sldId id="3942" r:id="rId39"/>
    <p:sldId id="3943" r:id="rId40"/>
    <p:sldId id="3984" r:id="rId41"/>
    <p:sldId id="3944" r:id="rId42"/>
    <p:sldId id="3945" r:id="rId43"/>
    <p:sldId id="3946" r:id="rId44"/>
    <p:sldId id="3947" r:id="rId45"/>
    <p:sldId id="3948" r:id="rId46"/>
    <p:sldId id="3949" r:id="rId47"/>
    <p:sldId id="3950" r:id="rId48"/>
    <p:sldId id="3951" r:id="rId49"/>
    <p:sldId id="3952" r:id="rId50"/>
    <p:sldId id="3953" r:id="rId51"/>
    <p:sldId id="3954" r:id="rId52"/>
    <p:sldId id="3955" r:id="rId53"/>
    <p:sldId id="3956" r:id="rId54"/>
    <p:sldId id="3957" r:id="rId55"/>
    <p:sldId id="3958" r:id="rId56"/>
    <p:sldId id="3959" r:id="rId57"/>
    <p:sldId id="3960" r:id="rId58"/>
    <p:sldId id="3961" r:id="rId59"/>
    <p:sldId id="3962" r:id="rId60"/>
    <p:sldId id="3963" r:id="rId61"/>
    <p:sldId id="3964" r:id="rId62"/>
    <p:sldId id="3965" r:id="rId63"/>
    <p:sldId id="3966" r:id="rId64"/>
    <p:sldId id="3967" r:id="rId65"/>
    <p:sldId id="3968" r:id="rId66"/>
    <p:sldId id="3969" r:id="rId67"/>
    <p:sldId id="3970" r:id="rId68"/>
    <p:sldId id="3971" r:id="rId69"/>
    <p:sldId id="3972" r:id="rId70"/>
    <p:sldId id="3973" r:id="rId71"/>
    <p:sldId id="3974" r:id="rId72"/>
    <p:sldId id="3975" r:id="rId73"/>
    <p:sldId id="3976" r:id="rId74"/>
    <p:sldId id="3985" r:id="rId75"/>
    <p:sldId id="3762" r:id="rId76"/>
    <p:sldId id="3763" r:id="rId77"/>
    <p:sldId id="3764" r:id="rId78"/>
    <p:sldId id="3765" r:id="rId79"/>
    <p:sldId id="3767" r:id="rId80"/>
    <p:sldId id="3768" r:id="rId81"/>
    <p:sldId id="3769" r:id="rId82"/>
    <p:sldId id="3770" r:id="rId83"/>
    <p:sldId id="3771" r:id="rId84"/>
    <p:sldId id="3772" r:id="rId85"/>
    <p:sldId id="3773" r:id="rId86"/>
    <p:sldId id="3774" r:id="rId87"/>
    <p:sldId id="3775" r:id="rId88"/>
    <p:sldId id="3776" r:id="rId89"/>
    <p:sldId id="3777" r:id="rId90"/>
    <p:sldId id="3778" r:id="rId91"/>
    <p:sldId id="3779" r:id="rId92"/>
    <p:sldId id="3780" r:id="rId93"/>
    <p:sldId id="3781" r:id="rId94"/>
    <p:sldId id="3782" r:id="rId95"/>
    <p:sldId id="3783" r:id="rId96"/>
    <p:sldId id="3784" r:id="rId97"/>
    <p:sldId id="3785" r:id="rId98"/>
    <p:sldId id="3786" r:id="rId99"/>
    <p:sldId id="3787" r:id="rId100"/>
    <p:sldId id="3788" r:id="rId101"/>
    <p:sldId id="3789" r:id="rId102"/>
    <p:sldId id="3790" r:id="rId103"/>
    <p:sldId id="3791" r:id="rId104"/>
    <p:sldId id="3792" r:id="rId105"/>
    <p:sldId id="3793" r:id="rId106"/>
    <p:sldId id="3794" r:id="rId107"/>
    <p:sldId id="3795" r:id="rId108"/>
    <p:sldId id="3796" r:id="rId109"/>
    <p:sldId id="3797" r:id="rId110"/>
    <p:sldId id="3798" r:id="rId111"/>
    <p:sldId id="3799" r:id="rId112"/>
    <p:sldId id="3800" r:id="rId113"/>
    <p:sldId id="3801" r:id="rId114"/>
    <p:sldId id="3802" r:id="rId115"/>
    <p:sldId id="3803" r:id="rId116"/>
    <p:sldId id="3804" r:id="rId117"/>
    <p:sldId id="3805" r:id="rId118"/>
    <p:sldId id="3806" r:id="rId119"/>
    <p:sldId id="3807" r:id="rId120"/>
    <p:sldId id="3808" r:id="rId121"/>
    <p:sldId id="3809" r:id="rId122"/>
    <p:sldId id="3810" r:id="rId123"/>
    <p:sldId id="3811" r:id="rId124"/>
    <p:sldId id="3812" r:id="rId125"/>
    <p:sldId id="3813" r:id="rId126"/>
    <p:sldId id="3814" r:id="rId127"/>
    <p:sldId id="3815" r:id="rId128"/>
    <p:sldId id="3816" r:id="rId129"/>
    <p:sldId id="3817" r:id="rId130"/>
    <p:sldId id="3818" r:id="rId131"/>
    <p:sldId id="3819" r:id="rId132"/>
    <p:sldId id="3820" r:id="rId133"/>
    <p:sldId id="3821" r:id="rId134"/>
    <p:sldId id="3822" r:id="rId135"/>
    <p:sldId id="3823" r:id="rId136"/>
    <p:sldId id="3824" r:id="rId137"/>
    <p:sldId id="3825" r:id="rId138"/>
    <p:sldId id="3826" r:id="rId139"/>
    <p:sldId id="3827" r:id="rId140"/>
    <p:sldId id="3828" r:id="rId141"/>
    <p:sldId id="3829" r:id="rId142"/>
    <p:sldId id="3830" r:id="rId143"/>
    <p:sldId id="3831" r:id="rId144"/>
    <p:sldId id="3832" r:id="rId145"/>
    <p:sldId id="3833" r:id="rId146"/>
    <p:sldId id="3834" r:id="rId147"/>
    <p:sldId id="3835" r:id="rId148"/>
    <p:sldId id="3836" r:id="rId149"/>
    <p:sldId id="3837" r:id="rId150"/>
    <p:sldId id="3838" r:id="rId151"/>
    <p:sldId id="3839" r:id="rId152"/>
    <p:sldId id="3840" r:id="rId153"/>
    <p:sldId id="3841" r:id="rId154"/>
    <p:sldId id="3842" r:id="rId155"/>
    <p:sldId id="3843" r:id="rId156"/>
    <p:sldId id="3844" r:id="rId157"/>
    <p:sldId id="3845" r:id="rId158"/>
    <p:sldId id="3846" r:id="rId159"/>
    <p:sldId id="3847" r:id="rId160"/>
    <p:sldId id="3848" r:id="rId161"/>
    <p:sldId id="3849" r:id="rId162"/>
    <p:sldId id="3850" r:id="rId163"/>
    <p:sldId id="3851" r:id="rId164"/>
    <p:sldId id="3852" r:id="rId165"/>
    <p:sldId id="3853" r:id="rId166"/>
    <p:sldId id="3854" r:id="rId167"/>
    <p:sldId id="3855" r:id="rId168"/>
    <p:sldId id="3856" r:id="rId169"/>
    <p:sldId id="3857" r:id="rId170"/>
    <p:sldId id="3858" r:id="rId171"/>
    <p:sldId id="3859" r:id="rId172"/>
    <p:sldId id="3860" r:id="rId173"/>
    <p:sldId id="3861" r:id="rId174"/>
    <p:sldId id="3862" r:id="rId175"/>
    <p:sldId id="3863" r:id="rId176"/>
    <p:sldId id="3864" r:id="rId177"/>
    <p:sldId id="3865" r:id="rId178"/>
    <p:sldId id="3866" r:id="rId179"/>
    <p:sldId id="3867" r:id="rId180"/>
    <p:sldId id="3868" r:id="rId181"/>
    <p:sldId id="3869" r:id="rId182"/>
    <p:sldId id="3870" r:id="rId183"/>
    <p:sldId id="3871" r:id="rId184"/>
    <p:sldId id="3872" r:id="rId185"/>
    <p:sldId id="3873" r:id="rId186"/>
    <p:sldId id="3874" r:id="rId187"/>
    <p:sldId id="3875" r:id="rId188"/>
    <p:sldId id="3876" r:id="rId189"/>
    <p:sldId id="3877" r:id="rId190"/>
    <p:sldId id="3878" r:id="rId191"/>
    <p:sldId id="3879" r:id="rId192"/>
    <p:sldId id="3880" r:id="rId193"/>
    <p:sldId id="3881" r:id="rId194"/>
    <p:sldId id="3882" r:id="rId195"/>
    <p:sldId id="3883" r:id="rId196"/>
    <p:sldId id="3884" r:id="rId197"/>
    <p:sldId id="3885" r:id="rId198"/>
    <p:sldId id="3886" r:id="rId199"/>
    <p:sldId id="3887" r:id="rId200"/>
    <p:sldId id="3888" r:id="rId201"/>
    <p:sldId id="3889" r:id="rId202"/>
    <p:sldId id="3890" r:id="rId203"/>
    <p:sldId id="3891" r:id="rId204"/>
    <p:sldId id="3892" r:id="rId205"/>
    <p:sldId id="3893" r:id="rId206"/>
    <p:sldId id="3894" r:id="rId207"/>
    <p:sldId id="3895" r:id="rId208"/>
    <p:sldId id="3896" r:id="rId209"/>
    <p:sldId id="3897" r:id="rId210"/>
    <p:sldId id="3898" r:id="rId211"/>
    <p:sldId id="3899" r:id="rId212"/>
    <p:sldId id="3900" r:id="rId213"/>
    <p:sldId id="3901" r:id="rId214"/>
    <p:sldId id="3902" r:id="rId215"/>
    <p:sldId id="3903" r:id="rId216"/>
    <p:sldId id="3904" r:id="rId217"/>
    <p:sldId id="3905" r:id="rId218"/>
    <p:sldId id="3906" r:id="rId219"/>
    <p:sldId id="3907" r:id="rId220"/>
    <p:sldId id="3908" r:id="rId221"/>
    <p:sldId id="3909" r:id="rId222"/>
    <p:sldId id="3910" r:id="rId223"/>
    <p:sldId id="3911" r:id="rId224"/>
    <p:sldId id="3912" r:id="rId225"/>
    <p:sldId id="3913" r:id="rId226"/>
    <p:sldId id="3914" r:id="rId227"/>
    <p:sldId id="3915" r:id="rId228"/>
    <p:sldId id="3916" r:id="rId229"/>
    <p:sldId id="3917" r:id="rId230"/>
    <p:sldId id="3918" r:id="rId231"/>
    <p:sldId id="3919" r:id="rId232"/>
    <p:sldId id="3920" r:id="rId233"/>
    <p:sldId id="3921" r:id="rId234"/>
    <p:sldId id="3922" r:id="rId235"/>
    <p:sldId id="3923" r:id="rId236"/>
    <p:sldId id="3924" r:id="rId237"/>
    <p:sldId id="3925" r:id="rId238"/>
    <p:sldId id="3926" r:id="rId239"/>
    <p:sldId id="1397" r:id="rId240"/>
  </p:sldIdLst>
  <p:sldSz cx="9144000" cy="6858000" type="screen4x3"/>
  <p:notesSz cx="6797675" cy="9928225"/>
  <p:defaultTextStyle>
    <a:defPPr>
      <a:defRPr lang="zh-TW"/>
    </a:defPPr>
    <a:lvl1pPr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1pPr>
    <a:lvl2pPr marL="4572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2pPr>
    <a:lvl3pPr marL="9144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3pPr>
    <a:lvl4pPr marL="13716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4pPr>
    <a:lvl5pPr marL="1828800" algn="l" rtl="0" eaLnBrk="0" fontAlgn="base" hangingPunct="0">
      <a:spcBef>
        <a:spcPct val="0"/>
      </a:spcBef>
      <a:spcAft>
        <a:spcPct val="0"/>
      </a:spcAft>
      <a:defRPr kumimoji="1" kern="1200">
        <a:solidFill>
          <a:schemeClr val="tx1"/>
        </a:solidFill>
        <a:latin typeface="Arial" panose="020B0604020202020204" pitchFamily="34" charset="0"/>
        <a:ea typeface="新細明體" panose="02020500000000000000" pitchFamily="18" charset="-120"/>
        <a:cs typeface="+mn-cs"/>
      </a:defRPr>
    </a:lvl5pPr>
    <a:lvl6pPr marL="22860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6pPr>
    <a:lvl7pPr marL="27432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7pPr>
    <a:lvl8pPr marL="32004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8pPr>
    <a:lvl9pPr marL="3657600" algn="l" defTabSz="914400" rtl="0" eaLnBrk="1" latinLnBrk="0" hangingPunct="1">
      <a:defRPr kumimoji="1" kern="1200">
        <a:solidFill>
          <a:schemeClr val="tx1"/>
        </a:solidFill>
        <a:latin typeface="Arial" panose="020B0604020202020204" pitchFamily="34" charset="0"/>
        <a:ea typeface="新細明體" panose="02020500000000000000" pitchFamily="18" charset="-120"/>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1675" autoAdjust="0"/>
    <p:restoredTop sz="94631"/>
  </p:normalViewPr>
  <p:slideViewPr>
    <p:cSldViewPr>
      <p:cViewPr varScale="1">
        <p:scale>
          <a:sx n="59" d="100"/>
          <a:sy n="59" d="100"/>
        </p:scale>
        <p:origin x="1268" y="5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3814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95" Type="http://schemas.openxmlformats.org/officeDocument/2006/relationships/slide" Target="slides/slide194.xml"/><Relationship Id="rId209" Type="http://schemas.openxmlformats.org/officeDocument/2006/relationships/slide" Target="slides/slide208.xml"/><Relationship Id="rId220" Type="http://schemas.openxmlformats.org/officeDocument/2006/relationships/slide" Target="slides/slide219.xml"/><Relationship Id="rId241" Type="http://schemas.openxmlformats.org/officeDocument/2006/relationships/notesMaster" Target="notesMasters/notesMaster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handoutMaster" Target="handoutMasters/handoutMaster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presProps" Target="presProps.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viewProps" Target="viewProp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theme" Target="theme/theme1.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179" Type="http://schemas.openxmlformats.org/officeDocument/2006/relationships/slide" Target="slides/slide178.xml"/><Relationship Id="rId190" Type="http://schemas.openxmlformats.org/officeDocument/2006/relationships/slide" Target="slides/slide189.xml"/><Relationship Id="rId204" Type="http://schemas.openxmlformats.org/officeDocument/2006/relationships/slide" Target="slides/slide203.xml"/><Relationship Id="rId225" Type="http://schemas.openxmlformats.org/officeDocument/2006/relationships/slide" Target="slides/slide224.xml"/><Relationship Id="rId246" Type="http://schemas.openxmlformats.org/officeDocument/2006/relationships/tableStyles" Target="tableStyles.xml"/><Relationship Id="rId106" Type="http://schemas.openxmlformats.org/officeDocument/2006/relationships/slide" Target="slides/slide105.xml"/><Relationship Id="rId127" Type="http://schemas.openxmlformats.org/officeDocument/2006/relationships/slide" Target="slides/slide12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25090" name="Rectangle 2">
            <a:extLst>
              <a:ext uri="{FF2B5EF4-FFF2-40B4-BE49-F238E27FC236}">
                <a16:creationId xmlns:a16="http://schemas.microsoft.com/office/drawing/2014/main" id="{A0ABE8CB-4D54-9165-22CB-CA8AC5EEAA8B}"/>
              </a:ext>
            </a:extLst>
          </p:cNvPr>
          <p:cNvSpPr>
            <a:spLocks noGrp="1" noChangeArrowheads="1"/>
          </p:cNvSpPr>
          <p:nvPr>
            <p:ph type="hdr" sz="quarter"/>
          </p:nvPr>
        </p:nvSpPr>
        <p:spPr bwMode="auto">
          <a:xfrm>
            <a:off x="0"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0" sz="1200">
                <a:latin typeface="Cambria" pitchFamily="18" charset="0"/>
              </a:defRPr>
            </a:lvl1pPr>
          </a:lstStyle>
          <a:p>
            <a:pPr>
              <a:defRPr/>
            </a:pPr>
            <a:endParaRPr lang="en-US" altLang="zh-TW"/>
          </a:p>
        </p:txBody>
      </p:sp>
      <p:sp>
        <p:nvSpPr>
          <p:cNvPr id="1625091" name="Rectangle 3">
            <a:extLst>
              <a:ext uri="{FF2B5EF4-FFF2-40B4-BE49-F238E27FC236}">
                <a16:creationId xmlns:a16="http://schemas.microsoft.com/office/drawing/2014/main" id="{4C3C90FC-D0FC-C884-C750-1D5BABB803FC}"/>
              </a:ext>
            </a:extLst>
          </p:cNvPr>
          <p:cNvSpPr>
            <a:spLocks noGrp="1" noChangeArrowheads="1"/>
          </p:cNvSpPr>
          <p:nvPr>
            <p:ph type="dt" sz="quarter" idx="1"/>
          </p:nvPr>
        </p:nvSpPr>
        <p:spPr bwMode="auto">
          <a:xfrm>
            <a:off x="3849688" y="0"/>
            <a:ext cx="2946400" cy="49688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kumimoji="0" sz="1200">
                <a:latin typeface="Cambria" pitchFamily="18" charset="0"/>
              </a:defRPr>
            </a:lvl1pPr>
          </a:lstStyle>
          <a:p>
            <a:pPr>
              <a:defRPr/>
            </a:pPr>
            <a:fld id="{D483BD3B-F3A5-4959-B55A-DCC4FE59033A}" type="datetimeFigureOut">
              <a:rPr lang="zh-TW" altLang="en-US"/>
              <a:pPr>
                <a:defRPr/>
              </a:pPr>
              <a:t>2026/6/4</a:t>
            </a:fld>
            <a:endParaRPr lang="en-US" altLang="zh-TW"/>
          </a:p>
        </p:txBody>
      </p:sp>
      <p:sp>
        <p:nvSpPr>
          <p:cNvPr id="1625092" name="Rectangle 4">
            <a:extLst>
              <a:ext uri="{FF2B5EF4-FFF2-40B4-BE49-F238E27FC236}">
                <a16:creationId xmlns:a16="http://schemas.microsoft.com/office/drawing/2014/main" id="{333183EF-5433-F56D-3636-975733795242}"/>
              </a:ext>
            </a:extLst>
          </p:cNvPr>
          <p:cNvSpPr>
            <a:spLocks noGrp="1" noChangeArrowheads="1"/>
          </p:cNvSpPr>
          <p:nvPr>
            <p:ph type="ftr" sz="quarter" idx="2"/>
          </p:nvPr>
        </p:nvSpPr>
        <p:spPr bwMode="auto">
          <a:xfrm>
            <a:off x="0"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kumimoji="0" sz="1200">
                <a:latin typeface="Cambria" pitchFamily="18" charset="0"/>
              </a:defRPr>
            </a:lvl1pPr>
          </a:lstStyle>
          <a:p>
            <a:pPr>
              <a:defRPr/>
            </a:pPr>
            <a:endParaRPr lang="en-US" altLang="zh-TW"/>
          </a:p>
        </p:txBody>
      </p:sp>
      <p:sp>
        <p:nvSpPr>
          <p:cNvPr id="1625093" name="Rectangle 5">
            <a:extLst>
              <a:ext uri="{FF2B5EF4-FFF2-40B4-BE49-F238E27FC236}">
                <a16:creationId xmlns:a16="http://schemas.microsoft.com/office/drawing/2014/main" id="{33E88A3C-3C25-D426-354E-C4F6C0E5781E}"/>
              </a:ext>
            </a:extLst>
          </p:cNvPr>
          <p:cNvSpPr>
            <a:spLocks noGrp="1" noChangeArrowheads="1"/>
          </p:cNvSpPr>
          <p:nvPr>
            <p:ph type="sldNum" sz="quarter" idx="3"/>
          </p:nvPr>
        </p:nvSpPr>
        <p:spPr bwMode="auto">
          <a:xfrm>
            <a:off x="3849688" y="9429750"/>
            <a:ext cx="2946400" cy="496888"/>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kumimoji="0" sz="1200">
                <a:latin typeface="Cambria" panose="02040503050406030204" pitchFamily="18" charset="0"/>
              </a:defRPr>
            </a:lvl1pPr>
          </a:lstStyle>
          <a:p>
            <a:fld id="{A1941121-BA2F-4C3A-AE15-82931E65B691}" type="slidenum">
              <a:rPr lang="zh-TW" altLang="en-US"/>
              <a:pPr/>
              <a:t>‹#›</a:t>
            </a:fld>
            <a:endParaRPr lang="en-US" altLang="zh-TW"/>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頁首版面配置區 1">
            <a:extLst>
              <a:ext uri="{FF2B5EF4-FFF2-40B4-BE49-F238E27FC236}">
                <a16:creationId xmlns:a16="http://schemas.microsoft.com/office/drawing/2014/main" id="{1948B453-5C97-513C-42D2-EF2F5A711927}"/>
              </a:ext>
            </a:extLst>
          </p:cNvPr>
          <p:cNvSpPr>
            <a:spLocks noGrp="1"/>
          </p:cNvSpPr>
          <p:nvPr>
            <p:ph type="hdr" sz="quarter"/>
          </p:nvPr>
        </p:nvSpPr>
        <p:spPr>
          <a:xfrm>
            <a:off x="0" y="0"/>
            <a:ext cx="2946400" cy="496888"/>
          </a:xfrm>
          <a:prstGeom prst="rect">
            <a:avLst/>
          </a:prstGeom>
        </p:spPr>
        <p:txBody>
          <a:bodyPr vert="horz" lIns="91440" tIns="45720" rIns="91440" bIns="45720" rtlCol="0"/>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3" name="日期版面配置區 2">
            <a:extLst>
              <a:ext uri="{FF2B5EF4-FFF2-40B4-BE49-F238E27FC236}">
                <a16:creationId xmlns:a16="http://schemas.microsoft.com/office/drawing/2014/main" id="{880328F2-29B4-BFD4-2700-55AFE3231468}"/>
              </a:ext>
            </a:extLst>
          </p:cNvPr>
          <p:cNvSpPr>
            <a:spLocks noGrp="1"/>
          </p:cNvSpPr>
          <p:nvPr>
            <p:ph type="dt" idx="1"/>
          </p:nvPr>
        </p:nvSpPr>
        <p:spPr>
          <a:xfrm>
            <a:off x="3849688" y="0"/>
            <a:ext cx="2946400" cy="496888"/>
          </a:xfrm>
          <a:prstGeom prst="rect">
            <a:avLst/>
          </a:prstGeom>
        </p:spPr>
        <p:txBody>
          <a:bodyPr vert="horz" lIns="91440" tIns="45720" rIns="91440" bIns="45720" rtlCol="0"/>
          <a:lstStyle>
            <a:lvl1pPr algn="r" eaLnBrk="1" fontAlgn="auto" hangingPunct="1">
              <a:spcBef>
                <a:spcPts val="0"/>
              </a:spcBef>
              <a:spcAft>
                <a:spcPts val="0"/>
              </a:spcAft>
              <a:defRPr kumimoji="0" sz="1200">
                <a:latin typeface="+mn-lt"/>
                <a:ea typeface="+mn-ea"/>
              </a:defRPr>
            </a:lvl1pPr>
          </a:lstStyle>
          <a:p>
            <a:pPr>
              <a:defRPr/>
            </a:pPr>
            <a:fld id="{60EA0300-D40E-4E6F-8D83-93F94A029F5A}" type="datetimeFigureOut">
              <a:rPr lang="zh-TW" altLang="en-US"/>
              <a:pPr>
                <a:defRPr/>
              </a:pPr>
              <a:t>2026/6/4</a:t>
            </a:fld>
            <a:endParaRPr lang="zh-TW" altLang="en-US"/>
          </a:p>
        </p:txBody>
      </p:sp>
      <p:sp>
        <p:nvSpPr>
          <p:cNvPr id="4" name="投影片圖像版面配置區 3">
            <a:extLst>
              <a:ext uri="{FF2B5EF4-FFF2-40B4-BE49-F238E27FC236}">
                <a16:creationId xmlns:a16="http://schemas.microsoft.com/office/drawing/2014/main" id="{25D3D525-B55D-D0BA-2A96-073B6EF822B4}"/>
              </a:ext>
            </a:extLst>
          </p:cNvPr>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pPr lvl="0"/>
            <a:endParaRPr lang="zh-TW" altLang="en-US" noProof="0"/>
          </a:p>
        </p:txBody>
      </p:sp>
      <p:sp>
        <p:nvSpPr>
          <p:cNvPr id="5" name="備忘稿版面配置區 4">
            <a:extLst>
              <a:ext uri="{FF2B5EF4-FFF2-40B4-BE49-F238E27FC236}">
                <a16:creationId xmlns:a16="http://schemas.microsoft.com/office/drawing/2014/main" id="{0AF78F84-7198-CBE0-8375-7DA648F6A8D6}"/>
              </a:ext>
            </a:extLst>
          </p:cNvPr>
          <p:cNvSpPr>
            <a:spLocks noGrp="1"/>
          </p:cNvSpPr>
          <p:nvPr>
            <p:ph type="body" sz="quarter" idx="3"/>
          </p:nvPr>
        </p:nvSpPr>
        <p:spPr>
          <a:xfrm>
            <a:off x="679450" y="4716463"/>
            <a:ext cx="5438775" cy="4467225"/>
          </a:xfrm>
          <a:prstGeom prst="rect">
            <a:avLst/>
          </a:prstGeom>
        </p:spPr>
        <p:txBody>
          <a:bodyPr vert="horz" lIns="91440" tIns="45720" rIns="91440" bIns="45720" rtlCol="0">
            <a:normAutofit/>
          </a:bodyPr>
          <a:lstStyle/>
          <a:p>
            <a:pPr lvl="0"/>
            <a:r>
              <a:rPr lang="zh-TW" altLang="en-US" noProof="0"/>
              <a:t>按一下以編輯母片文字樣式</a:t>
            </a:r>
          </a:p>
          <a:p>
            <a:pPr lvl="1"/>
            <a:r>
              <a:rPr lang="zh-TW" altLang="en-US" noProof="0"/>
              <a:t>第二層</a:t>
            </a:r>
          </a:p>
          <a:p>
            <a:pPr lvl="2"/>
            <a:r>
              <a:rPr lang="zh-TW" altLang="en-US" noProof="0"/>
              <a:t>第三層</a:t>
            </a:r>
          </a:p>
          <a:p>
            <a:pPr lvl="3"/>
            <a:r>
              <a:rPr lang="zh-TW" altLang="en-US" noProof="0"/>
              <a:t>第四層</a:t>
            </a:r>
          </a:p>
          <a:p>
            <a:pPr lvl="4"/>
            <a:r>
              <a:rPr lang="zh-TW" altLang="en-US" noProof="0"/>
              <a:t>第五層</a:t>
            </a:r>
          </a:p>
        </p:txBody>
      </p:sp>
      <p:sp>
        <p:nvSpPr>
          <p:cNvPr id="6" name="頁尾版面配置區 5">
            <a:extLst>
              <a:ext uri="{FF2B5EF4-FFF2-40B4-BE49-F238E27FC236}">
                <a16:creationId xmlns:a16="http://schemas.microsoft.com/office/drawing/2014/main" id="{DDF2DCC7-396F-96FB-48C5-72F68D140B31}"/>
              </a:ext>
            </a:extLst>
          </p:cNvPr>
          <p:cNvSpPr>
            <a:spLocks noGrp="1"/>
          </p:cNvSpPr>
          <p:nvPr>
            <p:ph type="ftr" sz="quarter" idx="4"/>
          </p:nvPr>
        </p:nvSpPr>
        <p:spPr>
          <a:xfrm>
            <a:off x="0" y="9429750"/>
            <a:ext cx="2946400" cy="496888"/>
          </a:xfrm>
          <a:prstGeom prst="rect">
            <a:avLst/>
          </a:prstGeom>
        </p:spPr>
        <p:txBody>
          <a:bodyPr vert="horz" lIns="91440" tIns="45720" rIns="91440" bIns="45720" rtlCol="0" anchor="b"/>
          <a:lstStyle>
            <a:lvl1pPr algn="l" eaLnBrk="1" fontAlgn="auto" hangingPunct="1">
              <a:spcBef>
                <a:spcPts val="0"/>
              </a:spcBef>
              <a:spcAft>
                <a:spcPts val="0"/>
              </a:spcAft>
              <a:defRPr kumimoji="0" sz="1200">
                <a:latin typeface="+mn-lt"/>
                <a:ea typeface="+mn-ea"/>
              </a:defRPr>
            </a:lvl1pPr>
          </a:lstStyle>
          <a:p>
            <a:pPr>
              <a:defRPr/>
            </a:pPr>
            <a:endParaRPr lang="zh-TW" altLang="en-US"/>
          </a:p>
        </p:txBody>
      </p:sp>
      <p:sp>
        <p:nvSpPr>
          <p:cNvPr id="7" name="投影片編號版面配置區 6">
            <a:extLst>
              <a:ext uri="{FF2B5EF4-FFF2-40B4-BE49-F238E27FC236}">
                <a16:creationId xmlns:a16="http://schemas.microsoft.com/office/drawing/2014/main" id="{3F9E9662-5CC6-FD8E-CED0-AF64D5914DC6}"/>
              </a:ext>
            </a:extLst>
          </p:cNvPr>
          <p:cNvSpPr>
            <a:spLocks noGrp="1"/>
          </p:cNvSpPr>
          <p:nvPr>
            <p:ph type="sldNum" sz="quarter" idx="5"/>
          </p:nvPr>
        </p:nvSpPr>
        <p:spPr>
          <a:xfrm>
            <a:off x="3849688" y="9429750"/>
            <a:ext cx="2946400" cy="496888"/>
          </a:xfrm>
          <a:prstGeom prst="rect">
            <a:avLst/>
          </a:prstGeom>
        </p:spPr>
        <p:txBody>
          <a:bodyPr vert="horz" wrap="square" lIns="91440" tIns="45720" rIns="91440" bIns="45720" numCol="1" anchor="b" anchorCtr="0" compatLnSpc="1">
            <a:prstTxWarp prst="textNoShape">
              <a:avLst/>
            </a:prstTxWarp>
          </a:bodyPr>
          <a:lstStyle>
            <a:lvl1pPr algn="r" eaLnBrk="1" hangingPunct="1">
              <a:defRPr kumimoji="0" sz="1200">
                <a:latin typeface="Calibri" panose="020F0502020204030204" pitchFamily="34" charset="0"/>
              </a:defRPr>
            </a:lvl1pPr>
          </a:lstStyle>
          <a:p>
            <a:fld id="{71A0EB2F-DD11-4720-8BAE-57036342C85A}" type="slidenum">
              <a:rPr lang="zh-TW" altLang="en-US"/>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投影片圖像版面配置區 1">
            <a:extLst>
              <a:ext uri="{FF2B5EF4-FFF2-40B4-BE49-F238E27FC236}">
                <a16:creationId xmlns:a16="http://schemas.microsoft.com/office/drawing/2014/main" id="{4AB50766-1B23-40C5-F35A-1509993894E8}"/>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備忘稿版面配置區 2">
            <a:extLst>
              <a:ext uri="{FF2B5EF4-FFF2-40B4-BE49-F238E27FC236}">
                <a16:creationId xmlns:a16="http://schemas.microsoft.com/office/drawing/2014/main" id="{65172281-CB78-44F1-E8E3-BE6F85A9801A}"/>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14340" name="投影片編號版面配置區 3">
            <a:extLst>
              <a:ext uri="{FF2B5EF4-FFF2-40B4-BE49-F238E27FC236}">
                <a16:creationId xmlns:a16="http://schemas.microsoft.com/office/drawing/2014/main" id="{2952E887-CEF7-EEC4-D6E0-C83DB9DB3012}"/>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08F1EF5-65BA-4F00-8F46-0567262C6CBF}" type="slidenum">
              <a:rPr kumimoji="0" lang="zh-TW" altLang="en-US">
                <a:latin typeface="Calibri" panose="020F0502020204030204" pitchFamily="34" charset="0"/>
              </a:rPr>
              <a:pPr/>
              <a:t>4</a:t>
            </a:fld>
            <a:endParaRPr kumimoji="0" lang="zh-TW" altLang="en-US">
              <a:latin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4210" name="Shape 388">
            <a:extLst>
              <a:ext uri="{FF2B5EF4-FFF2-40B4-BE49-F238E27FC236}">
                <a16:creationId xmlns:a16="http://schemas.microsoft.com/office/drawing/2014/main" id="{788ECA09-1BEB-68B4-A6D4-1ABDA6C5B74C}"/>
              </a:ext>
            </a:extLst>
          </p:cNvPr>
          <p:cNvSpPr>
            <a:spLocks noGrp="1"/>
          </p:cNvSpPr>
          <p:nvPr>
            <p:ph type="body" idx="1"/>
          </p:nvPr>
        </p:nvSpPr>
        <p:spPr bwMode="auto">
          <a:xfrm>
            <a:off x="673100" y="5119688"/>
            <a:ext cx="5391150" cy="4849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zh-TW" altLang="zh-TW"/>
          </a:p>
        </p:txBody>
      </p:sp>
      <p:sp>
        <p:nvSpPr>
          <p:cNvPr id="94211" name="Shape 389">
            <a:extLst>
              <a:ext uri="{FF2B5EF4-FFF2-40B4-BE49-F238E27FC236}">
                <a16:creationId xmlns:a16="http://schemas.microsoft.com/office/drawing/2014/main" id="{6B909F52-7F8A-69DD-0317-A0B8BA32BC64}"/>
              </a:ext>
            </a:extLst>
          </p:cNvPr>
          <p:cNvSpPr>
            <a:spLocks noGrp="1" noRot="1" noChangeAspect="1" noTextEdit="1"/>
          </p:cNvSpPr>
          <p:nvPr>
            <p:ph type="sldImg" idx="2"/>
          </p:nvPr>
        </p:nvSpPr>
        <p:spPr bwMode="auto">
          <a:xfrm>
            <a:off x="674688" y="808038"/>
            <a:ext cx="5387975" cy="4041775"/>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2" name="投影片圖像版面配置區 1">
            <a:extLst>
              <a:ext uri="{FF2B5EF4-FFF2-40B4-BE49-F238E27FC236}">
                <a16:creationId xmlns:a16="http://schemas.microsoft.com/office/drawing/2014/main" id="{CAC9804F-B462-FE5A-2A7C-EB3E83C258C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1363" name="備忘稿版面配置區 2">
            <a:extLst>
              <a:ext uri="{FF2B5EF4-FFF2-40B4-BE49-F238E27FC236}">
                <a16:creationId xmlns:a16="http://schemas.microsoft.com/office/drawing/2014/main" id="{87DFF2BF-82A0-2E7C-CDB6-0DFD21BE5394}"/>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271364" name="投影片編號版面配置區 3">
            <a:extLst>
              <a:ext uri="{FF2B5EF4-FFF2-40B4-BE49-F238E27FC236}">
                <a16:creationId xmlns:a16="http://schemas.microsoft.com/office/drawing/2014/main" id="{35058DD6-BE7F-1485-F7E8-1C98B7363E10}"/>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D46658B3-C048-4171-B514-4D26020EB48F}" type="slidenum">
              <a:rPr kumimoji="0" lang="zh-TW" altLang="en-US">
                <a:latin typeface="Calibri" panose="020F0502020204030204" pitchFamily="34" charset="0"/>
              </a:rPr>
              <a:pPr/>
              <a:t>239</a:t>
            </a:fld>
            <a:endParaRPr kumimoji="0" lang="en-US" altLang="zh-TW">
              <a:latin typeface="Calibri" panose="020F0502020204030204"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投影片編號版面配置區 6">
            <a:extLst>
              <a:ext uri="{FF2B5EF4-FFF2-40B4-BE49-F238E27FC236}">
                <a16:creationId xmlns:a16="http://schemas.microsoft.com/office/drawing/2014/main" id="{60AA980A-6C21-3029-BA98-C1F26ACA1150}"/>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C6A0E16-AC33-4FF6-A4BE-019086CF2A53}" type="slidenum">
              <a:rPr lang="zh-TW" altLang="en-US" sz="1200"/>
              <a:pPr algn="r" eaLnBrk="1" hangingPunct="1"/>
              <a:t>5</a:t>
            </a:fld>
            <a:endParaRPr lang="en-US" altLang="zh-TW" sz="1200"/>
          </a:p>
        </p:txBody>
      </p:sp>
      <p:sp>
        <p:nvSpPr>
          <p:cNvPr id="16387" name="投影片圖像版面配置區 1">
            <a:extLst>
              <a:ext uri="{FF2B5EF4-FFF2-40B4-BE49-F238E27FC236}">
                <a16:creationId xmlns:a16="http://schemas.microsoft.com/office/drawing/2014/main" id="{04B494D2-25DE-DA79-ED81-6F734862E646}"/>
              </a:ext>
            </a:extLst>
          </p:cNvPr>
          <p:cNvSpPr>
            <a:spLocks noGrp="1" noRot="1" noChangeAspect="1" noTextEdit="1"/>
          </p:cNvSpPr>
          <p:nvPr>
            <p:ph type="sldImg"/>
          </p:nvPr>
        </p:nvSpPr>
        <p:spPr bwMode="auto">
          <a:xfrm>
            <a:off x="917575" y="744538"/>
            <a:ext cx="4964113"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8" name="備忘稿版面配置區 2">
            <a:extLst>
              <a:ext uri="{FF2B5EF4-FFF2-40B4-BE49-F238E27FC236}">
                <a16:creationId xmlns:a16="http://schemas.microsoft.com/office/drawing/2014/main" id="{985A85F1-AE3B-D202-0ECF-02FA505D268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numCol="1" anchor="t" anchorCtr="0" compatLnSpc="1">
            <a:prstTxWarp prst="textNoShape">
              <a:avLst/>
            </a:prstTxWarp>
          </a:bodyPr>
          <a:lstStyle/>
          <a:p>
            <a:endParaRPr lang="zh-TW" altLang="en-US">
              <a:latin typeface="Arial" panose="020B0604020202020204" pitchFamily="34" charset="0"/>
            </a:endParaRPr>
          </a:p>
        </p:txBody>
      </p:sp>
      <p:sp>
        <p:nvSpPr>
          <p:cNvPr id="16389" name="投影片編號版面配置區 3">
            <a:extLst>
              <a:ext uri="{FF2B5EF4-FFF2-40B4-BE49-F238E27FC236}">
                <a16:creationId xmlns:a16="http://schemas.microsoft.com/office/drawing/2014/main" id="{53168657-C932-2244-46CA-2BD27D49D6A3}"/>
              </a:ext>
            </a:extLst>
          </p:cNvPr>
          <p:cNvSpPr txBox="1">
            <a:spLocks noGrp="1"/>
          </p:cNvSpPr>
          <p:nvPr/>
        </p:nvSpPr>
        <p:spPr bwMode="auto">
          <a:xfrm>
            <a:off x="3849688" y="9429750"/>
            <a:ext cx="2946400" cy="496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655098BA-2C14-4CBA-9B9A-5C7A520208D4}" type="slidenum">
              <a:rPr lang="en-US" altLang="zh-TW" sz="1200"/>
              <a:pPr algn="r" eaLnBrk="1" hangingPunct="1"/>
              <a:t>5</a:t>
            </a:fld>
            <a:endParaRPr lang="en-US" altLang="zh-TW" sz="12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投影片圖像版面配置區 1">
            <a:extLst>
              <a:ext uri="{FF2B5EF4-FFF2-40B4-BE49-F238E27FC236}">
                <a16:creationId xmlns:a16="http://schemas.microsoft.com/office/drawing/2014/main" id="{BCD7417B-BDE1-871E-1C58-A427019C7856}"/>
              </a:ext>
            </a:extLst>
          </p:cNvPr>
          <p:cNvSpPr>
            <a:spLocks noGrp="1" noRot="1" noChangeAspect="1" noTextEdit="1"/>
          </p:cNvSpPr>
          <p:nvPr>
            <p:ph type="sldImg"/>
          </p:nvPr>
        </p:nvSpPr>
        <p:spPr bwMode="auto">
          <a:xfrm>
            <a:off x="674688" y="808038"/>
            <a:ext cx="5387975" cy="40417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備忘稿版面配置區 2">
            <a:extLst>
              <a:ext uri="{FF2B5EF4-FFF2-40B4-BE49-F238E27FC236}">
                <a16:creationId xmlns:a16="http://schemas.microsoft.com/office/drawing/2014/main" id="{C3EFC41E-BBB4-1F36-029D-06C90D7C2A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投影片影像版面配置區 1">
            <a:extLst>
              <a:ext uri="{FF2B5EF4-FFF2-40B4-BE49-F238E27FC236}">
                <a16:creationId xmlns:a16="http://schemas.microsoft.com/office/drawing/2014/main" id="{F4041501-DFA9-C826-45A1-3F2FE2DEAA3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7107" name="備忘稿版面配置區 2">
            <a:extLst>
              <a:ext uri="{FF2B5EF4-FFF2-40B4-BE49-F238E27FC236}">
                <a16:creationId xmlns:a16="http://schemas.microsoft.com/office/drawing/2014/main" id="{FD6AA784-A312-6776-26DA-3D841FEF9F4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47108" name="投影片編號版面配置區 3">
            <a:extLst>
              <a:ext uri="{FF2B5EF4-FFF2-40B4-BE49-F238E27FC236}">
                <a16:creationId xmlns:a16="http://schemas.microsoft.com/office/drawing/2014/main" id="{77FBF433-0024-CE5E-BAB4-DA7619529D9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3FAF9818-FED9-419B-9068-500E66D90497}" type="slidenum">
              <a:rPr kumimoji="0" lang="zh-TW" altLang="en-US">
                <a:latin typeface="Calibri" panose="020F0502020204030204" pitchFamily="34" charset="0"/>
              </a:rPr>
              <a:pPr/>
              <a:t>27</a:t>
            </a:fld>
            <a:endParaRPr kumimoji="0" lang="zh-TW" altLang="en-US">
              <a:latin typeface="Calibri" panose="020F0502020204030204" pitchFamily="34"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投影片編號版面配置區 6">
            <a:extLst>
              <a:ext uri="{FF2B5EF4-FFF2-40B4-BE49-F238E27FC236}">
                <a16:creationId xmlns:a16="http://schemas.microsoft.com/office/drawing/2014/main" id="{32C1C47C-D302-440C-125F-A6885A8A61CE}"/>
              </a:ext>
            </a:extLst>
          </p:cNvPr>
          <p:cNvSpPr txBox="1">
            <a:spLocks noGrp="1"/>
          </p:cNvSpPr>
          <p:nvPr/>
        </p:nvSpPr>
        <p:spPr bwMode="auto">
          <a:xfrm>
            <a:off x="5538788" y="6946900"/>
            <a:ext cx="4238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F49E590-D1F8-4122-B511-45FF01085CD9}" type="slidenum">
              <a:rPr lang="zh-TW" altLang="en-US" sz="1200">
                <a:solidFill>
                  <a:srgbClr val="000000"/>
                </a:solidFill>
              </a:rPr>
              <a:pPr algn="r" eaLnBrk="1" hangingPunct="1"/>
              <a:t>31</a:t>
            </a:fld>
            <a:endParaRPr lang="en-US" altLang="zh-TW" sz="1200">
              <a:solidFill>
                <a:srgbClr val="000000"/>
              </a:solidFill>
            </a:endParaRPr>
          </a:p>
        </p:txBody>
      </p:sp>
      <p:sp>
        <p:nvSpPr>
          <p:cNvPr id="52227" name="投影片圖像版面配置區 1">
            <a:extLst>
              <a:ext uri="{FF2B5EF4-FFF2-40B4-BE49-F238E27FC236}">
                <a16:creationId xmlns:a16="http://schemas.microsoft.com/office/drawing/2014/main" id="{672C8A67-897C-AB30-B3B8-87428C307BA6}"/>
              </a:ext>
            </a:extLst>
          </p:cNvPr>
          <p:cNvSpPr>
            <a:spLocks noGrp="1" noRot="1" noChangeAspect="1" noTextEdit="1"/>
          </p:cNvSpPr>
          <p:nvPr>
            <p:ph type="sldImg"/>
          </p:nvPr>
        </p:nvSpPr>
        <p:spPr bwMode="auto">
          <a:xfrm>
            <a:off x="3060700" y="547688"/>
            <a:ext cx="3659188" cy="27447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2228" name="備忘稿版面配置區 2">
            <a:extLst>
              <a:ext uri="{FF2B5EF4-FFF2-40B4-BE49-F238E27FC236}">
                <a16:creationId xmlns:a16="http://schemas.microsoft.com/office/drawing/2014/main" id="{C1164FE1-B391-E686-5C84-44193D5CD11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numCol="1" anchor="t" anchorCtr="0" compatLnSpc="1">
            <a:prstTxWarp prst="textNoShape">
              <a:avLst/>
            </a:prstTxWarp>
          </a:bodyPr>
          <a:lstStyle/>
          <a:p>
            <a:endParaRPr lang="zh-TW" altLang="en-US">
              <a:latin typeface="Arial" panose="020B0604020202020204" pitchFamily="34" charset="0"/>
            </a:endParaRPr>
          </a:p>
        </p:txBody>
      </p:sp>
      <p:sp>
        <p:nvSpPr>
          <p:cNvPr id="52229" name="投影片編號版面配置區 3">
            <a:extLst>
              <a:ext uri="{FF2B5EF4-FFF2-40B4-BE49-F238E27FC236}">
                <a16:creationId xmlns:a16="http://schemas.microsoft.com/office/drawing/2014/main" id="{C71280DC-1FC6-256C-C592-090E0037574D}"/>
              </a:ext>
            </a:extLst>
          </p:cNvPr>
          <p:cNvSpPr txBox="1">
            <a:spLocks noGrp="1"/>
          </p:cNvSpPr>
          <p:nvPr/>
        </p:nvSpPr>
        <p:spPr bwMode="auto">
          <a:xfrm>
            <a:off x="5538788" y="6946900"/>
            <a:ext cx="4238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EB729AEF-AF04-4A0A-9FB5-A39918B371EF}" type="slidenum">
              <a:rPr lang="en-US" altLang="zh-TW" sz="1200">
                <a:solidFill>
                  <a:srgbClr val="000000"/>
                </a:solidFill>
              </a:rPr>
              <a:pPr algn="r" eaLnBrk="1" hangingPunct="1"/>
              <a:t>31</a:t>
            </a:fld>
            <a:endParaRPr lang="en-US" altLang="zh-TW" sz="1200">
              <a:solidFill>
                <a:srgbClr val="000000"/>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投影片編號版面配置區 6">
            <a:extLst>
              <a:ext uri="{FF2B5EF4-FFF2-40B4-BE49-F238E27FC236}">
                <a16:creationId xmlns:a16="http://schemas.microsoft.com/office/drawing/2014/main" id="{A2C71009-AE0C-9065-EDA5-3C5E80280259}"/>
              </a:ext>
            </a:extLst>
          </p:cNvPr>
          <p:cNvSpPr txBox="1">
            <a:spLocks noGrp="1"/>
          </p:cNvSpPr>
          <p:nvPr/>
        </p:nvSpPr>
        <p:spPr bwMode="auto">
          <a:xfrm>
            <a:off x="5538788" y="6946900"/>
            <a:ext cx="4238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5D1BA063-0932-4F3E-9B8F-EDB7346D86E9}" type="slidenum">
              <a:rPr lang="zh-TW" altLang="en-US" sz="1200">
                <a:solidFill>
                  <a:srgbClr val="000000"/>
                </a:solidFill>
              </a:rPr>
              <a:pPr algn="r" eaLnBrk="1" hangingPunct="1"/>
              <a:t>32</a:t>
            </a:fld>
            <a:endParaRPr lang="en-US" altLang="zh-TW" sz="1200">
              <a:solidFill>
                <a:srgbClr val="000000"/>
              </a:solidFill>
            </a:endParaRPr>
          </a:p>
        </p:txBody>
      </p:sp>
      <p:sp>
        <p:nvSpPr>
          <p:cNvPr id="54275" name="投影片圖像版面配置區 1">
            <a:extLst>
              <a:ext uri="{FF2B5EF4-FFF2-40B4-BE49-F238E27FC236}">
                <a16:creationId xmlns:a16="http://schemas.microsoft.com/office/drawing/2014/main" id="{69F1085B-0EAA-ABB5-1E8E-F466B9432278}"/>
              </a:ext>
            </a:extLst>
          </p:cNvPr>
          <p:cNvSpPr>
            <a:spLocks noGrp="1" noRot="1" noChangeAspect="1" noTextEdit="1"/>
          </p:cNvSpPr>
          <p:nvPr>
            <p:ph type="sldImg"/>
          </p:nvPr>
        </p:nvSpPr>
        <p:spPr bwMode="auto">
          <a:xfrm>
            <a:off x="3060700" y="547688"/>
            <a:ext cx="3659188" cy="2744787"/>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4276" name="備忘稿版面配置區 2">
            <a:extLst>
              <a:ext uri="{FF2B5EF4-FFF2-40B4-BE49-F238E27FC236}">
                <a16:creationId xmlns:a16="http://schemas.microsoft.com/office/drawing/2014/main" id="{C9775E5E-CDA3-BB47-0328-6BBAF41EC4BC}"/>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31" tIns="45716" rIns="91431" bIns="45716" numCol="1" anchor="t" anchorCtr="0" compatLnSpc="1">
            <a:prstTxWarp prst="textNoShape">
              <a:avLst/>
            </a:prstTxWarp>
          </a:bodyPr>
          <a:lstStyle/>
          <a:p>
            <a:endParaRPr lang="zh-TW" altLang="en-US">
              <a:latin typeface="Arial" panose="020B0604020202020204" pitchFamily="34" charset="0"/>
            </a:endParaRPr>
          </a:p>
        </p:txBody>
      </p:sp>
      <p:sp>
        <p:nvSpPr>
          <p:cNvPr id="54277" name="投影片編號版面配置區 3">
            <a:extLst>
              <a:ext uri="{FF2B5EF4-FFF2-40B4-BE49-F238E27FC236}">
                <a16:creationId xmlns:a16="http://schemas.microsoft.com/office/drawing/2014/main" id="{A32B8D7C-BD0C-4805-A2FD-1BF8CD2969FF}"/>
              </a:ext>
            </a:extLst>
          </p:cNvPr>
          <p:cNvSpPr txBox="1">
            <a:spLocks noGrp="1"/>
          </p:cNvSpPr>
          <p:nvPr/>
        </p:nvSpPr>
        <p:spPr bwMode="auto">
          <a:xfrm>
            <a:off x="5538788" y="6946900"/>
            <a:ext cx="423862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defTabSz="912813">
              <a:defRPr kumimoji="1">
                <a:solidFill>
                  <a:schemeClr val="tx1"/>
                </a:solidFill>
                <a:latin typeface="Arial" panose="020B0604020202020204" pitchFamily="34" charset="0"/>
                <a:ea typeface="新細明體" panose="02020500000000000000" pitchFamily="18" charset="-120"/>
              </a:defRPr>
            </a:lvl1pPr>
            <a:lvl2pPr marL="742950" indent="-285750" defTabSz="912813">
              <a:defRPr kumimoji="1">
                <a:solidFill>
                  <a:schemeClr val="tx1"/>
                </a:solidFill>
                <a:latin typeface="Arial" panose="020B0604020202020204" pitchFamily="34" charset="0"/>
                <a:ea typeface="新細明體" panose="02020500000000000000" pitchFamily="18" charset="-120"/>
              </a:defRPr>
            </a:lvl2pPr>
            <a:lvl3pPr marL="1143000" indent="-228600" defTabSz="912813">
              <a:defRPr kumimoji="1">
                <a:solidFill>
                  <a:schemeClr val="tx1"/>
                </a:solidFill>
                <a:latin typeface="Arial" panose="020B0604020202020204" pitchFamily="34" charset="0"/>
                <a:ea typeface="新細明體" panose="02020500000000000000" pitchFamily="18" charset="-120"/>
              </a:defRPr>
            </a:lvl3pPr>
            <a:lvl4pPr marL="1600200" indent="-228600" defTabSz="912813">
              <a:defRPr kumimoji="1">
                <a:solidFill>
                  <a:schemeClr val="tx1"/>
                </a:solidFill>
                <a:latin typeface="Arial" panose="020B0604020202020204" pitchFamily="34" charset="0"/>
                <a:ea typeface="新細明體" panose="02020500000000000000" pitchFamily="18" charset="-120"/>
              </a:defRPr>
            </a:lvl4pPr>
            <a:lvl5pPr marL="2057400" indent="-228600" defTabSz="912813">
              <a:defRPr kumimoji="1">
                <a:solidFill>
                  <a:schemeClr val="tx1"/>
                </a:solidFill>
                <a:latin typeface="Arial" panose="020B0604020202020204" pitchFamily="34" charset="0"/>
                <a:ea typeface="新細明體" panose="02020500000000000000" pitchFamily="18" charset="-120"/>
              </a:defRPr>
            </a:lvl5pPr>
            <a:lvl6pPr marL="25146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defTabSz="912813"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r" eaLnBrk="1" hangingPunct="1"/>
            <a:fld id="{FF6BA059-556D-44C1-BEA6-178E22A1371F}" type="slidenum">
              <a:rPr lang="en-US" altLang="zh-TW" sz="1200">
                <a:solidFill>
                  <a:srgbClr val="000000"/>
                </a:solidFill>
              </a:rPr>
              <a:pPr algn="r" eaLnBrk="1" hangingPunct="1"/>
              <a:t>32</a:t>
            </a:fld>
            <a:endParaRPr lang="en-US" altLang="zh-TW" sz="1200">
              <a:solidFill>
                <a:srgbClr val="000000"/>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投影片圖像版面配置區 1">
            <a:extLst>
              <a:ext uri="{FF2B5EF4-FFF2-40B4-BE49-F238E27FC236}">
                <a16:creationId xmlns:a16="http://schemas.microsoft.com/office/drawing/2014/main" id="{BD45E6DB-FA36-77F2-7C95-CD9C9562BF56}"/>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1" name="備忘稿版面配置區 2">
            <a:extLst>
              <a:ext uri="{FF2B5EF4-FFF2-40B4-BE49-F238E27FC236}">
                <a16:creationId xmlns:a16="http://schemas.microsoft.com/office/drawing/2014/main" id="{F196D6FA-A5BA-BFE9-A41F-2CCEADC6C8BE}"/>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zh-TW" altLang="en-US"/>
          </a:p>
        </p:txBody>
      </p:sp>
      <p:sp>
        <p:nvSpPr>
          <p:cNvPr id="58372" name="投影片編號版面配置區 3">
            <a:extLst>
              <a:ext uri="{FF2B5EF4-FFF2-40B4-BE49-F238E27FC236}">
                <a16:creationId xmlns:a16="http://schemas.microsoft.com/office/drawing/2014/main" id="{F842FC81-D032-F1EE-ECC3-C081F3F24F2B}"/>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kumimoji="1">
                <a:solidFill>
                  <a:schemeClr val="tx1"/>
                </a:solidFill>
                <a:latin typeface="Arial" panose="020B0604020202020204" pitchFamily="34" charset="0"/>
                <a:ea typeface="新細明體" panose="02020500000000000000" pitchFamily="18" charset="-120"/>
              </a:defRPr>
            </a:lvl1pPr>
            <a:lvl2pPr marL="742950" indent="-285750">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fld id="{43A9365E-4757-4178-A2CF-07E7EC70F21C}" type="slidenum">
              <a:rPr kumimoji="0" lang="zh-TW" altLang="en-US">
                <a:latin typeface="Calibri" panose="020F0502020204030204" pitchFamily="34" charset="0"/>
              </a:rPr>
              <a:pPr/>
              <a:t>35</a:t>
            </a:fld>
            <a:endParaRPr kumimoji="0" lang="zh-TW" altLang="en-US">
              <a:latin typeface="Calibri" panose="020F0502020204030204" pitchFamily="34"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9090" name="Shape 388">
            <a:extLst>
              <a:ext uri="{FF2B5EF4-FFF2-40B4-BE49-F238E27FC236}">
                <a16:creationId xmlns:a16="http://schemas.microsoft.com/office/drawing/2014/main" id="{9B5EC077-1E66-B81A-B898-A3546AAC4A7F}"/>
              </a:ext>
            </a:extLst>
          </p:cNvPr>
          <p:cNvSpPr>
            <a:spLocks noGrp="1"/>
          </p:cNvSpPr>
          <p:nvPr>
            <p:ph type="body" idx="1"/>
          </p:nvPr>
        </p:nvSpPr>
        <p:spPr bwMode="auto">
          <a:xfrm>
            <a:off x="673100" y="5119688"/>
            <a:ext cx="5391150" cy="4849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zh-TW" altLang="zh-TW"/>
          </a:p>
        </p:txBody>
      </p:sp>
      <p:sp>
        <p:nvSpPr>
          <p:cNvPr id="89091" name="Shape 389">
            <a:extLst>
              <a:ext uri="{FF2B5EF4-FFF2-40B4-BE49-F238E27FC236}">
                <a16:creationId xmlns:a16="http://schemas.microsoft.com/office/drawing/2014/main" id="{850E1CB0-B871-BDDF-31F5-31C463493E90}"/>
              </a:ext>
            </a:extLst>
          </p:cNvPr>
          <p:cNvSpPr>
            <a:spLocks noGrp="1" noRot="1" noChangeAspect="1" noTextEdit="1"/>
          </p:cNvSpPr>
          <p:nvPr>
            <p:ph type="sldImg" idx="2"/>
          </p:nvPr>
        </p:nvSpPr>
        <p:spPr bwMode="auto">
          <a:xfrm>
            <a:off x="674688" y="808038"/>
            <a:ext cx="5387975" cy="4041775"/>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92162" name="Shape 388">
            <a:extLst>
              <a:ext uri="{FF2B5EF4-FFF2-40B4-BE49-F238E27FC236}">
                <a16:creationId xmlns:a16="http://schemas.microsoft.com/office/drawing/2014/main" id="{5D90C1DC-4CC4-B8DB-45AC-A5357A47B88F}"/>
              </a:ext>
            </a:extLst>
          </p:cNvPr>
          <p:cNvSpPr>
            <a:spLocks noGrp="1"/>
          </p:cNvSpPr>
          <p:nvPr>
            <p:ph type="body" idx="1"/>
          </p:nvPr>
        </p:nvSpPr>
        <p:spPr bwMode="auto">
          <a:xfrm>
            <a:off x="673100" y="5119688"/>
            <a:ext cx="5391150" cy="484981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25" tIns="91425" rIns="91425" bIns="91425" numCol="1" anchor="t" anchorCtr="0" compatLnSpc="1">
            <a:prstTxWarp prst="textNoShape">
              <a:avLst/>
            </a:prstTxWarp>
          </a:bodyPr>
          <a:lstStyle/>
          <a:p>
            <a:pPr>
              <a:spcBef>
                <a:spcPct val="0"/>
              </a:spcBef>
            </a:pPr>
            <a:endParaRPr lang="zh-TW" altLang="zh-TW"/>
          </a:p>
        </p:txBody>
      </p:sp>
      <p:sp>
        <p:nvSpPr>
          <p:cNvPr id="92163" name="Shape 389">
            <a:extLst>
              <a:ext uri="{FF2B5EF4-FFF2-40B4-BE49-F238E27FC236}">
                <a16:creationId xmlns:a16="http://schemas.microsoft.com/office/drawing/2014/main" id="{6B081157-48B7-B12E-04E8-474F6BBECED8}"/>
              </a:ext>
            </a:extLst>
          </p:cNvPr>
          <p:cNvSpPr>
            <a:spLocks noGrp="1" noRot="1" noChangeAspect="1" noTextEdit="1"/>
          </p:cNvSpPr>
          <p:nvPr>
            <p:ph type="sldImg" idx="2"/>
          </p:nvPr>
        </p:nvSpPr>
        <p:spPr bwMode="auto">
          <a:xfrm>
            <a:off x="674688" y="808038"/>
            <a:ext cx="5387975" cy="4041775"/>
          </a:xfrm>
          <a:custGeom>
            <a:avLst/>
            <a:gdLst>
              <a:gd name="T0" fmla="*/ 0 w 120000"/>
              <a:gd name="T1" fmla="*/ 0 h 120000"/>
              <a:gd name="T2" fmla="*/ 2147483646 w 120000"/>
              <a:gd name="T3" fmla="*/ 0 h 120000"/>
              <a:gd name="T4" fmla="*/ 2147483646 w 120000"/>
              <a:gd name="T5" fmla="*/ 2147483646 h 120000"/>
              <a:gd name="T6" fmla="*/ 0 w 120000"/>
              <a:gd name="T7" fmla="*/ 2147483646 h 120000"/>
              <a:gd name="T8" fmla="*/ 0 w 120000"/>
              <a:gd name="T9" fmla="*/ 0 h 120000"/>
              <a:gd name="T10" fmla="*/ 0 60000 65536"/>
              <a:gd name="T11" fmla="*/ 0 60000 65536"/>
              <a:gd name="T12" fmla="*/ 0 60000 65536"/>
              <a:gd name="T13" fmla="*/ 0 60000 65536"/>
              <a:gd name="T14" fmla="*/ 0 60000 65536"/>
              <a:gd name="T15" fmla="*/ 0 w 120000"/>
              <a:gd name="T16" fmla="*/ 0 h 120000"/>
              <a:gd name="T17" fmla="*/ 120000 w 120000"/>
              <a:gd name="T18" fmla="*/ 120000 h 120000"/>
            </a:gdLst>
            <a:ahLst/>
            <a:cxnLst>
              <a:cxn ang="T10">
                <a:pos x="T0" y="T1"/>
              </a:cxn>
              <a:cxn ang="T11">
                <a:pos x="T2" y="T3"/>
              </a:cxn>
              <a:cxn ang="T12">
                <a:pos x="T4" y="T5"/>
              </a:cxn>
              <a:cxn ang="T13">
                <a:pos x="T6" y="T7"/>
              </a:cxn>
              <a:cxn ang="T14">
                <a:pos x="T8" y="T9"/>
              </a:cxn>
            </a:cxnLst>
            <a:rect l="T15" t="T16" r="T17" b="T18"/>
            <a:pathLst>
              <a:path w="120000" h="120000" extrusionOk="0">
                <a:moveTo>
                  <a:pt x="0" y="0"/>
                </a:moveTo>
                <a:lnTo>
                  <a:pt x="120000" y="0"/>
                </a:lnTo>
                <a:lnTo>
                  <a:pt x="120000" y="120000"/>
                </a:lnTo>
                <a:lnTo>
                  <a:pt x="0" y="120000"/>
                </a:lnTo>
                <a:lnTo>
                  <a:pt x="0" y="0"/>
                </a:lnTo>
                <a:close/>
              </a:path>
            </a:pathLst>
          </a:custGeom>
          <a:noFill/>
          <a:ln>
            <a:solidFill>
              <a:srgbClr val="000000"/>
            </a:solidFill>
            <a:round/>
            <a:headEnd/>
            <a:tailEnd/>
          </a:ln>
          <a:extLst>
            <a:ext uri="{909E8E84-426E-40DD-AFC4-6F175D3DCCD1}">
              <a14:hiddenFill xmlns:a14="http://schemas.microsoft.com/office/drawing/2010/main">
                <a:solidFill>
                  <a:srgbClr val="FFFFFF"/>
                </a:solidFill>
              </a14:hiddenFill>
            </a:ext>
          </a:extLst>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1173157"/>
            <a:ext cx="7772400" cy="1470025"/>
          </a:xfrm>
        </p:spPr>
        <p:txBody>
          <a:bodyPr anchor="b"/>
          <a:lstStyle>
            <a:lvl1pPr algn="l">
              <a:defRPr sz="4800"/>
            </a:lvl1pPr>
          </a:lstStyle>
          <a:p>
            <a:r>
              <a:rPr lang="zh-TW" altLang="en-US"/>
              <a:t>按一下以編輯母片標題樣式</a:t>
            </a:r>
            <a:endParaRPr lang="en-US"/>
          </a:p>
        </p:txBody>
      </p:sp>
      <p:sp>
        <p:nvSpPr>
          <p:cNvPr id="3" name="副標題 2"/>
          <p:cNvSpPr>
            <a:spLocks noGrp="1"/>
          </p:cNvSpPr>
          <p:nvPr>
            <p:ph type="subTitle" idx="1"/>
          </p:nvPr>
        </p:nvSpPr>
        <p:spPr>
          <a:xfrm>
            <a:off x="687716" y="2643182"/>
            <a:ext cx="6670366" cy="1752600"/>
          </a:xfrm>
        </p:spPr>
        <p:txBody>
          <a:bodyPr/>
          <a:lstStyle>
            <a:lvl1pPr marL="0" indent="0" algn="l">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按一下以編輯母片副標題樣式</a:t>
            </a:r>
            <a:endParaRPr lang="en-US"/>
          </a:p>
        </p:txBody>
      </p:sp>
      <p:sp>
        <p:nvSpPr>
          <p:cNvPr id="4" name="日期版面配置區 3">
            <a:extLst>
              <a:ext uri="{FF2B5EF4-FFF2-40B4-BE49-F238E27FC236}">
                <a16:creationId xmlns:a16="http://schemas.microsoft.com/office/drawing/2014/main" id="{AA1F20D6-6EB0-7FE6-D70B-A99F05CA1C54}"/>
              </a:ext>
            </a:extLst>
          </p:cNvPr>
          <p:cNvSpPr>
            <a:spLocks noGrp="1"/>
          </p:cNvSpPr>
          <p:nvPr>
            <p:ph type="dt" sz="half" idx="10"/>
          </p:nvPr>
        </p:nvSpPr>
        <p:spPr/>
        <p:txBody>
          <a:bodyPr/>
          <a:lstStyle>
            <a:lvl1pPr>
              <a:defRPr/>
            </a:lvl1pPr>
          </a:lstStyle>
          <a:p>
            <a:pPr>
              <a:defRPr/>
            </a:pPr>
            <a:fld id="{6EDE63E6-C278-474B-8867-7D25452AF928}" type="datetimeFigureOut">
              <a:rPr lang="zh-TW" altLang="en-US"/>
              <a:pPr>
                <a:defRPr/>
              </a:pPr>
              <a:t>2026/6/4</a:t>
            </a:fld>
            <a:endParaRPr lang="zh-TW" altLang="en-US"/>
          </a:p>
        </p:txBody>
      </p:sp>
      <p:sp>
        <p:nvSpPr>
          <p:cNvPr id="5" name="頁尾版面配置區 4">
            <a:extLst>
              <a:ext uri="{FF2B5EF4-FFF2-40B4-BE49-F238E27FC236}">
                <a16:creationId xmlns:a16="http://schemas.microsoft.com/office/drawing/2014/main" id="{1437120B-60CA-9DB7-5FF9-6A18DF71EE49}"/>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8C382DF8-5170-0453-9EA3-B74B00C73F93}"/>
              </a:ext>
            </a:extLst>
          </p:cNvPr>
          <p:cNvSpPr>
            <a:spLocks noGrp="1"/>
          </p:cNvSpPr>
          <p:nvPr>
            <p:ph type="sldNum" sz="quarter" idx="12"/>
          </p:nvPr>
        </p:nvSpPr>
        <p:spPr/>
        <p:txBody>
          <a:bodyPr/>
          <a:lstStyle>
            <a:lvl1pPr>
              <a:defRPr/>
            </a:lvl1pPr>
          </a:lstStyle>
          <a:p>
            <a:fld id="{89B5FA3F-41C8-4DA2-AFD9-CCF08442362C}" type="slidenum">
              <a:rPr lang="zh-TW" altLang="en-US"/>
              <a:pPr/>
              <a:t>‹#›</a:t>
            </a:fld>
            <a:endParaRPr lang="zh-TW" altLang="en-US"/>
          </a:p>
        </p:txBody>
      </p:sp>
    </p:spTree>
    <p:extLst>
      <p:ext uri="{BB962C8B-B14F-4D97-AF65-F5344CB8AC3E}">
        <p14:creationId xmlns:p14="http://schemas.microsoft.com/office/powerpoint/2010/main" val="310642270"/>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a:extLst>
              <a:ext uri="{FF2B5EF4-FFF2-40B4-BE49-F238E27FC236}">
                <a16:creationId xmlns:a16="http://schemas.microsoft.com/office/drawing/2014/main" id="{B8439810-9FF4-DC8C-F510-8BEA14FF5019}"/>
              </a:ext>
            </a:extLst>
          </p:cNvPr>
          <p:cNvSpPr>
            <a:spLocks noGrp="1"/>
          </p:cNvSpPr>
          <p:nvPr>
            <p:ph type="dt" sz="half" idx="10"/>
          </p:nvPr>
        </p:nvSpPr>
        <p:spPr/>
        <p:txBody>
          <a:bodyPr/>
          <a:lstStyle>
            <a:lvl1pPr>
              <a:defRPr/>
            </a:lvl1pPr>
          </a:lstStyle>
          <a:p>
            <a:pPr>
              <a:defRPr/>
            </a:pPr>
            <a:fld id="{08602952-2005-40A1-80C5-6C2B7D7DC785}" type="datetimeFigureOut">
              <a:rPr lang="zh-TW" altLang="en-US"/>
              <a:pPr>
                <a:defRPr/>
              </a:pPr>
              <a:t>2026/6/4</a:t>
            </a:fld>
            <a:endParaRPr lang="zh-TW" altLang="en-US"/>
          </a:p>
        </p:txBody>
      </p:sp>
      <p:sp>
        <p:nvSpPr>
          <p:cNvPr id="5" name="頁尾版面配置區 4">
            <a:extLst>
              <a:ext uri="{FF2B5EF4-FFF2-40B4-BE49-F238E27FC236}">
                <a16:creationId xmlns:a16="http://schemas.microsoft.com/office/drawing/2014/main" id="{8C10CDB4-8311-CBF1-C6D5-1448BC6863ED}"/>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1762F9B3-00D3-D265-677B-3A7AB3149441}"/>
              </a:ext>
            </a:extLst>
          </p:cNvPr>
          <p:cNvSpPr>
            <a:spLocks noGrp="1"/>
          </p:cNvSpPr>
          <p:nvPr>
            <p:ph type="sldNum" sz="quarter" idx="12"/>
          </p:nvPr>
        </p:nvSpPr>
        <p:spPr/>
        <p:txBody>
          <a:bodyPr/>
          <a:lstStyle>
            <a:lvl1pPr>
              <a:defRPr/>
            </a:lvl1pPr>
          </a:lstStyle>
          <a:p>
            <a:fld id="{E6C0B5DD-8E5E-4CC3-8737-FB22B0F414CB}" type="slidenum">
              <a:rPr lang="zh-TW" altLang="en-US"/>
              <a:pPr/>
              <a:t>‹#›</a:t>
            </a:fld>
            <a:endParaRPr lang="zh-TW" altLang="en-US"/>
          </a:p>
        </p:txBody>
      </p:sp>
    </p:spTree>
    <p:extLst>
      <p:ext uri="{BB962C8B-B14F-4D97-AF65-F5344CB8AC3E}">
        <p14:creationId xmlns:p14="http://schemas.microsoft.com/office/powerpoint/2010/main" val="816688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143768" y="274639"/>
            <a:ext cx="1543032" cy="5851525"/>
          </a:xfrm>
        </p:spPr>
        <p:txBody>
          <a:bodyPr vert="eaVert"/>
          <a:lstStyle/>
          <a:p>
            <a:r>
              <a:rPr lang="zh-TW" altLang="en-US"/>
              <a:t>按一下以編輯母片標題樣式</a:t>
            </a:r>
            <a:endParaRPr lang="en-US"/>
          </a:p>
        </p:txBody>
      </p:sp>
      <p:sp>
        <p:nvSpPr>
          <p:cNvPr id="3" name="直排文字版面配置區 2"/>
          <p:cNvSpPr>
            <a:spLocks noGrp="1"/>
          </p:cNvSpPr>
          <p:nvPr>
            <p:ph type="body" orient="vert" idx="1"/>
          </p:nvPr>
        </p:nvSpPr>
        <p:spPr>
          <a:xfrm>
            <a:off x="457200" y="274639"/>
            <a:ext cx="661513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a:extLst>
              <a:ext uri="{FF2B5EF4-FFF2-40B4-BE49-F238E27FC236}">
                <a16:creationId xmlns:a16="http://schemas.microsoft.com/office/drawing/2014/main" id="{D0F6135C-AA36-7F02-0249-6D41909A8704}"/>
              </a:ext>
            </a:extLst>
          </p:cNvPr>
          <p:cNvSpPr>
            <a:spLocks noGrp="1"/>
          </p:cNvSpPr>
          <p:nvPr>
            <p:ph type="dt" sz="half" idx="10"/>
          </p:nvPr>
        </p:nvSpPr>
        <p:spPr/>
        <p:txBody>
          <a:bodyPr/>
          <a:lstStyle>
            <a:lvl1pPr>
              <a:defRPr/>
            </a:lvl1pPr>
          </a:lstStyle>
          <a:p>
            <a:pPr>
              <a:defRPr/>
            </a:pPr>
            <a:fld id="{E3EE3E7A-DF28-4848-809C-3E2E19EB1A04}" type="datetimeFigureOut">
              <a:rPr lang="zh-TW" altLang="en-US"/>
              <a:pPr>
                <a:defRPr/>
              </a:pPr>
              <a:t>2026/6/4</a:t>
            </a:fld>
            <a:endParaRPr lang="zh-TW" altLang="en-US"/>
          </a:p>
        </p:txBody>
      </p:sp>
      <p:sp>
        <p:nvSpPr>
          <p:cNvPr id="5" name="頁尾版面配置區 4">
            <a:extLst>
              <a:ext uri="{FF2B5EF4-FFF2-40B4-BE49-F238E27FC236}">
                <a16:creationId xmlns:a16="http://schemas.microsoft.com/office/drawing/2014/main" id="{5DF1231B-6644-097E-5F4E-4A0B84CD1D6C}"/>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5FDCD2AB-7895-F9A9-2B03-BB04BEF19CE3}"/>
              </a:ext>
            </a:extLst>
          </p:cNvPr>
          <p:cNvSpPr>
            <a:spLocks noGrp="1"/>
          </p:cNvSpPr>
          <p:nvPr>
            <p:ph type="sldNum" sz="quarter" idx="12"/>
          </p:nvPr>
        </p:nvSpPr>
        <p:spPr/>
        <p:txBody>
          <a:bodyPr/>
          <a:lstStyle>
            <a:lvl1pPr>
              <a:defRPr/>
            </a:lvl1pPr>
          </a:lstStyle>
          <a:p>
            <a:fld id="{B2E68E5E-6E54-492C-B338-A397EA5A87E6}" type="slidenum">
              <a:rPr lang="zh-TW" altLang="en-US"/>
              <a:pPr/>
              <a:t>‹#›</a:t>
            </a:fld>
            <a:endParaRPr lang="zh-TW" altLang="en-US"/>
          </a:p>
        </p:txBody>
      </p:sp>
    </p:spTree>
    <p:extLst>
      <p:ext uri="{BB962C8B-B14F-4D97-AF65-F5344CB8AC3E}">
        <p14:creationId xmlns:p14="http://schemas.microsoft.com/office/powerpoint/2010/main" val="9678830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1_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a:t>按一下以編輯母片標題樣式</a:t>
            </a:r>
          </a:p>
        </p:txBody>
      </p:sp>
      <p:sp>
        <p:nvSpPr>
          <p:cNvPr id="3" name="副標題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TW" altLang="en-US"/>
              <a:t>按一下以編輯母片副標題樣式</a:t>
            </a:r>
          </a:p>
        </p:txBody>
      </p:sp>
      <p:sp>
        <p:nvSpPr>
          <p:cNvPr id="4" name="日期版面配置區 3">
            <a:extLst>
              <a:ext uri="{FF2B5EF4-FFF2-40B4-BE49-F238E27FC236}">
                <a16:creationId xmlns:a16="http://schemas.microsoft.com/office/drawing/2014/main" id="{A30E89D5-D8A0-FD2D-90F9-46E6CBC74096}"/>
              </a:ext>
            </a:extLst>
          </p:cNvPr>
          <p:cNvSpPr>
            <a:spLocks noGrp="1"/>
          </p:cNvSpPr>
          <p:nvPr>
            <p:ph type="dt" sz="half" idx="10"/>
          </p:nvPr>
        </p:nvSpPr>
        <p:spPr/>
        <p:txBody>
          <a:bodyPr/>
          <a:lstStyle>
            <a:lvl1pPr>
              <a:defRPr/>
            </a:lvl1pPr>
          </a:lstStyle>
          <a:p>
            <a:pPr>
              <a:defRPr/>
            </a:pPr>
            <a:fld id="{03418AA4-61F2-41CA-AD65-EAEE6FA873CF}" type="datetimeFigureOut">
              <a:rPr lang="zh-TW" altLang="en-US"/>
              <a:pPr>
                <a:defRPr/>
              </a:pPr>
              <a:t>2026/6/4</a:t>
            </a:fld>
            <a:endParaRPr lang="zh-TW" altLang="en-US"/>
          </a:p>
        </p:txBody>
      </p:sp>
      <p:sp>
        <p:nvSpPr>
          <p:cNvPr id="5" name="頁尾版面配置區 4">
            <a:extLst>
              <a:ext uri="{FF2B5EF4-FFF2-40B4-BE49-F238E27FC236}">
                <a16:creationId xmlns:a16="http://schemas.microsoft.com/office/drawing/2014/main" id="{7090D707-686B-9DF4-0DFB-772E16EA0D12}"/>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B6E99DBF-CA1C-0678-0AEF-F3CD0318767E}"/>
              </a:ext>
            </a:extLst>
          </p:cNvPr>
          <p:cNvSpPr>
            <a:spLocks noGrp="1"/>
          </p:cNvSpPr>
          <p:nvPr>
            <p:ph type="sldNum" sz="quarter" idx="12"/>
          </p:nvPr>
        </p:nvSpPr>
        <p:spPr/>
        <p:txBody>
          <a:bodyPr/>
          <a:lstStyle>
            <a:lvl1pPr>
              <a:defRPr/>
            </a:lvl1pPr>
          </a:lstStyle>
          <a:p>
            <a:fld id="{2422AE4A-6DBC-4683-B644-4A90168717EC}" type="slidenum">
              <a:rPr lang="zh-TW" altLang="en-US"/>
              <a:pPr/>
              <a:t>‹#›</a:t>
            </a:fld>
            <a:endParaRPr lang="zh-TW" altLang="en-US"/>
          </a:p>
        </p:txBody>
      </p:sp>
    </p:spTree>
    <p:extLst>
      <p:ext uri="{BB962C8B-B14F-4D97-AF65-F5344CB8AC3E}">
        <p14:creationId xmlns:p14="http://schemas.microsoft.com/office/powerpoint/2010/main" val="38500006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標題及表格">
    <p:spTree>
      <p:nvGrpSpPr>
        <p:cNvPr id="1" name=""/>
        <p:cNvGrpSpPr/>
        <p:nvPr/>
      </p:nvGrpSpPr>
      <p:grpSpPr>
        <a:xfrm>
          <a:off x="0" y="0"/>
          <a:ext cx="0" cy="0"/>
          <a:chOff x="0" y="0"/>
          <a:chExt cx="0" cy="0"/>
        </a:xfrm>
      </p:grpSpPr>
      <p:sp>
        <p:nvSpPr>
          <p:cNvPr id="2" name="標題 1"/>
          <p:cNvSpPr>
            <a:spLocks noGrp="1"/>
          </p:cNvSpPr>
          <p:nvPr>
            <p:ph type="title"/>
          </p:nvPr>
        </p:nvSpPr>
        <p:spPr>
          <a:xfrm>
            <a:off x="457200" y="274638"/>
            <a:ext cx="8229600" cy="1143000"/>
          </a:xfrm>
        </p:spPr>
        <p:txBody>
          <a:bodyPr/>
          <a:lstStyle>
            <a:lvl1pPr>
              <a:defRPr>
                <a:latin typeface="標楷體" pitchFamily="65" charset="-120"/>
                <a:ea typeface="標楷體" pitchFamily="65" charset="-120"/>
              </a:defRPr>
            </a:lvl1pPr>
          </a:lstStyle>
          <a:p>
            <a:r>
              <a:rPr lang="zh-TW" altLang="en-US"/>
              <a:t>按一下以編輯母片標題樣式</a:t>
            </a:r>
          </a:p>
        </p:txBody>
      </p:sp>
      <p:sp>
        <p:nvSpPr>
          <p:cNvPr id="3" name="表格版面配置區 2"/>
          <p:cNvSpPr>
            <a:spLocks noGrp="1"/>
          </p:cNvSpPr>
          <p:nvPr>
            <p:ph type="tbl" idx="1"/>
          </p:nvPr>
        </p:nvSpPr>
        <p:spPr>
          <a:xfrm>
            <a:off x="457200" y="1600206"/>
            <a:ext cx="8229600" cy="4525963"/>
          </a:xfrm>
        </p:spPr>
        <p:txBody>
          <a:bodyPr rtlCol="0">
            <a:normAutofit/>
          </a:bodyPr>
          <a:lstStyle>
            <a:lvl1pPr>
              <a:defRPr>
                <a:latin typeface="標楷體" pitchFamily="65" charset="-120"/>
                <a:ea typeface="標楷體" pitchFamily="65" charset="-120"/>
              </a:defRPr>
            </a:lvl1pPr>
          </a:lstStyle>
          <a:p>
            <a:pPr lvl="0"/>
            <a:endParaRPr lang="zh-TW" altLang="en-US" noProof="0"/>
          </a:p>
        </p:txBody>
      </p:sp>
      <p:sp>
        <p:nvSpPr>
          <p:cNvPr id="4" name="Date Placeholder 4">
            <a:extLst>
              <a:ext uri="{FF2B5EF4-FFF2-40B4-BE49-F238E27FC236}">
                <a16:creationId xmlns:a16="http://schemas.microsoft.com/office/drawing/2014/main" id="{F6E650ED-08C4-C64C-14A0-0EA3EB50B8A5}"/>
              </a:ext>
            </a:extLst>
          </p:cNvPr>
          <p:cNvSpPr>
            <a:spLocks noGrp="1"/>
          </p:cNvSpPr>
          <p:nvPr>
            <p:ph type="dt" sz="half" idx="10"/>
          </p:nvPr>
        </p:nvSpPr>
        <p:spPr/>
        <p:txBody>
          <a:bodyPr/>
          <a:lstStyle>
            <a:lvl1pPr eaLnBrk="0" hangingPunct="0">
              <a:defRPr kumimoji="1">
                <a:latin typeface="Arial" pitchFamily="34" charset="0"/>
              </a:defRPr>
            </a:lvl1pPr>
          </a:lstStyle>
          <a:p>
            <a:pPr>
              <a:defRPr/>
            </a:pPr>
            <a:fld id="{F1932EAB-210B-448A-AF74-0FC9F449C48F}" type="datetime1">
              <a:rPr lang="zh-TW" altLang="en-US"/>
              <a:pPr>
                <a:defRPr/>
              </a:pPr>
              <a:t>2026/6/4</a:t>
            </a:fld>
            <a:endParaRPr lang="en-US" altLang="zh-TW"/>
          </a:p>
        </p:txBody>
      </p:sp>
      <p:sp>
        <p:nvSpPr>
          <p:cNvPr id="5" name="Footer Placeholder 5">
            <a:extLst>
              <a:ext uri="{FF2B5EF4-FFF2-40B4-BE49-F238E27FC236}">
                <a16:creationId xmlns:a16="http://schemas.microsoft.com/office/drawing/2014/main" id="{AF655F74-DA4F-3275-D004-E985AFB146A9}"/>
              </a:ext>
            </a:extLst>
          </p:cNvPr>
          <p:cNvSpPr>
            <a:spLocks noGrp="1"/>
          </p:cNvSpPr>
          <p:nvPr>
            <p:ph type="ftr" sz="quarter" idx="11"/>
          </p:nvPr>
        </p:nvSpPr>
        <p:spPr/>
        <p:txBody>
          <a:bodyPr/>
          <a:lstStyle>
            <a:lvl1pPr eaLnBrk="0" hangingPunct="0">
              <a:defRPr kumimoji="1">
                <a:latin typeface="Arial" pitchFamily="34" charset="0"/>
              </a:defRPr>
            </a:lvl1pPr>
          </a:lstStyle>
          <a:p>
            <a:pPr>
              <a:defRPr/>
            </a:pPr>
            <a:endParaRPr lang="en-US" altLang="zh-TW"/>
          </a:p>
        </p:txBody>
      </p:sp>
      <p:sp>
        <p:nvSpPr>
          <p:cNvPr id="6" name="Slide Number Placeholder 6">
            <a:extLst>
              <a:ext uri="{FF2B5EF4-FFF2-40B4-BE49-F238E27FC236}">
                <a16:creationId xmlns:a16="http://schemas.microsoft.com/office/drawing/2014/main" id="{7AC85B9A-8701-0F16-6EC8-9C9AB5CD7DB7}"/>
              </a:ext>
            </a:extLst>
          </p:cNvPr>
          <p:cNvSpPr>
            <a:spLocks noGrp="1"/>
          </p:cNvSpPr>
          <p:nvPr>
            <p:ph type="sldNum" sz="quarter" idx="12"/>
          </p:nvPr>
        </p:nvSpPr>
        <p:spPr>
          <a:xfrm>
            <a:off x="7658100" y="6623050"/>
            <a:ext cx="479425" cy="236538"/>
          </a:xfrm>
        </p:spPr>
        <p:txBody>
          <a:bodyPr/>
          <a:lstStyle>
            <a:lvl1pPr eaLnBrk="0" hangingPunct="0">
              <a:defRPr kumimoji="1" sz="1800" b="1">
                <a:latin typeface="Arial" panose="020B0604020202020204" pitchFamily="34" charset="0"/>
              </a:defRPr>
            </a:lvl1pPr>
          </a:lstStyle>
          <a:p>
            <a:fld id="{8DA25292-21EE-4B21-B6ED-3FCEDA0DF290}" type="slidenum">
              <a:rPr lang="en-US" altLang="zh-TW"/>
              <a:pPr/>
              <a:t>‹#›</a:t>
            </a:fld>
            <a:endParaRPr lang="en-US" altLang="zh-TW"/>
          </a:p>
        </p:txBody>
      </p:sp>
    </p:spTree>
    <p:extLst>
      <p:ext uri="{BB962C8B-B14F-4D97-AF65-F5344CB8AC3E}">
        <p14:creationId xmlns:p14="http://schemas.microsoft.com/office/powerpoint/2010/main" val="3255424109"/>
      </p:ext>
    </p:extLst>
  </p:cSld>
  <p:clrMapOvr>
    <a:masterClrMapping/>
  </p:clrMapOvr>
  <p:transition spd="med">
    <p:wipe di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a:extLst>
              <a:ext uri="{FF2B5EF4-FFF2-40B4-BE49-F238E27FC236}">
                <a16:creationId xmlns:a16="http://schemas.microsoft.com/office/drawing/2014/main" id="{9DEB8510-84EF-0D25-7E24-79A4BFC8DDD5}"/>
              </a:ext>
            </a:extLst>
          </p:cNvPr>
          <p:cNvSpPr>
            <a:spLocks noGrp="1"/>
          </p:cNvSpPr>
          <p:nvPr>
            <p:ph type="ftr" sz="quarter" idx="10"/>
          </p:nvPr>
        </p:nvSpPr>
        <p:spPr/>
        <p:txBody>
          <a:bodyPr lIns="0" tIns="0" rIns="0" bIns="0"/>
          <a:lstStyle>
            <a:lvl1pPr algn="ctr">
              <a:defRPr>
                <a:solidFill>
                  <a:schemeClr val="tx1">
                    <a:tint val="75000"/>
                  </a:schemeClr>
                </a:solidFill>
              </a:defRPr>
            </a:lvl1pPr>
          </a:lstStyle>
          <a:p>
            <a:pPr>
              <a:defRPr/>
            </a:pPr>
            <a:endParaRPr/>
          </a:p>
        </p:txBody>
      </p:sp>
      <p:sp>
        <p:nvSpPr>
          <p:cNvPr id="3" name="Holder 3">
            <a:extLst>
              <a:ext uri="{FF2B5EF4-FFF2-40B4-BE49-F238E27FC236}">
                <a16:creationId xmlns:a16="http://schemas.microsoft.com/office/drawing/2014/main" id="{B4C82B15-3CD0-EB29-A2B9-48CEC92AE84D}"/>
              </a:ext>
            </a:extLst>
          </p:cNvPr>
          <p:cNvSpPr>
            <a:spLocks noGrp="1"/>
          </p:cNvSpPr>
          <p:nvPr>
            <p:ph type="dt" sz="half" idx="11"/>
          </p:nvPr>
        </p:nvSpPr>
        <p:spPr/>
        <p:txBody>
          <a:bodyPr lIns="0" tIns="0" rIns="0" bIns="0"/>
          <a:lstStyle>
            <a:lvl1pPr algn="l">
              <a:defRPr>
                <a:solidFill>
                  <a:schemeClr val="tx1">
                    <a:tint val="75000"/>
                  </a:schemeClr>
                </a:solidFill>
              </a:defRPr>
            </a:lvl1pPr>
          </a:lstStyle>
          <a:p>
            <a:pPr>
              <a:defRPr/>
            </a:pPr>
            <a:fld id="{5ACC5E0D-5F40-4E54-BD91-E6C3B282A23E}" type="datetimeFigureOut">
              <a:rPr lang="en-US"/>
              <a:pPr>
                <a:defRPr/>
              </a:pPr>
              <a:t>6/4/2026</a:t>
            </a:fld>
            <a:endParaRPr lang="en-US"/>
          </a:p>
        </p:txBody>
      </p:sp>
      <p:sp>
        <p:nvSpPr>
          <p:cNvPr id="4" name="Holder 4">
            <a:extLst>
              <a:ext uri="{FF2B5EF4-FFF2-40B4-BE49-F238E27FC236}">
                <a16:creationId xmlns:a16="http://schemas.microsoft.com/office/drawing/2014/main" id="{CD9D7526-5A87-6190-4A6F-62B4D8E6BF11}"/>
              </a:ext>
            </a:extLst>
          </p:cNvPr>
          <p:cNvSpPr>
            <a:spLocks noGrp="1"/>
          </p:cNvSpPr>
          <p:nvPr>
            <p:ph type="sldNum" sz="quarter" idx="12"/>
          </p:nvPr>
        </p:nvSpPr>
        <p:spPr/>
        <p:txBody>
          <a:bodyPr lIns="0" tIns="0" rIns="0" bIns="0"/>
          <a:lstStyle>
            <a:lvl1pPr marL="106363">
              <a:spcBef>
                <a:spcPts val="13"/>
              </a:spcBef>
              <a:defRPr sz="1000" b="1">
                <a:solidFill>
                  <a:schemeClr val="bg1"/>
                </a:solidFill>
                <a:latin typeface="Trebuchet MS" panose="020B0603020202020204" pitchFamily="34" charset="0"/>
              </a:defRPr>
            </a:lvl1pPr>
          </a:lstStyle>
          <a:p>
            <a:fld id="{D89B4395-C6B5-4B02-B1FC-2DF1C2596AF6}" type="slidenum">
              <a:rPr lang="en-US" altLang="zh-TW"/>
              <a:pPr/>
              <a:t>‹#›</a:t>
            </a:fld>
            <a:endParaRPr lang="en-US" altLang="zh-TW"/>
          </a:p>
        </p:txBody>
      </p:sp>
    </p:spTree>
    <p:extLst>
      <p:ext uri="{BB962C8B-B14F-4D97-AF65-F5344CB8AC3E}">
        <p14:creationId xmlns:p14="http://schemas.microsoft.com/office/powerpoint/2010/main" val="1761700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cSld name="Title Only">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rgbClr val="FF0000"/>
                </a:solidFill>
                <a:latin typeface="Microsoft JhengHei"/>
                <a:cs typeface="Microsoft JhengHei"/>
              </a:defRPr>
            </a:lvl1pPr>
          </a:lstStyle>
          <a:p>
            <a:endParaRPr/>
          </a:p>
        </p:txBody>
      </p:sp>
      <p:sp>
        <p:nvSpPr>
          <p:cNvPr id="3" name="Holder 3">
            <a:extLst>
              <a:ext uri="{FF2B5EF4-FFF2-40B4-BE49-F238E27FC236}">
                <a16:creationId xmlns:a16="http://schemas.microsoft.com/office/drawing/2014/main" id="{F439B319-24AA-FAE9-C5C4-674BC8C647B6}"/>
              </a:ext>
            </a:extLst>
          </p:cNvPr>
          <p:cNvSpPr>
            <a:spLocks noGrp="1"/>
          </p:cNvSpPr>
          <p:nvPr>
            <p:ph type="ftr" sz="quarter" idx="10"/>
          </p:nvPr>
        </p:nvSpPr>
        <p:spPr/>
        <p:txBody>
          <a:bodyPr lIns="0" tIns="0" rIns="0" bIns="0"/>
          <a:lstStyle>
            <a:lvl1pPr algn="ctr">
              <a:defRPr>
                <a:solidFill>
                  <a:schemeClr val="tx1">
                    <a:tint val="75000"/>
                  </a:schemeClr>
                </a:solidFill>
              </a:defRPr>
            </a:lvl1pPr>
          </a:lstStyle>
          <a:p>
            <a:pPr>
              <a:defRPr/>
            </a:pPr>
            <a:endParaRPr/>
          </a:p>
        </p:txBody>
      </p:sp>
      <p:sp>
        <p:nvSpPr>
          <p:cNvPr id="4" name="Holder 4">
            <a:extLst>
              <a:ext uri="{FF2B5EF4-FFF2-40B4-BE49-F238E27FC236}">
                <a16:creationId xmlns:a16="http://schemas.microsoft.com/office/drawing/2014/main" id="{0A870C36-CB82-0BB0-47D5-B627FDFFD384}"/>
              </a:ext>
            </a:extLst>
          </p:cNvPr>
          <p:cNvSpPr>
            <a:spLocks noGrp="1"/>
          </p:cNvSpPr>
          <p:nvPr>
            <p:ph type="dt" sz="half" idx="11"/>
          </p:nvPr>
        </p:nvSpPr>
        <p:spPr/>
        <p:txBody>
          <a:bodyPr lIns="0" tIns="0" rIns="0" bIns="0"/>
          <a:lstStyle>
            <a:lvl1pPr algn="l">
              <a:defRPr>
                <a:solidFill>
                  <a:schemeClr val="tx1">
                    <a:tint val="75000"/>
                  </a:schemeClr>
                </a:solidFill>
              </a:defRPr>
            </a:lvl1pPr>
          </a:lstStyle>
          <a:p>
            <a:pPr>
              <a:defRPr/>
            </a:pPr>
            <a:fld id="{59F30C82-CEBE-42AF-ADEC-69D5328AF413}" type="datetimeFigureOut">
              <a:rPr lang="en-US"/>
              <a:pPr>
                <a:defRPr/>
              </a:pPr>
              <a:t>6/4/2026</a:t>
            </a:fld>
            <a:endParaRPr lang="en-US"/>
          </a:p>
        </p:txBody>
      </p:sp>
      <p:sp>
        <p:nvSpPr>
          <p:cNvPr id="5" name="Holder 5">
            <a:extLst>
              <a:ext uri="{FF2B5EF4-FFF2-40B4-BE49-F238E27FC236}">
                <a16:creationId xmlns:a16="http://schemas.microsoft.com/office/drawing/2014/main" id="{62A90B4F-DA1D-043D-ED46-AC3BB70900EA}"/>
              </a:ext>
            </a:extLst>
          </p:cNvPr>
          <p:cNvSpPr>
            <a:spLocks noGrp="1"/>
          </p:cNvSpPr>
          <p:nvPr>
            <p:ph type="sldNum" sz="quarter" idx="12"/>
          </p:nvPr>
        </p:nvSpPr>
        <p:spPr/>
        <p:txBody>
          <a:bodyPr lIns="0" tIns="0" rIns="0" bIns="0"/>
          <a:lstStyle>
            <a:lvl1pPr marL="106363">
              <a:spcBef>
                <a:spcPts val="13"/>
              </a:spcBef>
              <a:defRPr sz="1000" b="1">
                <a:solidFill>
                  <a:schemeClr val="bg1"/>
                </a:solidFill>
                <a:latin typeface="Trebuchet MS" panose="020B0603020202020204" pitchFamily="34" charset="0"/>
              </a:defRPr>
            </a:lvl1pPr>
          </a:lstStyle>
          <a:p>
            <a:fld id="{84F6404C-EBFB-4A97-A620-6CE558679A1F}" type="slidenum">
              <a:rPr lang="en-US" altLang="zh-TW"/>
              <a:pPr/>
              <a:t>‹#›</a:t>
            </a:fld>
            <a:endParaRPr lang="en-US" altLang="zh-TW"/>
          </a:p>
        </p:txBody>
      </p:sp>
    </p:spTree>
    <p:extLst>
      <p:ext uri="{BB962C8B-B14F-4D97-AF65-F5344CB8AC3E}">
        <p14:creationId xmlns:p14="http://schemas.microsoft.com/office/powerpoint/2010/main" val="32203885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obj">
  <p:cSld name="Two Content">
    <p:bg>
      <p:bgPr>
        <a:solidFill>
          <a:schemeClr val="bg1"/>
        </a:solidFill>
        <a:effectLst/>
      </p:bgPr>
    </p:bg>
    <p:spTree>
      <p:nvGrpSpPr>
        <p:cNvPr id="1" name=""/>
        <p:cNvGrpSpPr/>
        <p:nvPr/>
      </p:nvGrpSpPr>
      <p:grpSpPr>
        <a:xfrm>
          <a:off x="0" y="0"/>
          <a:ext cx="0" cy="0"/>
          <a:chOff x="0" y="0"/>
          <a:chExt cx="0" cy="0"/>
        </a:xfrm>
      </p:grpSpPr>
      <p:pic>
        <p:nvPicPr>
          <p:cNvPr id="5" name="bg object 16">
            <a:extLst>
              <a:ext uri="{FF2B5EF4-FFF2-40B4-BE49-F238E27FC236}">
                <a16:creationId xmlns:a16="http://schemas.microsoft.com/office/drawing/2014/main" id="{B2C6B20E-7678-42BF-25E8-CF1324FAE1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2325688"/>
            <a:ext cx="811213" cy="1081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bg object 17">
            <a:extLst>
              <a:ext uri="{FF2B5EF4-FFF2-40B4-BE49-F238E27FC236}">
                <a16:creationId xmlns:a16="http://schemas.microsoft.com/office/drawing/2014/main" id="{A5C26BF1-D83C-39BB-9CD1-064AC5EABB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918075"/>
            <a:ext cx="9144000" cy="193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bg object 18">
            <a:extLst>
              <a:ext uri="{FF2B5EF4-FFF2-40B4-BE49-F238E27FC236}">
                <a16:creationId xmlns:a16="http://schemas.microsoft.com/office/drawing/2014/main" id="{061A4EE6-DF8B-A3FF-6051-F09C750E5C5D}"/>
              </a:ext>
            </a:extLst>
          </p:cNvPr>
          <p:cNvSpPr>
            <a:spLocks/>
          </p:cNvSpPr>
          <p:nvPr/>
        </p:nvSpPr>
        <p:spPr bwMode="auto">
          <a:xfrm>
            <a:off x="754063" y="2433638"/>
            <a:ext cx="649287" cy="865187"/>
          </a:xfrm>
          <a:custGeom>
            <a:avLst/>
            <a:gdLst>
              <a:gd name="T0" fmla="*/ 0 w 864869"/>
              <a:gd name="T1" fmla="*/ 436449 h 864870"/>
              <a:gd name="T2" fmla="*/ 2 w 864869"/>
              <a:gd name="T3" fmla="*/ 388887 h 864870"/>
              <a:gd name="T4" fmla="*/ 6 w 864869"/>
              <a:gd name="T5" fmla="*/ 342818 h 864870"/>
              <a:gd name="T6" fmla="*/ 13 w 864869"/>
              <a:gd name="T7" fmla="*/ 298494 h 864870"/>
              <a:gd name="T8" fmla="*/ 23 w 864869"/>
              <a:gd name="T9" fmla="*/ 256187 h 864870"/>
              <a:gd name="T10" fmla="*/ 34 w 864869"/>
              <a:gd name="T11" fmla="*/ 216165 h 864870"/>
              <a:gd name="T12" fmla="*/ 49 w 864869"/>
              <a:gd name="T13" fmla="*/ 178681 h 864870"/>
              <a:gd name="T14" fmla="*/ 65 w 864869"/>
              <a:gd name="T15" fmla="*/ 144023 h 864870"/>
              <a:gd name="T16" fmla="*/ 83 w 864869"/>
              <a:gd name="T17" fmla="*/ 112442 h 864870"/>
              <a:gd name="T18" fmla="*/ 103 w 864869"/>
              <a:gd name="T19" fmla="*/ 84215 h 864870"/>
              <a:gd name="T20" fmla="*/ 124 w 864869"/>
              <a:gd name="T21" fmla="*/ 59594 h 864870"/>
              <a:gd name="T22" fmla="*/ 147 w 864869"/>
              <a:gd name="T23" fmla="*/ 38841 h 864870"/>
              <a:gd name="T24" fmla="*/ 171 w 864869"/>
              <a:gd name="T25" fmla="*/ 22247 h 864870"/>
              <a:gd name="T26" fmla="*/ 197 w 864869"/>
              <a:gd name="T27" fmla="*/ 10074 h 864870"/>
              <a:gd name="T28" fmla="*/ 223 w 864869"/>
              <a:gd name="T29" fmla="*/ 2562 h 864870"/>
              <a:gd name="T30" fmla="*/ 250 w 864869"/>
              <a:gd name="T31" fmla="*/ 0 h 864870"/>
              <a:gd name="T32" fmla="*/ 277 w 864869"/>
              <a:gd name="T33" fmla="*/ 2562 h 864870"/>
              <a:gd name="T34" fmla="*/ 304 w 864869"/>
              <a:gd name="T35" fmla="*/ 10074 h 864870"/>
              <a:gd name="T36" fmla="*/ 330 w 864869"/>
              <a:gd name="T37" fmla="*/ 22247 h 864870"/>
              <a:gd name="T38" fmla="*/ 354 w 864869"/>
              <a:gd name="T39" fmla="*/ 38841 h 864870"/>
              <a:gd name="T40" fmla="*/ 376 w 864869"/>
              <a:gd name="T41" fmla="*/ 59594 h 864870"/>
              <a:gd name="T42" fmla="*/ 398 w 864869"/>
              <a:gd name="T43" fmla="*/ 84215 h 864870"/>
              <a:gd name="T44" fmla="*/ 418 w 864869"/>
              <a:gd name="T45" fmla="*/ 112442 h 864870"/>
              <a:gd name="T46" fmla="*/ 436 w 864869"/>
              <a:gd name="T47" fmla="*/ 144023 h 864870"/>
              <a:gd name="T48" fmla="*/ 453 w 864869"/>
              <a:gd name="T49" fmla="*/ 178681 h 864870"/>
              <a:gd name="T50" fmla="*/ 466 w 864869"/>
              <a:gd name="T51" fmla="*/ 216165 h 864870"/>
              <a:gd name="T52" fmla="*/ 478 w 864869"/>
              <a:gd name="T53" fmla="*/ 256187 h 864870"/>
              <a:gd name="T54" fmla="*/ 488 w 864869"/>
              <a:gd name="T55" fmla="*/ 298494 h 864870"/>
              <a:gd name="T56" fmla="*/ 495 w 864869"/>
              <a:gd name="T57" fmla="*/ 342818 h 864870"/>
              <a:gd name="T58" fmla="*/ 498 w 864869"/>
              <a:gd name="T59" fmla="*/ 388887 h 864870"/>
              <a:gd name="T60" fmla="*/ 501 w 864869"/>
              <a:gd name="T61" fmla="*/ 436449 h 864870"/>
              <a:gd name="T62" fmla="*/ 498 w 864869"/>
              <a:gd name="T63" fmla="*/ 484003 h 864870"/>
              <a:gd name="T64" fmla="*/ 495 w 864869"/>
              <a:gd name="T65" fmla="*/ 530083 h 864870"/>
              <a:gd name="T66" fmla="*/ 488 w 864869"/>
              <a:gd name="T67" fmla="*/ 574412 h 864870"/>
              <a:gd name="T68" fmla="*/ 478 w 864869"/>
              <a:gd name="T69" fmla="*/ 616728 h 864870"/>
              <a:gd name="T70" fmla="*/ 466 w 864869"/>
              <a:gd name="T71" fmla="*/ 656764 h 864870"/>
              <a:gd name="T72" fmla="*/ 453 w 864869"/>
              <a:gd name="T73" fmla="*/ 694252 h 864870"/>
              <a:gd name="T74" fmla="*/ 436 w 864869"/>
              <a:gd name="T75" fmla="*/ 728928 h 864870"/>
              <a:gd name="T76" fmla="*/ 418 w 864869"/>
              <a:gd name="T77" fmla="*/ 760521 h 864870"/>
              <a:gd name="T78" fmla="*/ 398 w 864869"/>
              <a:gd name="T79" fmla="*/ 788768 h 864870"/>
              <a:gd name="T80" fmla="*/ 376 w 864869"/>
              <a:gd name="T81" fmla="*/ 813402 h 864870"/>
              <a:gd name="T82" fmla="*/ 354 w 864869"/>
              <a:gd name="T83" fmla="*/ 834154 h 864870"/>
              <a:gd name="T84" fmla="*/ 330 w 864869"/>
              <a:gd name="T85" fmla="*/ 850757 h 864870"/>
              <a:gd name="T86" fmla="*/ 304 w 864869"/>
              <a:gd name="T87" fmla="*/ 862948 h 864870"/>
              <a:gd name="T88" fmla="*/ 277 w 864869"/>
              <a:gd name="T89" fmla="*/ 870458 h 864870"/>
              <a:gd name="T90" fmla="*/ 250 w 864869"/>
              <a:gd name="T91" fmla="*/ 873022 h 864870"/>
              <a:gd name="T92" fmla="*/ 223 w 864869"/>
              <a:gd name="T93" fmla="*/ 870458 h 864870"/>
              <a:gd name="T94" fmla="*/ 197 w 864869"/>
              <a:gd name="T95" fmla="*/ 862948 h 864870"/>
              <a:gd name="T96" fmla="*/ 171 w 864869"/>
              <a:gd name="T97" fmla="*/ 850757 h 864870"/>
              <a:gd name="T98" fmla="*/ 147 w 864869"/>
              <a:gd name="T99" fmla="*/ 834154 h 864870"/>
              <a:gd name="T100" fmla="*/ 124 w 864869"/>
              <a:gd name="T101" fmla="*/ 813402 h 864870"/>
              <a:gd name="T102" fmla="*/ 103 w 864869"/>
              <a:gd name="T103" fmla="*/ 788768 h 864870"/>
              <a:gd name="T104" fmla="*/ 83 w 864869"/>
              <a:gd name="T105" fmla="*/ 760521 h 864870"/>
              <a:gd name="T106" fmla="*/ 65 w 864869"/>
              <a:gd name="T107" fmla="*/ 728928 h 864870"/>
              <a:gd name="T108" fmla="*/ 49 w 864869"/>
              <a:gd name="T109" fmla="*/ 694252 h 864870"/>
              <a:gd name="T110" fmla="*/ 34 w 864869"/>
              <a:gd name="T111" fmla="*/ 656764 h 864870"/>
              <a:gd name="T112" fmla="*/ 23 w 864869"/>
              <a:gd name="T113" fmla="*/ 616728 h 864870"/>
              <a:gd name="T114" fmla="*/ 13 w 864869"/>
              <a:gd name="T115" fmla="*/ 574412 h 864870"/>
              <a:gd name="T116" fmla="*/ 6 w 864869"/>
              <a:gd name="T117" fmla="*/ 530083 h 864870"/>
              <a:gd name="T118" fmla="*/ 2 w 864869"/>
              <a:gd name="T119" fmla="*/ 484003 h 864870"/>
              <a:gd name="T120" fmla="*/ 0 w 864869"/>
              <a:gd name="T121" fmla="*/ 436449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pic>
        <p:nvPicPr>
          <p:cNvPr id="8" name="bg object 19">
            <a:extLst>
              <a:ext uri="{FF2B5EF4-FFF2-40B4-BE49-F238E27FC236}">
                <a16:creationId xmlns:a16="http://schemas.microsoft.com/office/drawing/2014/main" id="{6E265B83-9491-C04E-576D-AE0DDA1A96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550" y="2095500"/>
            <a:ext cx="1190625" cy="749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Holder 2"/>
          <p:cNvSpPr>
            <a:spLocks noGrp="1"/>
          </p:cNvSpPr>
          <p:nvPr>
            <p:ph type="title"/>
          </p:nvPr>
        </p:nvSpPr>
        <p:spPr/>
        <p:txBody>
          <a:bodyPr lIns="0" tIns="0" rIns="0" bIns="0"/>
          <a:lstStyle>
            <a:lvl1pPr>
              <a:defRPr sz="3600" b="1" i="0">
                <a:solidFill>
                  <a:srgbClr val="FF0000"/>
                </a:solidFill>
                <a:latin typeface="Microsoft JhengHei"/>
                <a:cs typeface="Microsoft JhengHei"/>
              </a:defRPr>
            </a:lvl1pPr>
          </a:lstStyle>
          <a:p>
            <a:endParaRPr/>
          </a:p>
        </p:txBody>
      </p:sp>
      <p:sp>
        <p:nvSpPr>
          <p:cNvPr id="3" name="Holder 3"/>
          <p:cNvSpPr>
            <a:spLocks noGrp="1"/>
          </p:cNvSpPr>
          <p:nvPr>
            <p:ph sz="half" idx="2"/>
          </p:nvPr>
        </p:nvSpPr>
        <p:spPr>
          <a:xfrm>
            <a:off x="457200" y="1577340"/>
            <a:ext cx="3977640" cy="492443"/>
          </a:xfrm>
          <a:prstGeom prst="rect">
            <a:avLst/>
          </a:prstGeom>
        </p:spPr>
        <p:txBody>
          <a:bodyPr lIns="0" tIns="0" rIns="0" bIns="0">
            <a:spAutoFit/>
          </a:bodyPr>
          <a:lstStyle>
            <a:lvl1pPr>
              <a:defRPr/>
            </a:lvl1pPr>
          </a:lstStyle>
          <a:p>
            <a:endParaRPr/>
          </a:p>
        </p:txBody>
      </p:sp>
      <p:sp>
        <p:nvSpPr>
          <p:cNvPr id="4" name="Holder 4"/>
          <p:cNvSpPr>
            <a:spLocks noGrp="1"/>
          </p:cNvSpPr>
          <p:nvPr>
            <p:ph sz="half" idx="3"/>
          </p:nvPr>
        </p:nvSpPr>
        <p:spPr>
          <a:xfrm>
            <a:off x="4709160" y="1577340"/>
            <a:ext cx="3977640" cy="492443"/>
          </a:xfrm>
          <a:prstGeom prst="rect">
            <a:avLst/>
          </a:prstGeom>
        </p:spPr>
        <p:txBody>
          <a:bodyPr lIns="0" tIns="0" rIns="0" bIns="0">
            <a:spAutoFit/>
          </a:bodyPr>
          <a:lstStyle>
            <a:lvl1pPr>
              <a:defRPr/>
            </a:lvl1pPr>
          </a:lstStyle>
          <a:p>
            <a:endParaRPr/>
          </a:p>
        </p:txBody>
      </p:sp>
      <p:sp>
        <p:nvSpPr>
          <p:cNvPr id="9" name="Holder 5">
            <a:extLst>
              <a:ext uri="{FF2B5EF4-FFF2-40B4-BE49-F238E27FC236}">
                <a16:creationId xmlns:a16="http://schemas.microsoft.com/office/drawing/2014/main" id="{7EF796D2-F855-91C5-6113-A7DE2C4CD583}"/>
              </a:ext>
            </a:extLst>
          </p:cNvPr>
          <p:cNvSpPr>
            <a:spLocks noGrp="1"/>
          </p:cNvSpPr>
          <p:nvPr>
            <p:ph type="ftr" sz="quarter" idx="10"/>
          </p:nvPr>
        </p:nvSpPr>
        <p:spPr/>
        <p:txBody>
          <a:bodyPr lIns="0" tIns="0" rIns="0" bIns="0"/>
          <a:lstStyle>
            <a:lvl1pPr algn="ctr">
              <a:defRPr>
                <a:solidFill>
                  <a:schemeClr val="tx1">
                    <a:tint val="75000"/>
                  </a:schemeClr>
                </a:solidFill>
              </a:defRPr>
            </a:lvl1pPr>
          </a:lstStyle>
          <a:p>
            <a:pPr>
              <a:defRPr/>
            </a:pPr>
            <a:endParaRPr/>
          </a:p>
        </p:txBody>
      </p:sp>
      <p:sp>
        <p:nvSpPr>
          <p:cNvPr id="10" name="Holder 6">
            <a:extLst>
              <a:ext uri="{FF2B5EF4-FFF2-40B4-BE49-F238E27FC236}">
                <a16:creationId xmlns:a16="http://schemas.microsoft.com/office/drawing/2014/main" id="{3D9055F3-52FA-ECC4-4D9E-A5F680BE99FB}"/>
              </a:ext>
            </a:extLst>
          </p:cNvPr>
          <p:cNvSpPr>
            <a:spLocks noGrp="1"/>
          </p:cNvSpPr>
          <p:nvPr>
            <p:ph type="dt" sz="half" idx="11"/>
          </p:nvPr>
        </p:nvSpPr>
        <p:spPr/>
        <p:txBody>
          <a:bodyPr lIns="0" tIns="0" rIns="0" bIns="0"/>
          <a:lstStyle>
            <a:lvl1pPr algn="l">
              <a:defRPr>
                <a:solidFill>
                  <a:schemeClr val="tx1">
                    <a:tint val="75000"/>
                  </a:schemeClr>
                </a:solidFill>
              </a:defRPr>
            </a:lvl1pPr>
          </a:lstStyle>
          <a:p>
            <a:pPr>
              <a:defRPr/>
            </a:pPr>
            <a:fld id="{085E0A99-00AE-4CF0-8130-D00EDE290268}" type="datetimeFigureOut">
              <a:rPr lang="en-US"/>
              <a:pPr>
                <a:defRPr/>
              </a:pPr>
              <a:t>6/4/2026</a:t>
            </a:fld>
            <a:endParaRPr lang="en-US"/>
          </a:p>
        </p:txBody>
      </p:sp>
      <p:sp>
        <p:nvSpPr>
          <p:cNvPr id="11" name="Holder 7">
            <a:extLst>
              <a:ext uri="{FF2B5EF4-FFF2-40B4-BE49-F238E27FC236}">
                <a16:creationId xmlns:a16="http://schemas.microsoft.com/office/drawing/2014/main" id="{13B046E8-30D1-8F0E-2BC2-3BAC3FE7AB30}"/>
              </a:ext>
            </a:extLst>
          </p:cNvPr>
          <p:cNvSpPr>
            <a:spLocks noGrp="1"/>
          </p:cNvSpPr>
          <p:nvPr>
            <p:ph type="sldNum" sz="quarter" idx="12"/>
          </p:nvPr>
        </p:nvSpPr>
        <p:spPr/>
        <p:txBody>
          <a:bodyPr lIns="0" tIns="0" rIns="0" bIns="0"/>
          <a:lstStyle>
            <a:lvl1pPr marL="106363">
              <a:spcBef>
                <a:spcPts val="13"/>
              </a:spcBef>
              <a:defRPr sz="1000" b="1">
                <a:solidFill>
                  <a:schemeClr val="bg1"/>
                </a:solidFill>
                <a:latin typeface="Trebuchet MS" panose="020B0603020202020204" pitchFamily="34" charset="0"/>
              </a:defRPr>
            </a:lvl1pPr>
          </a:lstStyle>
          <a:p>
            <a:fld id="{28D54C5B-439F-481C-BFB4-6BD75D4EDEAA}" type="slidenum">
              <a:rPr lang="en-US" altLang="zh-TW"/>
              <a:pPr/>
              <a:t>‹#›</a:t>
            </a:fld>
            <a:endParaRPr lang="en-US" altLang="zh-TW"/>
          </a:p>
        </p:txBody>
      </p:sp>
    </p:spTree>
    <p:extLst>
      <p:ext uri="{BB962C8B-B14F-4D97-AF65-F5344CB8AC3E}">
        <p14:creationId xmlns:p14="http://schemas.microsoft.com/office/powerpoint/2010/main" val="37690544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a:extLst>
              <a:ext uri="{FF2B5EF4-FFF2-40B4-BE49-F238E27FC236}">
                <a16:creationId xmlns:a16="http://schemas.microsoft.com/office/drawing/2014/main" id="{0808E09B-030D-99EF-22C7-10837B264DBD}"/>
              </a:ext>
            </a:extLst>
          </p:cNvPr>
          <p:cNvSpPr>
            <a:spLocks noGrp="1"/>
          </p:cNvSpPr>
          <p:nvPr>
            <p:ph type="dt" sz="half" idx="10"/>
          </p:nvPr>
        </p:nvSpPr>
        <p:spPr/>
        <p:txBody>
          <a:bodyPr/>
          <a:lstStyle>
            <a:lvl1pPr>
              <a:defRPr/>
            </a:lvl1pPr>
          </a:lstStyle>
          <a:p>
            <a:pPr>
              <a:defRPr/>
            </a:pPr>
            <a:fld id="{0F9CE0A5-C2EB-48BB-8701-8198EA2C3831}" type="datetimeFigureOut">
              <a:rPr lang="zh-TW" altLang="en-US"/>
              <a:pPr>
                <a:defRPr/>
              </a:pPr>
              <a:t>2026/6/4</a:t>
            </a:fld>
            <a:endParaRPr lang="zh-TW" altLang="en-US"/>
          </a:p>
        </p:txBody>
      </p:sp>
      <p:sp>
        <p:nvSpPr>
          <p:cNvPr id="5" name="頁尾版面配置區 4">
            <a:extLst>
              <a:ext uri="{FF2B5EF4-FFF2-40B4-BE49-F238E27FC236}">
                <a16:creationId xmlns:a16="http://schemas.microsoft.com/office/drawing/2014/main" id="{9CC18548-43AD-0F03-6B10-63763CEF76E8}"/>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BA3F2EBD-5588-8CE2-6526-E4E0226FC160}"/>
              </a:ext>
            </a:extLst>
          </p:cNvPr>
          <p:cNvSpPr>
            <a:spLocks noGrp="1"/>
          </p:cNvSpPr>
          <p:nvPr>
            <p:ph type="sldNum" sz="quarter" idx="12"/>
          </p:nvPr>
        </p:nvSpPr>
        <p:spPr/>
        <p:txBody>
          <a:bodyPr/>
          <a:lstStyle>
            <a:lvl1pPr>
              <a:defRPr/>
            </a:lvl1pPr>
          </a:lstStyle>
          <a:p>
            <a:fld id="{D6E05B2E-1A69-41F6-A64B-32203C202E1B}" type="slidenum">
              <a:rPr lang="zh-TW" altLang="en-US"/>
              <a:pPr/>
              <a:t>‹#›</a:t>
            </a:fld>
            <a:endParaRPr lang="zh-TW" altLang="en-US"/>
          </a:p>
        </p:txBody>
      </p:sp>
    </p:spTree>
    <p:extLst>
      <p:ext uri="{BB962C8B-B14F-4D97-AF65-F5344CB8AC3E}">
        <p14:creationId xmlns:p14="http://schemas.microsoft.com/office/powerpoint/2010/main" val="3294092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區段標題">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標題 1"/>
          <p:cNvSpPr>
            <a:spLocks noGrp="1"/>
          </p:cNvSpPr>
          <p:nvPr>
            <p:ph type="title"/>
          </p:nvPr>
        </p:nvSpPr>
        <p:spPr>
          <a:xfrm>
            <a:off x="685800" y="2924181"/>
            <a:ext cx="7772400" cy="1362075"/>
          </a:xfrm>
        </p:spPr>
        <p:txBody>
          <a:bodyPr anchor="t"/>
          <a:lstStyle>
            <a:lvl1pPr algn="l">
              <a:defRPr sz="4400" b="0" cap="all"/>
            </a:lvl1pPr>
          </a:lstStyle>
          <a:p>
            <a:r>
              <a:rPr lang="zh-TW" altLang="en-US"/>
              <a:t>按一下以編輯母片標題樣式</a:t>
            </a:r>
            <a:endParaRPr lang="en-US"/>
          </a:p>
        </p:txBody>
      </p:sp>
      <p:sp>
        <p:nvSpPr>
          <p:cNvPr id="3" name="文字版面配置區 2"/>
          <p:cNvSpPr>
            <a:spLocks noGrp="1"/>
          </p:cNvSpPr>
          <p:nvPr>
            <p:ph type="body" idx="1"/>
          </p:nvPr>
        </p:nvSpPr>
        <p:spPr>
          <a:xfrm>
            <a:off x="685800" y="1428747"/>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日期版面配置區 3">
            <a:extLst>
              <a:ext uri="{FF2B5EF4-FFF2-40B4-BE49-F238E27FC236}">
                <a16:creationId xmlns:a16="http://schemas.microsoft.com/office/drawing/2014/main" id="{D0881DA1-CC5B-4D65-8326-281E4E3DBB25}"/>
              </a:ext>
            </a:extLst>
          </p:cNvPr>
          <p:cNvSpPr>
            <a:spLocks noGrp="1"/>
          </p:cNvSpPr>
          <p:nvPr>
            <p:ph type="dt" sz="half" idx="10"/>
          </p:nvPr>
        </p:nvSpPr>
        <p:spPr/>
        <p:txBody>
          <a:bodyPr/>
          <a:lstStyle>
            <a:lvl1pPr>
              <a:defRPr/>
            </a:lvl1pPr>
          </a:lstStyle>
          <a:p>
            <a:pPr>
              <a:defRPr/>
            </a:pPr>
            <a:fld id="{7CAB0E84-9D20-418D-8BBE-FA5AE81CC07A}" type="datetimeFigureOut">
              <a:rPr lang="zh-TW" altLang="en-US"/>
              <a:pPr>
                <a:defRPr/>
              </a:pPr>
              <a:t>2026/6/4</a:t>
            </a:fld>
            <a:endParaRPr lang="zh-TW" altLang="en-US"/>
          </a:p>
        </p:txBody>
      </p:sp>
      <p:sp>
        <p:nvSpPr>
          <p:cNvPr id="5" name="頁尾版面配置區 4">
            <a:extLst>
              <a:ext uri="{FF2B5EF4-FFF2-40B4-BE49-F238E27FC236}">
                <a16:creationId xmlns:a16="http://schemas.microsoft.com/office/drawing/2014/main" id="{3F193DE2-9C4F-C9D9-06F4-F276B8D99972}"/>
              </a:ext>
            </a:extLst>
          </p:cNvPr>
          <p:cNvSpPr>
            <a:spLocks noGrp="1"/>
          </p:cNvSpPr>
          <p:nvPr>
            <p:ph type="ftr" sz="quarter" idx="11"/>
          </p:nvPr>
        </p:nvSpPr>
        <p:spPr/>
        <p:txBody>
          <a:bodyPr/>
          <a:lstStyle>
            <a:lvl1pPr>
              <a:defRPr/>
            </a:lvl1pPr>
          </a:lstStyle>
          <a:p>
            <a:pPr>
              <a:defRPr/>
            </a:pPr>
            <a:endParaRPr lang="zh-TW" altLang="en-US"/>
          </a:p>
        </p:txBody>
      </p:sp>
      <p:sp>
        <p:nvSpPr>
          <p:cNvPr id="6" name="投影片編號版面配置區 5">
            <a:extLst>
              <a:ext uri="{FF2B5EF4-FFF2-40B4-BE49-F238E27FC236}">
                <a16:creationId xmlns:a16="http://schemas.microsoft.com/office/drawing/2014/main" id="{4C29CF7C-32CA-2F1A-69AB-B65A6F6F4AAB}"/>
              </a:ext>
            </a:extLst>
          </p:cNvPr>
          <p:cNvSpPr>
            <a:spLocks noGrp="1"/>
          </p:cNvSpPr>
          <p:nvPr>
            <p:ph type="sldNum" sz="quarter" idx="12"/>
          </p:nvPr>
        </p:nvSpPr>
        <p:spPr/>
        <p:txBody>
          <a:bodyPr/>
          <a:lstStyle>
            <a:lvl1pPr>
              <a:defRPr/>
            </a:lvl1pPr>
          </a:lstStyle>
          <a:p>
            <a:fld id="{F80EF2E6-A2EC-47BE-A321-94B5B4EB8F1E}" type="slidenum">
              <a:rPr lang="zh-TW" altLang="en-US"/>
              <a:pPr/>
              <a:t>‹#›</a:t>
            </a:fld>
            <a:endParaRPr lang="zh-TW" altLang="en-US"/>
          </a:p>
        </p:txBody>
      </p:sp>
    </p:spTree>
    <p:extLst>
      <p:ext uri="{BB962C8B-B14F-4D97-AF65-F5344CB8AC3E}">
        <p14:creationId xmlns:p14="http://schemas.microsoft.com/office/powerpoint/2010/main" val="4030414250"/>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3">
            <a:extLst>
              <a:ext uri="{FF2B5EF4-FFF2-40B4-BE49-F238E27FC236}">
                <a16:creationId xmlns:a16="http://schemas.microsoft.com/office/drawing/2014/main" id="{4EC1C5F7-3EEC-8BCD-619B-A1A7E97A617D}"/>
              </a:ext>
            </a:extLst>
          </p:cNvPr>
          <p:cNvSpPr>
            <a:spLocks noGrp="1"/>
          </p:cNvSpPr>
          <p:nvPr>
            <p:ph type="dt" sz="half" idx="10"/>
          </p:nvPr>
        </p:nvSpPr>
        <p:spPr/>
        <p:txBody>
          <a:bodyPr/>
          <a:lstStyle>
            <a:lvl1pPr>
              <a:defRPr/>
            </a:lvl1pPr>
          </a:lstStyle>
          <a:p>
            <a:pPr>
              <a:defRPr/>
            </a:pPr>
            <a:fld id="{13D1292C-624B-48CA-90ED-FBF4270621D5}" type="datetimeFigureOut">
              <a:rPr lang="zh-TW" altLang="en-US"/>
              <a:pPr>
                <a:defRPr/>
              </a:pPr>
              <a:t>2026/6/4</a:t>
            </a:fld>
            <a:endParaRPr lang="zh-TW" altLang="en-US"/>
          </a:p>
        </p:txBody>
      </p:sp>
      <p:sp>
        <p:nvSpPr>
          <p:cNvPr id="6" name="頁尾版面配置區 4">
            <a:extLst>
              <a:ext uri="{FF2B5EF4-FFF2-40B4-BE49-F238E27FC236}">
                <a16:creationId xmlns:a16="http://schemas.microsoft.com/office/drawing/2014/main" id="{09A79E2E-2DF8-61A3-6C66-48A7E4B4C7DA}"/>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28145EC9-17F4-8FF7-D6AC-A8CD3F3B72A0}"/>
              </a:ext>
            </a:extLst>
          </p:cNvPr>
          <p:cNvSpPr>
            <a:spLocks noGrp="1"/>
          </p:cNvSpPr>
          <p:nvPr>
            <p:ph type="sldNum" sz="quarter" idx="12"/>
          </p:nvPr>
        </p:nvSpPr>
        <p:spPr/>
        <p:txBody>
          <a:bodyPr/>
          <a:lstStyle>
            <a:lvl1pPr>
              <a:defRPr/>
            </a:lvl1pPr>
          </a:lstStyle>
          <a:p>
            <a:fld id="{5954A35E-2069-4245-9549-3A05CA546674}" type="slidenum">
              <a:rPr lang="zh-TW" altLang="en-US"/>
              <a:pPr/>
              <a:t>‹#›</a:t>
            </a:fld>
            <a:endParaRPr lang="zh-TW" altLang="en-US"/>
          </a:p>
        </p:txBody>
      </p:sp>
    </p:spTree>
    <p:extLst>
      <p:ext uri="{BB962C8B-B14F-4D97-AF65-F5344CB8AC3E}">
        <p14:creationId xmlns:p14="http://schemas.microsoft.com/office/powerpoint/2010/main" val="32741895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endParaRPr 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7" name="日期版面配置區 3">
            <a:extLst>
              <a:ext uri="{FF2B5EF4-FFF2-40B4-BE49-F238E27FC236}">
                <a16:creationId xmlns:a16="http://schemas.microsoft.com/office/drawing/2014/main" id="{D72A773F-7A4D-B0B6-965A-5ED5CC6D00E6}"/>
              </a:ext>
            </a:extLst>
          </p:cNvPr>
          <p:cNvSpPr>
            <a:spLocks noGrp="1"/>
          </p:cNvSpPr>
          <p:nvPr>
            <p:ph type="dt" sz="half" idx="10"/>
          </p:nvPr>
        </p:nvSpPr>
        <p:spPr/>
        <p:txBody>
          <a:bodyPr/>
          <a:lstStyle>
            <a:lvl1pPr>
              <a:defRPr/>
            </a:lvl1pPr>
          </a:lstStyle>
          <a:p>
            <a:pPr>
              <a:defRPr/>
            </a:pPr>
            <a:fld id="{F5019A31-AB4A-41E2-A7A3-F9C9181675F0}" type="datetimeFigureOut">
              <a:rPr lang="zh-TW" altLang="en-US"/>
              <a:pPr>
                <a:defRPr/>
              </a:pPr>
              <a:t>2026/6/4</a:t>
            </a:fld>
            <a:endParaRPr lang="zh-TW" altLang="en-US"/>
          </a:p>
        </p:txBody>
      </p:sp>
      <p:sp>
        <p:nvSpPr>
          <p:cNvPr id="8" name="頁尾版面配置區 4">
            <a:extLst>
              <a:ext uri="{FF2B5EF4-FFF2-40B4-BE49-F238E27FC236}">
                <a16:creationId xmlns:a16="http://schemas.microsoft.com/office/drawing/2014/main" id="{5E3EF258-7433-817B-76B4-1CFBD6419455}"/>
              </a:ext>
            </a:extLst>
          </p:cNvPr>
          <p:cNvSpPr>
            <a:spLocks noGrp="1"/>
          </p:cNvSpPr>
          <p:nvPr>
            <p:ph type="ftr" sz="quarter" idx="11"/>
          </p:nvPr>
        </p:nvSpPr>
        <p:spPr/>
        <p:txBody>
          <a:bodyPr/>
          <a:lstStyle>
            <a:lvl1pPr>
              <a:defRPr/>
            </a:lvl1pPr>
          </a:lstStyle>
          <a:p>
            <a:pPr>
              <a:defRPr/>
            </a:pPr>
            <a:endParaRPr lang="zh-TW" altLang="en-US"/>
          </a:p>
        </p:txBody>
      </p:sp>
      <p:sp>
        <p:nvSpPr>
          <p:cNvPr id="9" name="投影片編號版面配置區 5">
            <a:extLst>
              <a:ext uri="{FF2B5EF4-FFF2-40B4-BE49-F238E27FC236}">
                <a16:creationId xmlns:a16="http://schemas.microsoft.com/office/drawing/2014/main" id="{336378DB-68D2-8962-828E-876DE127B682}"/>
              </a:ext>
            </a:extLst>
          </p:cNvPr>
          <p:cNvSpPr>
            <a:spLocks noGrp="1"/>
          </p:cNvSpPr>
          <p:nvPr>
            <p:ph type="sldNum" sz="quarter" idx="12"/>
          </p:nvPr>
        </p:nvSpPr>
        <p:spPr/>
        <p:txBody>
          <a:bodyPr/>
          <a:lstStyle>
            <a:lvl1pPr>
              <a:defRPr/>
            </a:lvl1pPr>
          </a:lstStyle>
          <a:p>
            <a:fld id="{425A0655-CE16-49E4-BC3E-753AA7FA970C}" type="slidenum">
              <a:rPr lang="zh-TW" altLang="en-US"/>
              <a:pPr/>
              <a:t>‹#›</a:t>
            </a:fld>
            <a:endParaRPr lang="zh-TW" altLang="en-US"/>
          </a:p>
        </p:txBody>
      </p:sp>
    </p:spTree>
    <p:extLst>
      <p:ext uri="{BB962C8B-B14F-4D97-AF65-F5344CB8AC3E}">
        <p14:creationId xmlns:p14="http://schemas.microsoft.com/office/powerpoint/2010/main" val="3519815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endParaRPr lang="en-US"/>
          </a:p>
        </p:txBody>
      </p:sp>
      <p:sp>
        <p:nvSpPr>
          <p:cNvPr id="3" name="日期版面配置區 3">
            <a:extLst>
              <a:ext uri="{FF2B5EF4-FFF2-40B4-BE49-F238E27FC236}">
                <a16:creationId xmlns:a16="http://schemas.microsoft.com/office/drawing/2014/main" id="{C7D8D536-6B4F-68CA-1F50-56BF38936B35}"/>
              </a:ext>
            </a:extLst>
          </p:cNvPr>
          <p:cNvSpPr>
            <a:spLocks noGrp="1"/>
          </p:cNvSpPr>
          <p:nvPr>
            <p:ph type="dt" sz="half" idx="10"/>
          </p:nvPr>
        </p:nvSpPr>
        <p:spPr/>
        <p:txBody>
          <a:bodyPr/>
          <a:lstStyle>
            <a:lvl1pPr>
              <a:defRPr/>
            </a:lvl1pPr>
          </a:lstStyle>
          <a:p>
            <a:pPr>
              <a:defRPr/>
            </a:pPr>
            <a:fld id="{FE5DDF8F-1E4A-4696-8E13-276B30BF32F4}" type="datetimeFigureOut">
              <a:rPr lang="zh-TW" altLang="en-US"/>
              <a:pPr>
                <a:defRPr/>
              </a:pPr>
              <a:t>2026/6/4</a:t>
            </a:fld>
            <a:endParaRPr lang="zh-TW" altLang="en-US"/>
          </a:p>
        </p:txBody>
      </p:sp>
      <p:sp>
        <p:nvSpPr>
          <p:cNvPr id="4" name="頁尾版面配置區 4">
            <a:extLst>
              <a:ext uri="{FF2B5EF4-FFF2-40B4-BE49-F238E27FC236}">
                <a16:creationId xmlns:a16="http://schemas.microsoft.com/office/drawing/2014/main" id="{5327B779-7791-ECC0-FE15-B5D1EAC9B1FF}"/>
              </a:ext>
            </a:extLst>
          </p:cNvPr>
          <p:cNvSpPr>
            <a:spLocks noGrp="1"/>
          </p:cNvSpPr>
          <p:nvPr>
            <p:ph type="ftr" sz="quarter" idx="11"/>
          </p:nvPr>
        </p:nvSpPr>
        <p:spPr/>
        <p:txBody>
          <a:bodyPr/>
          <a:lstStyle>
            <a:lvl1pPr>
              <a:defRPr/>
            </a:lvl1pPr>
          </a:lstStyle>
          <a:p>
            <a:pPr>
              <a:defRPr/>
            </a:pPr>
            <a:endParaRPr lang="zh-TW" altLang="en-US"/>
          </a:p>
        </p:txBody>
      </p:sp>
      <p:sp>
        <p:nvSpPr>
          <p:cNvPr id="5" name="投影片編號版面配置區 5">
            <a:extLst>
              <a:ext uri="{FF2B5EF4-FFF2-40B4-BE49-F238E27FC236}">
                <a16:creationId xmlns:a16="http://schemas.microsoft.com/office/drawing/2014/main" id="{A444E87A-70E9-9A21-FFD4-CBB25063514E}"/>
              </a:ext>
            </a:extLst>
          </p:cNvPr>
          <p:cNvSpPr>
            <a:spLocks noGrp="1"/>
          </p:cNvSpPr>
          <p:nvPr>
            <p:ph type="sldNum" sz="quarter" idx="12"/>
          </p:nvPr>
        </p:nvSpPr>
        <p:spPr/>
        <p:txBody>
          <a:bodyPr/>
          <a:lstStyle>
            <a:lvl1pPr>
              <a:defRPr/>
            </a:lvl1pPr>
          </a:lstStyle>
          <a:p>
            <a:fld id="{7F969268-2327-4FB3-A753-A17CC7B9B305}" type="slidenum">
              <a:rPr lang="zh-TW" altLang="en-US"/>
              <a:pPr/>
              <a:t>‹#›</a:t>
            </a:fld>
            <a:endParaRPr lang="zh-TW" altLang="en-US"/>
          </a:p>
        </p:txBody>
      </p:sp>
    </p:spTree>
    <p:extLst>
      <p:ext uri="{BB962C8B-B14F-4D97-AF65-F5344CB8AC3E}">
        <p14:creationId xmlns:p14="http://schemas.microsoft.com/office/powerpoint/2010/main" val="4047177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3">
            <a:extLst>
              <a:ext uri="{FF2B5EF4-FFF2-40B4-BE49-F238E27FC236}">
                <a16:creationId xmlns:a16="http://schemas.microsoft.com/office/drawing/2014/main" id="{0C522F82-1B6C-AC72-A84C-8DD75658E906}"/>
              </a:ext>
            </a:extLst>
          </p:cNvPr>
          <p:cNvSpPr>
            <a:spLocks noGrp="1"/>
          </p:cNvSpPr>
          <p:nvPr>
            <p:ph type="dt" sz="half" idx="10"/>
          </p:nvPr>
        </p:nvSpPr>
        <p:spPr/>
        <p:txBody>
          <a:bodyPr/>
          <a:lstStyle>
            <a:lvl1pPr>
              <a:defRPr/>
            </a:lvl1pPr>
          </a:lstStyle>
          <a:p>
            <a:pPr>
              <a:defRPr/>
            </a:pPr>
            <a:fld id="{F44A2569-0F42-49B1-B907-AEE9B3B5031F}" type="datetimeFigureOut">
              <a:rPr lang="zh-TW" altLang="en-US"/>
              <a:pPr>
                <a:defRPr/>
              </a:pPr>
              <a:t>2026/6/4</a:t>
            </a:fld>
            <a:endParaRPr lang="zh-TW" altLang="en-US"/>
          </a:p>
        </p:txBody>
      </p:sp>
      <p:sp>
        <p:nvSpPr>
          <p:cNvPr id="3" name="頁尾版面配置區 4">
            <a:extLst>
              <a:ext uri="{FF2B5EF4-FFF2-40B4-BE49-F238E27FC236}">
                <a16:creationId xmlns:a16="http://schemas.microsoft.com/office/drawing/2014/main" id="{1A80E781-FC91-DDA2-660D-8CDBAB297239}"/>
              </a:ext>
            </a:extLst>
          </p:cNvPr>
          <p:cNvSpPr>
            <a:spLocks noGrp="1"/>
          </p:cNvSpPr>
          <p:nvPr>
            <p:ph type="ftr" sz="quarter" idx="11"/>
          </p:nvPr>
        </p:nvSpPr>
        <p:spPr/>
        <p:txBody>
          <a:bodyPr/>
          <a:lstStyle>
            <a:lvl1pPr>
              <a:defRPr/>
            </a:lvl1pPr>
          </a:lstStyle>
          <a:p>
            <a:pPr>
              <a:defRPr/>
            </a:pPr>
            <a:endParaRPr lang="zh-TW" altLang="en-US"/>
          </a:p>
        </p:txBody>
      </p:sp>
      <p:sp>
        <p:nvSpPr>
          <p:cNvPr id="4" name="投影片編號版面配置區 5">
            <a:extLst>
              <a:ext uri="{FF2B5EF4-FFF2-40B4-BE49-F238E27FC236}">
                <a16:creationId xmlns:a16="http://schemas.microsoft.com/office/drawing/2014/main" id="{EA989E01-8063-D904-090F-B30E623830BF}"/>
              </a:ext>
            </a:extLst>
          </p:cNvPr>
          <p:cNvSpPr>
            <a:spLocks noGrp="1"/>
          </p:cNvSpPr>
          <p:nvPr>
            <p:ph type="sldNum" sz="quarter" idx="12"/>
          </p:nvPr>
        </p:nvSpPr>
        <p:spPr/>
        <p:txBody>
          <a:bodyPr/>
          <a:lstStyle>
            <a:lvl1pPr>
              <a:defRPr/>
            </a:lvl1pPr>
          </a:lstStyle>
          <a:p>
            <a:fld id="{AD384512-3175-47D3-9ACA-2670B7C8BF08}" type="slidenum">
              <a:rPr lang="zh-TW" altLang="en-US"/>
              <a:pPr/>
              <a:t>‹#›</a:t>
            </a:fld>
            <a:endParaRPr lang="zh-TW" altLang="en-US"/>
          </a:p>
        </p:txBody>
      </p:sp>
    </p:spTree>
    <p:extLst>
      <p:ext uri="{BB962C8B-B14F-4D97-AF65-F5344CB8AC3E}">
        <p14:creationId xmlns:p14="http://schemas.microsoft.com/office/powerpoint/2010/main" val="37528825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3" name="內容版面配置區 2"/>
          <p:cNvSpPr>
            <a:spLocks noGrp="1"/>
          </p:cNvSpPr>
          <p:nvPr>
            <p:ph idx="1"/>
          </p:nvPr>
        </p:nvSpPr>
        <p:spPr>
          <a:xfrm>
            <a:off x="460382" y="1071546"/>
            <a:ext cx="5111750" cy="50497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4" name="文字版面配置區 3"/>
          <p:cNvSpPr>
            <a:spLocks noGrp="1"/>
          </p:cNvSpPr>
          <p:nvPr>
            <p:ph type="body" sz="half" idx="2"/>
          </p:nvPr>
        </p:nvSpPr>
        <p:spPr>
          <a:xfrm>
            <a:off x="5679083" y="1071546"/>
            <a:ext cx="3008313" cy="34290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2" name="標題 1"/>
          <p:cNvSpPr>
            <a:spLocks noGrp="1"/>
          </p:cNvSpPr>
          <p:nvPr>
            <p:ph type="title"/>
          </p:nvPr>
        </p:nvSpPr>
        <p:spPr>
          <a:xfrm>
            <a:off x="457205" y="285728"/>
            <a:ext cx="8230993" cy="696626"/>
          </a:xfrm>
        </p:spPr>
        <p:txBody>
          <a:bodyPr/>
          <a:lstStyle>
            <a:lvl1pPr algn="ctr">
              <a:defRPr sz="3600" b="0"/>
            </a:lvl1pPr>
          </a:lstStyle>
          <a:p>
            <a:r>
              <a:rPr lang="zh-TW" altLang="en-US"/>
              <a:t>按一下以編輯母片標題樣式</a:t>
            </a:r>
            <a:endParaRPr lang="en-US"/>
          </a:p>
        </p:txBody>
      </p:sp>
      <p:sp>
        <p:nvSpPr>
          <p:cNvPr id="5" name="日期版面配置區 3">
            <a:extLst>
              <a:ext uri="{FF2B5EF4-FFF2-40B4-BE49-F238E27FC236}">
                <a16:creationId xmlns:a16="http://schemas.microsoft.com/office/drawing/2014/main" id="{8A700140-288A-B50C-D51C-CDD0CAB910AD}"/>
              </a:ext>
            </a:extLst>
          </p:cNvPr>
          <p:cNvSpPr>
            <a:spLocks noGrp="1"/>
          </p:cNvSpPr>
          <p:nvPr>
            <p:ph type="dt" sz="half" idx="10"/>
          </p:nvPr>
        </p:nvSpPr>
        <p:spPr/>
        <p:txBody>
          <a:bodyPr/>
          <a:lstStyle>
            <a:lvl1pPr>
              <a:defRPr/>
            </a:lvl1pPr>
          </a:lstStyle>
          <a:p>
            <a:pPr>
              <a:defRPr/>
            </a:pPr>
            <a:fld id="{707A47A4-DECD-478E-8582-3D29FE0E3D53}" type="datetimeFigureOut">
              <a:rPr lang="zh-TW" altLang="en-US"/>
              <a:pPr>
                <a:defRPr/>
              </a:pPr>
              <a:t>2026/6/4</a:t>
            </a:fld>
            <a:endParaRPr lang="zh-TW" altLang="en-US"/>
          </a:p>
        </p:txBody>
      </p:sp>
      <p:sp>
        <p:nvSpPr>
          <p:cNvPr id="6" name="頁尾版面配置區 4">
            <a:extLst>
              <a:ext uri="{FF2B5EF4-FFF2-40B4-BE49-F238E27FC236}">
                <a16:creationId xmlns:a16="http://schemas.microsoft.com/office/drawing/2014/main" id="{E5DF0E98-0DAE-3FE6-5CD9-1D9F765EB013}"/>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92442F69-37CD-15E2-17FE-AB3C1B8189CF}"/>
              </a:ext>
            </a:extLst>
          </p:cNvPr>
          <p:cNvSpPr>
            <a:spLocks noGrp="1"/>
          </p:cNvSpPr>
          <p:nvPr>
            <p:ph type="sldNum" sz="quarter" idx="12"/>
          </p:nvPr>
        </p:nvSpPr>
        <p:spPr/>
        <p:txBody>
          <a:bodyPr/>
          <a:lstStyle>
            <a:lvl1pPr>
              <a:defRPr/>
            </a:lvl1pPr>
          </a:lstStyle>
          <a:p>
            <a:fld id="{AC160755-8DF9-4B04-B209-6A41F33B0210}" type="slidenum">
              <a:rPr lang="zh-TW" altLang="en-US"/>
              <a:pPr/>
              <a:t>‹#›</a:t>
            </a:fld>
            <a:endParaRPr lang="zh-TW" altLang="en-US"/>
          </a:p>
        </p:txBody>
      </p:sp>
    </p:spTree>
    <p:extLst>
      <p:ext uri="{BB962C8B-B14F-4D97-AF65-F5344CB8AC3E}">
        <p14:creationId xmlns:p14="http://schemas.microsoft.com/office/powerpoint/2010/main" val="36843500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8001024" y="642918"/>
            <a:ext cx="785818" cy="4572032"/>
          </a:xfrm>
        </p:spPr>
        <p:txBody>
          <a:bodyPr vert="eaVert"/>
          <a:lstStyle>
            <a:lvl1pPr algn="l">
              <a:defRPr sz="2400" b="0"/>
            </a:lvl1pPr>
          </a:lstStyle>
          <a:p>
            <a:r>
              <a:rPr lang="zh-TW" altLang="en-US"/>
              <a:t>按一下以編輯母片標題樣式</a:t>
            </a:r>
            <a:endParaRPr lang="en-US"/>
          </a:p>
        </p:txBody>
      </p:sp>
      <p:sp>
        <p:nvSpPr>
          <p:cNvPr id="3" name="圖片版面配置區 2"/>
          <p:cNvSpPr>
            <a:spLocks noGrp="1"/>
          </p:cNvSpPr>
          <p:nvPr>
            <p:ph type="pic" idx="1"/>
          </p:nvPr>
        </p:nvSpPr>
        <p:spPr>
          <a:xfrm>
            <a:off x="442922" y="541340"/>
            <a:ext cx="6415094" cy="5459428"/>
          </a:xfrm>
          <a:prstGeom prst="roundRect">
            <a:avLst>
              <a:gd name="adj" fmla="val 4800"/>
            </a:avLst>
          </a:prstGeom>
          <a:solidFill>
            <a:schemeClr val="accent1">
              <a:tint val="20000"/>
            </a:schemeClr>
          </a:solidFill>
          <a:ln w="38100">
            <a:gradFill flip="none" rotWithShape="1">
              <a:gsLst>
                <a:gs pos="0">
                  <a:schemeClr val="accent1">
                    <a:alpha val="50000"/>
                  </a:schemeClr>
                </a:gs>
                <a:gs pos="100000">
                  <a:schemeClr val="accent1">
                    <a:tint val="20000"/>
                  </a:schemeClr>
                </a:gs>
              </a:gsLst>
              <a:lin ang="16200000" scaled="1"/>
              <a:tileRect/>
            </a:gradFill>
          </a:ln>
          <a:effectLst>
            <a:outerShdw blurRad="76200" dist="38100" dir="5400000" sx="100500" sy="100500" algn="tl" rotWithShape="0">
              <a:srgbClr val="000000">
                <a:alpha val="50000"/>
              </a:srgbClr>
            </a:outerShdw>
          </a:effectLst>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a:t>按一下圖示以新增圖片</a:t>
            </a:r>
            <a:endParaRPr lang="en-US" noProof="0"/>
          </a:p>
        </p:txBody>
      </p:sp>
      <p:sp>
        <p:nvSpPr>
          <p:cNvPr id="4" name="文字版面配置區 3"/>
          <p:cNvSpPr>
            <a:spLocks noGrp="1"/>
          </p:cNvSpPr>
          <p:nvPr>
            <p:ph type="body" sz="half" idx="2"/>
          </p:nvPr>
        </p:nvSpPr>
        <p:spPr>
          <a:xfrm>
            <a:off x="7072330" y="1000108"/>
            <a:ext cx="914368" cy="4214842"/>
          </a:xfrm>
        </p:spPr>
        <p:txBody>
          <a:bodyPr vert="eaVert" anchor="ctr"/>
          <a:lstStyle>
            <a:lvl1pPr marL="0" indent="0" algn="ctr">
              <a:buNone/>
              <a:defRPr sz="1400"/>
            </a:lvl1pPr>
            <a:lvl2pPr marL="457200" indent="0" algn="ctr">
              <a:buNone/>
              <a:defRPr sz="1200"/>
            </a:lvl2pPr>
            <a:lvl3pPr marL="914400" indent="0" algn="ctr">
              <a:buNone/>
              <a:defRPr sz="1000"/>
            </a:lvl3pPr>
            <a:lvl4pPr marL="1371600" indent="0" algn="ctr">
              <a:buNone/>
              <a:defRPr sz="900"/>
            </a:lvl4pPr>
            <a:lvl5pPr marL="1828800" indent="0" algn="ctr">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p>
        </p:txBody>
      </p:sp>
      <p:sp>
        <p:nvSpPr>
          <p:cNvPr id="5" name="日期版面配置區 3">
            <a:extLst>
              <a:ext uri="{FF2B5EF4-FFF2-40B4-BE49-F238E27FC236}">
                <a16:creationId xmlns:a16="http://schemas.microsoft.com/office/drawing/2014/main" id="{1AF13163-181F-CA2B-D62F-D5E72E555B49}"/>
              </a:ext>
            </a:extLst>
          </p:cNvPr>
          <p:cNvSpPr>
            <a:spLocks noGrp="1"/>
          </p:cNvSpPr>
          <p:nvPr>
            <p:ph type="dt" sz="half" idx="10"/>
          </p:nvPr>
        </p:nvSpPr>
        <p:spPr/>
        <p:txBody>
          <a:bodyPr/>
          <a:lstStyle>
            <a:lvl1pPr>
              <a:defRPr/>
            </a:lvl1pPr>
          </a:lstStyle>
          <a:p>
            <a:pPr>
              <a:defRPr/>
            </a:pPr>
            <a:fld id="{99919F9D-135F-4ECB-A261-A28B2FF40686}" type="datetimeFigureOut">
              <a:rPr lang="zh-TW" altLang="en-US"/>
              <a:pPr>
                <a:defRPr/>
              </a:pPr>
              <a:t>2026/6/4</a:t>
            </a:fld>
            <a:endParaRPr lang="zh-TW" altLang="en-US"/>
          </a:p>
        </p:txBody>
      </p:sp>
      <p:sp>
        <p:nvSpPr>
          <p:cNvPr id="6" name="頁尾版面配置區 4">
            <a:extLst>
              <a:ext uri="{FF2B5EF4-FFF2-40B4-BE49-F238E27FC236}">
                <a16:creationId xmlns:a16="http://schemas.microsoft.com/office/drawing/2014/main" id="{49116E36-838A-2152-AA30-B083F1142CF1}"/>
              </a:ext>
            </a:extLst>
          </p:cNvPr>
          <p:cNvSpPr>
            <a:spLocks noGrp="1"/>
          </p:cNvSpPr>
          <p:nvPr>
            <p:ph type="ftr" sz="quarter" idx="11"/>
          </p:nvPr>
        </p:nvSpPr>
        <p:spPr/>
        <p:txBody>
          <a:bodyPr/>
          <a:lstStyle>
            <a:lvl1pPr>
              <a:defRPr/>
            </a:lvl1pPr>
          </a:lstStyle>
          <a:p>
            <a:pPr>
              <a:defRPr/>
            </a:pPr>
            <a:endParaRPr lang="zh-TW" altLang="en-US"/>
          </a:p>
        </p:txBody>
      </p:sp>
      <p:sp>
        <p:nvSpPr>
          <p:cNvPr id="7" name="投影片編號版面配置區 5">
            <a:extLst>
              <a:ext uri="{FF2B5EF4-FFF2-40B4-BE49-F238E27FC236}">
                <a16:creationId xmlns:a16="http://schemas.microsoft.com/office/drawing/2014/main" id="{44B3226B-CAC6-DE20-04D8-C715ECD60D5A}"/>
              </a:ext>
            </a:extLst>
          </p:cNvPr>
          <p:cNvSpPr>
            <a:spLocks noGrp="1"/>
          </p:cNvSpPr>
          <p:nvPr>
            <p:ph type="sldNum" sz="quarter" idx="12"/>
          </p:nvPr>
        </p:nvSpPr>
        <p:spPr/>
        <p:txBody>
          <a:bodyPr/>
          <a:lstStyle>
            <a:lvl1pPr>
              <a:defRPr/>
            </a:lvl1pPr>
          </a:lstStyle>
          <a:p>
            <a:fld id="{A92630A4-3554-4519-88D0-A47F0EF936EC}" type="slidenum">
              <a:rPr lang="zh-TW" altLang="en-US"/>
              <a:pPr/>
              <a:t>‹#›</a:t>
            </a:fld>
            <a:endParaRPr lang="zh-TW" altLang="en-US"/>
          </a:p>
        </p:txBody>
      </p:sp>
    </p:spTree>
    <p:extLst>
      <p:ext uri="{BB962C8B-B14F-4D97-AF65-F5344CB8AC3E}">
        <p14:creationId xmlns:p14="http://schemas.microsoft.com/office/powerpoint/2010/main" val="3611935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4.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FFFFFF"/>
            </a:gs>
            <a:gs pos="55000">
              <a:srgbClr val="F3F3F3"/>
            </a:gs>
            <a:gs pos="100000">
              <a:srgbClr val="D2FFFF"/>
            </a:gs>
          </a:gsLst>
          <a:lin ang="5400000" scaled="1"/>
        </a:gradFill>
        <a:effectLst/>
      </p:bgPr>
    </p:bg>
    <p:spTree>
      <p:nvGrpSpPr>
        <p:cNvPr id="1" name=""/>
        <p:cNvGrpSpPr/>
        <p:nvPr/>
      </p:nvGrpSpPr>
      <p:grpSpPr>
        <a:xfrm>
          <a:off x="0" y="0"/>
          <a:ext cx="0" cy="0"/>
          <a:chOff x="0" y="0"/>
          <a:chExt cx="0" cy="0"/>
        </a:xfrm>
      </p:grpSpPr>
      <p:pic>
        <p:nvPicPr>
          <p:cNvPr id="1026" name="圖片 7">
            <a:extLst>
              <a:ext uri="{FF2B5EF4-FFF2-40B4-BE49-F238E27FC236}">
                <a16:creationId xmlns:a16="http://schemas.microsoft.com/office/drawing/2014/main" id="{EAF2BAAC-869F-F06D-8DCB-98EE5EDFD244}"/>
              </a:ext>
            </a:extLst>
          </p:cNvPr>
          <p:cNvPicPr>
            <a:picLocks noChangeAspect="1"/>
          </p:cNvPicPr>
          <p:nvPr/>
        </p:nvPicPr>
        <p:blipFill>
          <a:blip r:embed="rId18">
            <a:lum bright="12000" contrast="40000"/>
            <a:extLst>
              <a:ext uri="{28A0092B-C50C-407E-A947-70E740481C1C}">
                <a14:useLocalDpi xmlns:a14="http://schemas.microsoft.com/office/drawing/2010/main" val="0"/>
              </a:ext>
            </a:extLst>
          </a:blip>
          <a:srcRect/>
          <a:stretch>
            <a:fillRect/>
          </a:stretch>
        </p:blipFill>
        <p:spPr bwMode="auto">
          <a:xfrm>
            <a:off x="6667500" y="4914900"/>
            <a:ext cx="24765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矩形 9">
            <a:extLst>
              <a:ext uri="{FF2B5EF4-FFF2-40B4-BE49-F238E27FC236}">
                <a16:creationId xmlns:a16="http://schemas.microsoft.com/office/drawing/2014/main" id="{5F0981F5-AFA3-9257-C22D-C3ED17CECC26}"/>
              </a:ext>
            </a:extLst>
          </p:cNvPr>
          <p:cNvSpPr/>
          <p:nvPr/>
        </p:nvSpPr>
        <p:spPr>
          <a:xfrm>
            <a:off x="0" y="0"/>
            <a:ext cx="9144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20000"/>
                </a:schemeClr>
              </a:gs>
              <a:gs pos="100000">
                <a:schemeClr val="accent1">
                  <a:tint val="50000"/>
                  <a:shade val="100000"/>
                  <a:hueMod val="100000"/>
                  <a:satMod val="500000"/>
                </a:schemeClr>
              </a:gs>
            </a:gsLst>
            <a:lin ang="18900000" scaled="1"/>
            <a:tileRect/>
          </a:gradFill>
          <a:ln w="12700" cap="rnd" cmpd="sng" algn="ctr">
            <a:noFill/>
            <a:prstDash val="solid"/>
          </a:ln>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zh-CN" altLang="en-US"/>
          </a:p>
        </p:txBody>
      </p:sp>
      <p:sp>
        <p:nvSpPr>
          <p:cNvPr id="11" name="矩形 10">
            <a:extLst>
              <a:ext uri="{FF2B5EF4-FFF2-40B4-BE49-F238E27FC236}">
                <a16:creationId xmlns:a16="http://schemas.microsoft.com/office/drawing/2014/main" id="{2354A20E-3A81-A86A-3C9E-1DE00F4CAB7B}"/>
              </a:ext>
            </a:extLst>
          </p:cNvPr>
          <p:cNvSpPr/>
          <p:nvPr/>
        </p:nvSpPr>
        <p:spPr>
          <a:xfrm>
            <a:off x="0" y="40951"/>
            <a:ext cx="4572000" cy="71438"/>
          </a:xfrm>
          <a:prstGeom prst="rect">
            <a:avLst/>
          </a:prstGeom>
          <a:gradFill flip="none" rotWithShape="1">
            <a:gsLst>
              <a:gs pos="0">
                <a:schemeClr val="accent1">
                  <a:tint val="100000"/>
                  <a:shade val="50000"/>
                  <a:hueMod val="100000"/>
                  <a:satMod val="250000"/>
                  <a:alpha val="0"/>
                </a:schemeClr>
              </a:gs>
              <a:gs pos="75000">
                <a:schemeClr val="accent1">
                  <a:tint val="80000"/>
                  <a:shade val="100000"/>
                  <a:hueMod val="100000"/>
                  <a:satMod val="375000"/>
                  <a:alpha val="5000"/>
                </a:schemeClr>
              </a:gs>
              <a:gs pos="100000">
                <a:schemeClr val="accent1">
                  <a:tint val="50000"/>
                  <a:shade val="100000"/>
                  <a:hueMod val="100000"/>
                  <a:satMod val="500000"/>
                  <a:alpha val="60000"/>
                </a:schemeClr>
              </a:gs>
            </a:gsLst>
            <a:lin ang="8100000" scaled="1"/>
            <a:tileRect/>
          </a:gradFill>
          <a:ln w="12700" cap="rnd" cmpd="sng" algn="ctr">
            <a:noFill/>
            <a:prstDash val="solid"/>
          </a:ln>
          <a:effectLst>
            <a:glow>
              <a:schemeClr val="accent1">
                <a:tint val="100000"/>
                <a:shade val="100000"/>
                <a:hueMod val="100000"/>
                <a:satMod val="100000"/>
              </a:schemeClr>
            </a:glow>
            <a:softEdge rad="12700"/>
          </a:effectLst>
        </p:spPr>
        <p:style>
          <a:lnRef idx="1">
            <a:schemeClr val="accent1"/>
          </a:lnRef>
          <a:fillRef idx="2">
            <a:schemeClr val="accent1"/>
          </a:fillRef>
          <a:effectRef idx="1">
            <a:schemeClr val="accent1"/>
          </a:effectRef>
          <a:fontRef idx="minor">
            <a:schemeClr val="dk1"/>
          </a:fontRef>
        </p:style>
        <p:txBody>
          <a:bodyPr anchor="ctr"/>
          <a:lstStyle/>
          <a:p>
            <a:pPr algn="ctr" eaLnBrk="1" fontAlgn="auto" hangingPunct="1">
              <a:spcBef>
                <a:spcPts val="0"/>
              </a:spcBef>
              <a:spcAft>
                <a:spcPts val="0"/>
              </a:spcAft>
              <a:defRPr/>
            </a:pPr>
            <a:endParaRPr kumimoji="0" lang="zh-CN" altLang="en-US"/>
          </a:p>
        </p:txBody>
      </p:sp>
      <p:pic>
        <p:nvPicPr>
          <p:cNvPr id="1033" name="圖片 8">
            <a:extLst>
              <a:ext uri="{FF2B5EF4-FFF2-40B4-BE49-F238E27FC236}">
                <a16:creationId xmlns:a16="http://schemas.microsoft.com/office/drawing/2014/main" id="{44B7520C-BECE-AFA9-B533-BD11300FD81A}"/>
              </a:ext>
            </a:extLst>
          </p:cNvPr>
          <p:cNvPicPr>
            <a:picLocks noChangeAspect="1"/>
          </p:cNvPicPr>
          <p:nvPr/>
        </p:nvPicPr>
        <p:blipFill>
          <a:blip r:embed="rId19">
            <a:lum bright="34000" contrast="40000"/>
            <a:extLst>
              <a:ext uri="{28A0092B-C50C-407E-A947-70E740481C1C}">
                <a14:useLocalDpi xmlns:a14="http://schemas.microsoft.com/office/drawing/2010/main" val="0"/>
              </a:ext>
            </a:extLst>
          </a:blip>
          <a:srcRect/>
          <a:stretch>
            <a:fillRect/>
          </a:stretch>
        </p:blipFill>
        <p:spPr bwMode="auto">
          <a:xfrm>
            <a:off x="0" y="6419850"/>
            <a:ext cx="914400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 name="標題版面配置區 1">
            <a:extLst>
              <a:ext uri="{FF2B5EF4-FFF2-40B4-BE49-F238E27FC236}">
                <a16:creationId xmlns:a16="http://schemas.microsoft.com/office/drawing/2014/main" id="{3021F64B-379B-4FB5-EABD-2D7EF4C48D7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TW" altLang="en-US"/>
              <a:t>按一下以編輯母片標題樣式</a:t>
            </a:r>
            <a:endParaRPr lang="en-US" altLang="zh-TW"/>
          </a:p>
        </p:txBody>
      </p:sp>
      <p:sp>
        <p:nvSpPr>
          <p:cNvPr id="1035" name="文字版面配置區 2">
            <a:extLst>
              <a:ext uri="{FF2B5EF4-FFF2-40B4-BE49-F238E27FC236}">
                <a16:creationId xmlns:a16="http://schemas.microsoft.com/office/drawing/2014/main" id="{01A6AE2A-B20D-C639-7B97-567F228A43FE}"/>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zh-TW"/>
          </a:p>
        </p:txBody>
      </p:sp>
      <p:sp>
        <p:nvSpPr>
          <p:cNvPr id="4" name="日期版面配置區 3">
            <a:extLst>
              <a:ext uri="{FF2B5EF4-FFF2-40B4-BE49-F238E27FC236}">
                <a16:creationId xmlns:a16="http://schemas.microsoft.com/office/drawing/2014/main" id="{CDBCEFC6-15E3-791E-58E1-C83CD28A42BB}"/>
              </a:ext>
            </a:extLst>
          </p:cNvPr>
          <p:cNvSpPr>
            <a:spLocks noGrp="1"/>
          </p:cNvSpPr>
          <p:nvPr>
            <p:ph type="dt" sz="half" idx="2"/>
          </p:nvPr>
        </p:nvSpPr>
        <p:spPr>
          <a:xfrm>
            <a:off x="457200" y="6356350"/>
            <a:ext cx="2133600" cy="365125"/>
          </a:xfrm>
          <a:prstGeom prst="rect">
            <a:avLst/>
          </a:prstGeom>
        </p:spPr>
        <p:txBody>
          <a:bodyPr vert="horz" rtlCol="0" anchor="ctr"/>
          <a:lstStyle>
            <a:lvl1pPr algn="l" eaLnBrk="1" fontAlgn="auto" latinLnBrk="0" hangingPunct="1">
              <a:spcBef>
                <a:spcPts val="0"/>
              </a:spcBef>
              <a:spcAft>
                <a:spcPts val="0"/>
              </a:spcAft>
              <a:defRPr kumimoji="0" sz="1200">
                <a:solidFill>
                  <a:schemeClr val="tx1">
                    <a:tint val="75000"/>
                  </a:schemeClr>
                </a:solidFill>
                <a:latin typeface="+mn-lt"/>
                <a:ea typeface="+mn-ea"/>
              </a:defRPr>
            </a:lvl1pPr>
          </a:lstStyle>
          <a:p>
            <a:pPr>
              <a:defRPr/>
            </a:pPr>
            <a:fld id="{E60F0EC8-8175-4724-8617-354E1695BB14}" type="datetimeFigureOut">
              <a:rPr lang="zh-TW" altLang="en-US"/>
              <a:pPr>
                <a:defRPr/>
              </a:pPr>
              <a:t>2026/6/4</a:t>
            </a:fld>
            <a:endParaRPr lang="zh-TW" altLang="en-US"/>
          </a:p>
        </p:txBody>
      </p:sp>
      <p:sp>
        <p:nvSpPr>
          <p:cNvPr id="5" name="頁尾版面配置區 4">
            <a:extLst>
              <a:ext uri="{FF2B5EF4-FFF2-40B4-BE49-F238E27FC236}">
                <a16:creationId xmlns:a16="http://schemas.microsoft.com/office/drawing/2014/main" id="{3B8815E7-CC15-E0C3-A44F-9D08992F12E0}"/>
              </a:ext>
            </a:extLst>
          </p:cNvPr>
          <p:cNvSpPr>
            <a:spLocks noGrp="1"/>
          </p:cNvSpPr>
          <p:nvPr>
            <p:ph type="ftr" sz="quarter" idx="3"/>
          </p:nvPr>
        </p:nvSpPr>
        <p:spPr>
          <a:xfrm>
            <a:off x="3124200" y="6356350"/>
            <a:ext cx="2895600" cy="365125"/>
          </a:xfrm>
          <a:prstGeom prst="rect">
            <a:avLst/>
          </a:prstGeom>
        </p:spPr>
        <p:txBody>
          <a:bodyPr vert="horz" rtlCol="0" anchor="ctr"/>
          <a:lstStyle>
            <a:lvl1pPr algn="ctr" eaLnBrk="1" fontAlgn="auto" latinLnBrk="0" hangingPunct="1">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投影片編號版面配置區 5">
            <a:extLst>
              <a:ext uri="{FF2B5EF4-FFF2-40B4-BE49-F238E27FC236}">
                <a16:creationId xmlns:a16="http://schemas.microsoft.com/office/drawing/2014/main" id="{562A253B-5A94-67F1-9717-215BA9970B4C}"/>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kumimoji="0" sz="1200">
                <a:solidFill>
                  <a:srgbClr val="898989"/>
                </a:solidFill>
                <a:latin typeface="Cambria" panose="02040503050406030204" pitchFamily="18" charset="0"/>
              </a:defRPr>
            </a:lvl1pPr>
          </a:lstStyle>
          <a:p>
            <a:fld id="{B90C1FF1-7157-4009-9315-78CCC5404BA5}" type="slidenum">
              <a:rPr lang="zh-TW" altLang="en-US"/>
              <a:pPr/>
              <a:t>‹#›</a:t>
            </a:fld>
            <a:endParaRPr lang="zh-TW" altLang="en-US"/>
          </a:p>
        </p:txBody>
      </p:sp>
    </p:spTree>
  </p:cSld>
  <p:clrMap bg1="lt1" tx1="dk1" bg2="lt2" tx2="dk2" accent1="accent1" accent2="accent2" accent3="accent3" accent4="accent4" accent5="accent5" accent6="accent6" hlink="hlink" folHlink="folHlink"/>
  <p:sldLayoutIdLst>
    <p:sldLayoutId id="2147486833" r:id="rId1"/>
    <p:sldLayoutId id="2147486823" r:id="rId2"/>
    <p:sldLayoutId id="2147486834" r:id="rId3"/>
    <p:sldLayoutId id="2147486824" r:id="rId4"/>
    <p:sldLayoutId id="2147486825" r:id="rId5"/>
    <p:sldLayoutId id="2147486826" r:id="rId6"/>
    <p:sldLayoutId id="2147486827" r:id="rId7"/>
    <p:sldLayoutId id="2147486828" r:id="rId8"/>
    <p:sldLayoutId id="2147486829" r:id="rId9"/>
    <p:sldLayoutId id="2147486830" r:id="rId10"/>
    <p:sldLayoutId id="2147486831" r:id="rId11"/>
    <p:sldLayoutId id="2147486832" r:id="rId12"/>
    <p:sldLayoutId id="2147486835" r:id="rId13"/>
    <p:sldLayoutId id="2147486836" r:id="rId14"/>
    <p:sldLayoutId id="2147486837" r:id="rId15"/>
    <p:sldLayoutId id="2147486838" r:id="rId16"/>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Maiandra GD" pitchFamily="34" charset="0"/>
          <a:ea typeface="微軟正黑體" pitchFamily="34" charset="-120"/>
        </a:defRPr>
      </a:lvl2pPr>
      <a:lvl3pPr algn="ctr" rtl="0" eaLnBrk="0" fontAlgn="base" hangingPunct="0">
        <a:spcBef>
          <a:spcPct val="0"/>
        </a:spcBef>
        <a:spcAft>
          <a:spcPct val="0"/>
        </a:spcAft>
        <a:defRPr sz="4400">
          <a:solidFill>
            <a:schemeClr val="tx2"/>
          </a:solidFill>
          <a:latin typeface="Maiandra GD" pitchFamily="34" charset="0"/>
          <a:ea typeface="微軟正黑體" pitchFamily="34" charset="-120"/>
        </a:defRPr>
      </a:lvl3pPr>
      <a:lvl4pPr algn="ctr" rtl="0" eaLnBrk="0" fontAlgn="base" hangingPunct="0">
        <a:spcBef>
          <a:spcPct val="0"/>
        </a:spcBef>
        <a:spcAft>
          <a:spcPct val="0"/>
        </a:spcAft>
        <a:defRPr sz="4400">
          <a:solidFill>
            <a:schemeClr val="tx2"/>
          </a:solidFill>
          <a:latin typeface="Maiandra GD" pitchFamily="34" charset="0"/>
          <a:ea typeface="微軟正黑體" pitchFamily="34" charset="-120"/>
        </a:defRPr>
      </a:lvl4pPr>
      <a:lvl5pPr algn="ctr" rtl="0" eaLnBrk="0" fontAlgn="base" hangingPunct="0">
        <a:spcBef>
          <a:spcPct val="0"/>
        </a:spcBef>
        <a:spcAft>
          <a:spcPct val="0"/>
        </a:spcAft>
        <a:defRPr sz="4400">
          <a:solidFill>
            <a:schemeClr val="tx2"/>
          </a:solidFill>
          <a:latin typeface="Maiandra GD" pitchFamily="34" charset="0"/>
          <a:ea typeface="微軟正黑體" pitchFamily="34" charset="-120"/>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p:titleStyle>
    <p:bodyStyle>
      <a:lvl1pPr marL="342900" indent="-342900" algn="l" rtl="0" eaLnBrk="0" fontAlgn="base" hangingPunct="0">
        <a:spcBef>
          <a:spcPct val="20000"/>
        </a:spcBef>
        <a:spcAft>
          <a:spcPct val="0"/>
        </a:spcAft>
        <a:buClr>
          <a:schemeClr val="accent1"/>
        </a:buClr>
        <a:buSzPct val="50000"/>
        <a:buFont typeface="Wingdings 2" panose="05020102010507070707" pitchFamily="18" charset="2"/>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SzPct val="50000"/>
        <a:buFont typeface="Wingdings 2" panose="05020102010507070707" pitchFamily="18" charset="2"/>
        <a:buChar char="³"/>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lr>
          <a:srgbClr val="7B9B57"/>
        </a:buClr>
        <a:buSzPct val="60000"/>
        <a:buFont typeface="Wingdings 2" panose="05020102010507070707" pitchFamily="18" charset="2"/>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lr>
          <a:srgbClr val="8B7396"/>
        </a:buClr>
        <a:buSzPct val="45000"/>
        <a:buFont typeface="Wingdings 2" panose="05020102010507070707" pitchFamily="18" charset="2"/>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lr>
          <a:srgbClr val="E89A53"/>
        </a:buClr>
        <a:buFont typeface="Wingdings 2" panose="05020102010507070707" pitchFamily="18" charset="2"/>
        <a:buChar char=""/>
        <a:defRPr sz="2000" kern="1200">
          <a:solidFill>
            <a:schemeClr val="tx1"/>
          </a:solidFill>
          <a:latin typeface="+mn-lt"/>
          <a:ea typeface="+mn-ea"/>
          <a:cs typeface="+mn-cs"/>
        </a:defRPr>
      </a:lvl5pPr>
      <a:lvl6pPr marL="2514600" indent="-228600" algn="l" rtl="0" eaLnBrk="1" latinLnBrk="0" hangingPunct="1">
        <a:spcBef>
          <a:spcPct val="20000"/>
        </a:spcBef>
        <a:buFont typeface="Arial"/>
        <a:buChar char="•"/>
        <a:defRPr kumimoji="0"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kumimoji="0"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kumimoji="0"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10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1.png"/></Relationships>
</file>

<file path=ppt/slides/_rels/slide10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1.png"/></Relationships>
</file>

<file path=ppt/slides/_rels/slide102.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image" Target="../media/image194.png"/><Relationship Id="rId1" Type="http://schemas.openxmlformats.org/officeDocument/2006/relationships/slideLayout" Target="../slideLayouts/slideLayout2.xml"/><Relationship Id="rId5" Type="http://schemas.openxmlformats.org/officeDocument/2006/relationships/image" Target="../media/image197.png"/><Relationship Id="rId4" Type="http://schemas.openxmlformats.org/officeDocument/2006/relationships/image" Target="../media/image196.png"/></Relationships>
</file>

<file path=ppt/slides/_rels/slide103.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6" Type="http://schemas.openxmlformats.org/officeDocument/2006/relationships/image" Target="../media/image199.png"/><Relationship Id="rId5" Type="http://schemas.openxmlformats.org/officeDocument/2006/relationships/image" Target="../media/image198.png"/><Relationship Id="rId4" Type="http://schemas.openxmlformats.org/officeDocument/2006/relationships/image" Target="../media/image191.png"/></Relationships>
</file>

<file path=ppt/slides/_rels/slide104.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6" Type="http://schemas.openxmlformats.org/officeDocument/2006/relationships/image" Target="../media/image184.png"/><Relationship Id="rId5" Type="http://schemas.openxmlformats.org/officeDocument/2006/relationships/image" Target="../media/image201.png"/><Relationship Id="rId4" Type="http://schemas.openxmlformats.org/officeDocument/2006/relationships/image" Target="../media/image200.png"/></Relationships>
</file>

<file path=ppt/slides/_rels/slide105.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204.png"/></Relationships>
</file>

<file path=ppt/slides/_rels/slide10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image" Target="../media/image202.png"/><Relationship Id="rId1" Type="http://schemas.openxmlformats.org/officeDocument/2006/relationships/slideLayout" Target="../slideLayouts/slideLayout2.xml"/><Relationship Id="rId5" Type="http://schemas.openxmlformats.org/officeDocument/2006/relationships/image" Target="../media/image205.png"/><Relationship Id="rId4" Type="http://schemas.openxmlformats.org/officeDocument/2006/relationships/image" Target="../media/image204.png"/></Relationships>
</file>

<file path=ppt/slides/_rels/slide107.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2.png"/><Relationship Id="rId4" Type="http://schemas.openxmlformats.org/officeDocument/2006/relationships/image" Target="../media/image191.png"/></Relationships>
</file>

<file path=ppt/slides/_rels/slide108.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image" Target="../media/image206.png"/><Relationship Id="rId1" Type="http://schemas.openxmlformats.org/officeDocument/2006/relationships/slideLayout" Target="../slideLayouts/slideLayout2.xml"/><Relationship Id="rId5" Type="http://schemas.openxmlformats.org/officeDocument/2006/relationships/image" Target="../media/image209.png"/><Relationship Id="rId4" Type="http://schemas.openxmlformats.org/officeDocument/2006/relationships/image" Target="../media/image208.png"/></Relationships>
</file>

<file path=ppt/slides/_rels/slide109.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1.png"/></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1.png"/></Relationships>
</file>

<file path=ppt/slides/_rels/slide111.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189.png"/><Relationship Id="rId1" Type="http://schemas.openxmlformats.org/officeDocument/2006/relationships/slideLayout" Target="../slideLayouts/slideLayout2.xml"/><Relationship Id="rId5" Type="http://schemas.openxmlformats.org/officeDocument/2006/relationships/image" Target="../media/image193.png"/><Relationship Id="rId4" Type="http://schemas.openxmlformats.org/officeDocument/2006/relationships/image" Target="../media/image191.png"/></Relationships>
</file>

<file path=ppt/slides/_rels/slide112.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png"/><Relationship Id="rId4" Type="http://schemas.openxmlformats.org/officeDocument/2006/relationships/image" Target="../media/image212.png"/></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62.png"/><Relationship Id="rId1" Type="http://schemas.openxmlformats.org/officeDocument/2006/relationships/slideLayout" Target="../slideLayouts/slideLayout14.xml"/><Relationship Id="rId4" Type="http://schemas.openxmlformats.org/officeDocument/2006/relationships/image" Target="../media/image215.png"/></Relationships>
</file>

<file path=ppt/slides/_rels/slide114.xml.rels><?xml version="1.0" encoding="UTF-8" standalone="yes"?>
<Relationships xmlns="http://schemas.openxmlformats.org/package/2006/relationships"><Relationship Id="rId3" Type="http://schemas.openxmlformats.org/officeDocument/2006/relationships/image" Target="../media/image217.png"/><Relationship Id="rId2" Type="http://schemas.openxmlformats.org/officeDocument/2006/relationships/image" Target="../media/image216.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image" Target="../media/image218.png"/><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image" Target="../media/image220.png"/><Relationship Id="rId1" Type="http://schemas.openxmlformats.org/officeDocument/2006/relationships/slideLayout" Target="../slideLayouts/slideLayout14.xml"/><Relationship Id="rId5" Type="http://schemas.openxmlformats.org/officeDocument/2006/relationships/image" Target="../media/image223.png"/><Relationship Id="rId4" Type="http://schemas.openxmlformats.org/officeDocument/2006/relationships/image" Target="../media/image222.png"/></Relationships>
</file>

<file path=ppt/slides/_rels/slide117.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101.png"/><Relationship Id="rId1" Type="http://schemas.openxmlformats.org/officeDocument/2006/relationships/slideLayout" Target="../slideLayouts/slideLayout2.xml"/><Relationship Id="rId5" Type="http://schemas.openxmlformats.org/officeDocument/2006/relationships/image" Target="../media/image226.png"/><Relationship Id="rId4" Type="http://schemas.openxmlformats.org/officeDocument/2006/relationships/image" Target="../media/image225.png"/></Relationships>
</file>

<file path=ppt/slides/_rels/slide118.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62.png"/><Relationship Id="rId1" Type="http://schemas.openxmlformats.org/officeDocument/2006/relationships/slideLayout" Target="../slideLayouts/slideLayout14.xml"/><Relationship Id="rId4" Type="http://schemas.openxmlformats.org/officeDocument/2006/relationships/image" Target="../media/image227.png"/></Relationships>
</file>

<file path=ppt/slides/_rels/slide119.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image" Target="../media/image228.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14.xml"/></Relationships>
</file>

<file path=ppt/slides/_rels/slide121.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image" Target="../media/image230.png"/><Relationship Id="rId1" Type="http://schemas.openxmlformats.org/officeDocument/2006/relationships/slideLayout" Target="../slideLayouts/slideLayout14.xml"/><Relationship Id="rId4" Type="http://schemas.openxmlformats.org/officeDocument/2006/relationships/image" Target="../media/image232.png"/></Relationships>
</file>

<file path=ppt/slides/_rels/slide122.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png"/><Relationship Id="rId1" Type="http://schemas.openxmlformats.org/officeDocument/2006/relationships/slideLayout" Target="../slideLayouts/slideLayout14.xml"/></Relationships>
</file>

<file path=ppt/slides/_rels/slide124.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image" Target="../media/image236.png"/><Relationship Id="rId1" Type="http://schemas.openxmlformats.org/officeDocument/2006/relationships/slideLayout" Target="../slideLayouts/slideLayout14.xml"/></Relationships>
</file>

<file path=ppt/slides/_rels/slide125.xml.rels><?xml version="1.0" encoding="UTF-8" standalone="yes"?>
<Relationships xmlns="http://schemas.openxmlformats.org/package/2006/relationships"><Relationship Id="rId2" Type="http://schemas.openxmlformats.org/officeDocument/2006/relationships/image" Target="../media/image238.png"/><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2" Type="http://schemas.openxmlformats.org/officeDocument/2006/relationships/image" Target="../media/image239.png"/><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image" Target="../media/image240.png"/><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image" Target="../media/image242.png"/><Relationship Id="rId1" Type="http://schemas.openxmlformats.org/officeDocument/2006/relationships/slideLayout" Target="../slideLayouts/slideLayout2.xml"/><Relationship Id="rId6" Type="http://schemas.openxmlformats.org/officeDocument/2006/relationships/image" Target="../media/image246.png"/><Relationship Id="rId5" Type="http://schemas.openxmlformats.org/officeDocument/2006/relationships/image" Target="../media/image245.png"/><Relationship Id="rId4" Type="http://schemas.openxmlformats.org/officeDocument/2006/relationships/image" Target="../media/image244.png"/></Relationships>
</file>

<file path=ppt/slides/_rels/slide129.xml.rels><?xml version="1.0" encoding="UTF-8" standalone="yes"?>
<Relationships xmlns="http://schemas.openxmlformats.org/package/2006/relationships"><Relationship Id="rId3" Type="http://schemas.openxmlformats.org/officeDocument/2006/relationships/image" Target="../media/image248.png"/><Relationship Id="rId2" Type="http://schemas.openxmlformats.org/officeDocument/2006/relationships/image" Target="../media/image247.png"/><Relationship Id="rId1" Type="http://schemas.openxmlformats.org/officeDocument/2006/relationships/slideLayout" Target="../slideLayouts/slideLayout14.xml"/><Relationship Id="rId4" Type="http://schemas.openxmlformats.org/officeDocument/2006/relationships/image" Target="../media/image249.png"/></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62.png"/><Relationship Id="rId1" Type="http://schemas.openxmlformats.org/officeDocument/2006/relationships/slideLayout" Target="../slideLayouts/slideLayout14.xml"/><Relationship Id="rId4" Type="http://schemas.openxmlformats.org/officeDocument/2006/relationships/image" Target="../media/image251.png"/></Relationships>
</file>

<file path=ppt/slides/_rels/slide132.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14.xml"/></Relationships>
</file>

<file path=ppt/slides/_rels/slide133.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14.xml"/><Relationship Id="rId5" Type="http://schemas.openxmlformats.org/officeDocument/2006/relationships/image" Target="../media/image256.png"/><Relationship Id="rId4" Type="http://schemas.openxmlformats.org/officeDocument/2006/relationships/image" Target="../media/image255.png"/></Relationships>
</file>

<file path=ppt/slides/_rels/slide134.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image" Target="../media/image253.png"/><Relationship Id="rId1" Type="http://schemas.openxmlformats.org/officeDocument/2006/relationships/slideLayout" Target="../slideLayouts/slideLayout14.xml"/><Relationship Id="rId6" Type="http://schemas.openxmlformats.org/officeDocument/2006/relationships/image" Target="../media/image257.png"/><Relationship Id="rId5" Type="http://schemas.openxmlformats.org/officeDocument/2006/relationships/image" Target="../media/image256.png"/><Relationship Id="rId4" Type="http://schemas.openxmlformats.org/officeDocument/2006/relationships/image" Target="../media/image255.png"/></Relationships>
</file>

<file path=ppt/slides/_rels/slide135.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14.xml"/></Relationships>
</file>

<file path=ppt/slides/_rels/slide136.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image" Target="../media/image260.png"/><Relationship Id="rId1" Type="http://schemas.openxmlformats.org/officeDocument/2006/relationships/slideLayout" Target="../slideLayouts/slideLayout14.xml"/></Relationships>
</file>

<file path=ppt/slides/_rels/slide137.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263.png"/><Relationship Id="rId2" Type="http://schemas.openxmlformats.org/officeDocument/2006/relationships/image" Target="../media/image226.png"/><Relationship Id="rId1" Type="http://schemas.openxmlformats.org/officeDocument/2006/relationships/slideLayout" Target="../slideLayouts/slideLayout16.xml"/><Relationship Id="rId6" Type="http://schemas.openxmlformats.org/officeDocument/2006/relationships/image" Target="../media/image266.png"/><Relationship Id="rId5" Type="http://schemas.openxmlformats.org/officeDocument/2006/relationships/image" Target="../media/image265.png"/><Relationship Id="rId4" Type="http://schemas.openxmlformats.org/officeDocument/2006/relationships/image" Target="../media/image264.png"/></Relationships>
</file>

<file path=ppt/slides/_rels/slide13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62.png"/><Relationship Id="rId1" Type="http://schemas.openxmlformats.org/officeDocument/2006/relationships/slideLayout" Target="../slideLayouts/slideLayout14.xml"/><Relationship Id="rId4" Type="http://schemas.openxmlformats.org/officeDocument/2006/relationships/image" Target="../media/image267.png"/></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30.png"/><Relationship Id="rId4" Type="http://schemas.openxmlformats.org/officeDocument/2006/relationships/image" Target="../media/image29.png"/></Relationships>
</file>

<file path=ppt/slides/_rels/slide140.xml.rels><?xml version="1.0" encoding="UTF-8" standalone="yes"?>
<Relationships xmlns="http://schemas.openxmlformats.org/package/2006/relationships"><Relationship Id="rId2" Type="http://schemas.openxmlformats.org/officeDocument/2006/relationships/image" Target="../media/image268.png"/><Relationship Id="rId1" Type="http://schemas.openxmlformats.org/officeDocument/2006/relationships/slideLayout" Target="../slideLayouts/slideLayout14.xml"/></Relationships>
</file>

<file path=ppt/slides/_rels/slide141.xml.rels><?xml version="1.0" encoding="UTF-8" standalone="yes"?>
<Relationships xmlns="http://schemas.openxmlformats.org/package/2006/relationships"><Relationship Id="rId3" Type="http://schemas.openxmlformats.org/officeDocument/2006/relationships/image" Target="../media/image270.png"/><Relationship Id="rId2" Type="http://schemas.openxmlformats.org/officeDocument/2006/relationships/image" Target="../media/image269.png"/><Relationship Id="rId1" Type="http://schemas.openxmlformats.org/officeDocument/2006/relationships/slideLayout" Target="../slideLayouts/slideLayout2.xml"/><Relationship Id="rId4" Type="http://schemas.openxmlformats.org/officeDocument/2006/relationships/image" Target="../media/image271.png"/></Relationships>
</file>

<file path=ppt/slides/_rels/slide142.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14.xml"/></Relationships>
</file>

<file path=ppt/slides/_rels/slide143.xml.rels><?xml version="1.0" encoding="UTF-8" standalone="yes"?>
<Relationships xmlns="http://schemas.openxmlformats.org/package/2006/relationships"><Relationship Id="rId2" Type="http://schemas.openxmlformats.org/officeDocument/2006/relationships/image" Target="../media/image272.png"/><Relationship Id="rId1" Type="http://schemas.openxmlformats.org/officeDocument/2006/relationships/slideLayout" Target="../slideLayouts/slideLayout14.xml"/></Relationships>
</file>

<file path=ppt/slides/_rels/slide14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62.png"/><Relationship Id="rId1" Type="http://schemas.openxmlformats.org/officeDocument/2006/relationships/slideLayout" Target="../slideLayouts/slideLayout14.xml"/><Relationship Id="rId4" Type="http://schemas.openxmlformats.org/officeDocument/2006/relationships/image" Target="../media/image273.png"/></Relationships>
</file>

<file path=ppt/slides/_rels/slide145.xml.rels><?xml version="1.0" encoding="UTF-8" standalone="yes"?>
<Relationships xmlns="http://schemas.openxmlformats.org/package/2006/relationships"><Relationship Id="rId3" Type="http://schemas.openxmlformats.org/officeDocument/2006/relationships/image" Target="../media/image275.png"/><Relationship Id="rId2" Type="http://schemas.openxmlformats.org/officeDocument/2006/relationships/image" Target="../media/image274.png"/><Relationship Id="rId1" Type="http://schemas.openxmlformats.org/officeDocument/2006/relationships/slideLayout" Target="../slideLayouts/slideLayout14.xml"/></Relationships>
</file>

<file path=ppt/slides/_rels/slide146.xml.rels><?xml version="1.0" encoding="UTF-8" standalone="yes"?>
<Relationships xmlns="http://schemas.openxmlformats.org/package/2006/relationships"><Relationship Id="rId3" Type="http://schemas.openxmlformats.org/officeDocument/2006/relationships/image" Target="../media/image277.png"/><Relationship Id="rId2" Type="http://schemas.openxmlformats.org/officeDocument/2006/relationships/image" Target="../media/image276.png"/><Relationship Id="rId1" Type="http://schemas.openxmlformats.org/officeDocument/2006/relationships/slideLayout" Target="../slideLayouts/slideLayout14.xml"/></Relationships>
</file>

<file path=ppt/slides/_rels/slide147.xml.rels><?xml version="1.0" encoding="UTF-8" standalone="yes"?>
<Relationships xmlns="http://schemas.openxmlformats.org/package/2006/relationships"><Relationship Id="rId3" Type="http://schemas.openxmlformats.org/officeDocument/2006/relationships/image" Target="../media/image279.png"/><Relationship Id="rId2" Type="http://schemas.openxmlformats.org/officeDocument/2006/relationships/image" Target="../media/image278.png"/><Relationship Id="rId1" Type="http://schemas.openxmlformats.org/officeDocument/2006/relationships/slideLayout" Target="../slideLayouts/slideLayout14.xml"/></Relationships>
</file>

<file path=ppt/slides/_rels/slide148.xml.rels><?xml version="1.0" encoding="UTF-8" standalone="yes"?>
<Relationships xmlns="http://schemas.openxmlformats.org/package/2006/relationships"><Relationship Id="rId3" Type="http://schemas.openxmlformats.org/officeDocument/2006/relationships/image" Target="../media/image281.png"/><Relationship Id="rId2" Type="http://schemas.openxmlformats.org/officeDocument/2006/relationships/image" Target="../media/image280.png"/><Relationship Id="rId1" Type="http://schemas.openxmlformats.org/officeDocument/2006/relationships/slideLayout" Target="../slideLayouts/slideLayout2.xml"/><Relationship Id="rId4" Type="http://schemas.openxmlformats.org/officeDocument/2006/relationships/image" Target="../media/image282.png"/></Relationships>
</file>

<file path=ppt/slides/_rels/slide14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62.png"/><Relationship Id="rId1" Type="http://schemas.openxmlformats.org/officeDocument/2006/relationships/slideLayout" Target="../slideLayouts/slideLayout14.xml"/><Relationship Id="rId4" Type="http://schemas.openxmlformats.org/officeDocument/2006/relationships/image" Target="../media/image283.png"/></Relationships>
</file>

<file path=ppt/slides/_rels/slide1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4.xml"/></Relationships>
</file>

<file path=ppt/slides/_rels/slide150.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284.png"/><Relationship Id="rId1" Type="http://schemas.openxmlformats.org/officeDocument/2006/relationships/slideLayout" Target="../slideLayouts/slideLayout14.xml"/><Relationship Id="rId4" Type="http://schemas.openxmlformats.org/officeDocument/2006/relationships/image" Target="../media/image285.png"/></Relationships>
</file>

<file path=ppt/slides/_rels/slide151.xml.rels><?xml version="1.0" encoding="UTF-8" standalone="yes"?>
<Relationships xmlns="http://schemas.openxmlformats.org/package/2006/relationships"><Relationship Id="rId2" Type="http://schemas.openxmlformats.org/officeDocument/2006/relationships/image" Target="../media/image286.png"/><Relationship Id="rId1" Type="http://schemas.openxmlformats.org/officeDocument/2006/relationships/slideLayout" Target="../slideLayouts/slideLayout14.xml"/></Relationships>
</file>

<file path=ppt/slides/_rels/slide152.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14.xml"/><Relationship Id="rId4" Type="http://schemas.openxmlformats.org/officeDocument/2006/relationships/image" Target="../media/image289.png"/></Relationships>
</file>

<file path=ppt/slides/_rels/slide153.xml.rels><?xml version="1.0" encoding="UTF-8" standalone="yes"?>
<Relationships xmlns="http://schemas.openxmlformats.org/package/2006/relationships"><Relationship Id="rId3" Type="http://schemas.openxmlformats.org/officeDocument/2006/relationships/image" Target="../media/image288.png"/><Relationship Id="rId2" Type="http://schemas.openxmlformats.org/officeDocument/2006/relationships/image" Target="../media/image287.png"/><Relationship Id="rId1" Type="http://schemas.openxmlformats.org/officeDocument/2006/relationships/slideLayout" Target="../slideLayouts/slideLayout14.xml"/><Relationship Id="rId5" Type="http://schemas.openxmlformats.org/officeDocument/2006/relationships/image" Target="../media/image290.png"/><Relationship Id="rId4" Type="http://schemas.openxmlformats.org/officeDocument/2006/relationships/image" Target="../media/image289.png"/></Relationships>
</file>

<file path=ppt/slides/_rels/slide15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62.png"/><Relationship Id="rId1" Type="http://schemas.openxmlformats.org/officeDocument/2006/relationships/slideLayout" Target="../slideLayouts/slideLayout14.xml"/><Relationship Id="rId4" Type="http://schemas.openxmlformats.org/officeDocument/2006/relationships/image" Target="../media/image291.png"/></Relationships>
</file>

<file path=ppt/slides/_rels/slide155.xml.rels><?xml version="1.0" encoding="UTF-8" standalone="yes"?>
<Relationships xmlns="http://schemas.openxmlformats.org/package/2006/relationships"><Relationship Id="rId2" Type="http://schemas.openxmlformats.org/officeDocument/2006/relationships/image" Target="../media/image292.png"/><Relationship Id="rId1" Type="http://schemas.openxmlformats.org/officeDocument/2006/relationships/slideLayout" Target="../slideLayouts/slideLayout14.xml"/></Relationships>
</file>

<file path=ppt/slides/_rels/slide156.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image" Target="../media/image293.png"/><Relationship Id="rId1" Type="http://schemas.openxmlformats.org/officeDocument/2006/relationships/slideLayout" Target="../slideLayouts/slideLayout14.xml"/></Relationships>
</file>

<file path=ppt/slides/_rels/slide157.xml.rels><?xml version="1.0" encoding="UTF-8" standalone="yes"?>
<Relationships xmlns="http://schemas.openxmlformats.org/package/2006/relationships"><Relationship Id="rId2" Type="http://schemas.openxmlformats.org/officeDocument/2006/relationships/image" Target="../media/image295.png"/><Relationship Id="rId1" Type="http://schemas.openxmlformats.org/officeDocument/2006/relationships/slideLayout" Target="../slideLayouts/slideLayout14.xml"/></Relationships>
</file>

<file path=ppt/slides/_rels/slide158.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image" Target="../media/image295.png"/><Relationship Id="rId1" Type="http://schemas.openxmlformats.org/officeDocument/2006/relationships/slideLayout" Target="../slideLayouts/slideLayout14.xml"/></Relationships>
</file>

<file path=ppt/slides/_rels/slide159.xml.rels><?xml version="1.0" encoding="UTF-8" standalone="yes"?>
<Relationships xmlns="http://schemas.openxmlformats.org/package/2006/relationships"><Relationship Id="rId3" Type="http://schemas.openxmlformats.org/officeDocument/2006/relationships/image" Target="../media/image298.png"/><Relationship Id="rId2" Type="http://schemas.openxmlformats.org/officeDocument/2006/relationships/image" Target="../media/image297.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4.xml"/></Relationships>
</file>

<file path=ppt/slides/_rels/slide160.xml.rels><?xml version="1.0" encoding="UTF-8" standalone="yes"?>
<Relationships xmlns="http://schemas.openxmlformats.org/package/2006/relationships"><Relationship Id="rId3" Type="http://schemas.openxmlformats.org/officeDocument/2006/relationships/image" Target="../media/image300.jpeg"/><Relationship Id="rId2" Type="http://schemas.openxmlformats.org/officeDocument/2006/relationships/image" Target="../media/image299.png"/><Relationship Id="rId1" Type="http://schemas.openxmlformats.org/officeDocument/2006/relationships/slideLayout" Target="../slideLayouts/slideLayout14.xml"/><Relationship Id="rId4" Type="http://schemas.openxmlformats.org/officeDocument/2006/relationships/hyperlink" Target="http://www.vesc.tw/" TargetMode="External"/></Relationships>
</file>

<file path=ppt/slides/_rels/slide161.xml.rels><?xml version="1.0" encoding="UTF-8" standalone="yes"?>
<Relationships xmlns="http://schemas.openxmlformats.org/package/2006/relationships"><Relationship Id="rId3" Type="http://schemas.openxmlformats.org/officeDocument/2006/relationships/image" Target="../media/image302.jpeg"/><Relationship Id="rId2" Type="http://schemas.openxmlformats.org/officeDocument/2006/relationships/image" Target="../media/image301.png"/><Relationship Id="rId1" Type="http://schemas.openxmlformats.org/officeDocument/2006/relationships/slideLayout" Target="../slideLayouts/slideLayout14.xml"/><Relationship Id="rId4" Type="http://schemas.openxmlformats.org/officeDocument/2006/relationships/hyperlink" Target="http://www.pntcv.ntct.edu.tw/skill" TargetMode="External"/></Relationships>
</file>

<file path=ppt/slides/_rels/slide1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62.png"/><Relationship Id="rId1" Type="http://schemas.openxmlformats.org/officeDocument/2006/relationships/slideLayout" Target="../slideLayouts/slideLayout14.xml"/><Relationship Id="rId4" Type="http://schemas.openxmlformats.org/officeDocument/2006/relationships/image" Target="../media/image303.png"/></Relationships>
</file>

<file path=ppt/slides/_rels/slide163.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image" Target="../media/image304.png"/><Relationship Id="rId1" Type="http://schemas.openxmlformats.org/officeDocument/2006/relationships/slideLayout" Target="../slideLayouts/slideLayout14.xml"/></Relationships>
</file>

<file path=ppt/slides/_rels/slide164.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image" Target="../media/image306.png"/><Relationship Id="rId1" Type="http://schemas.openxmlformats.org/officeDocument/2006/relationships/slideLayout" Target="../slideLayouts/slideLayout14.xml"/></Relationships>
</file>

<file path=ppt/slides/_rels/slide165.xml.rels><?xml version="1.0" encoding="UTF-8" standalone="yes"?>
<Relationships xmlns="http://schemas.openxmlformats.org/package/2006/relationships"><Relationship Id="rId3" Type="http://schemas.openxmlformats.org/officeDocument/2006/relationships/image" Target="../media/image309.jpeg"/><Relationship Id="rId2" Type="http://schemas.openxmlformats.org/officeDocument/2006/relationships/image" Target="../media/image308.png"/><Relationship Id="rId1" Type="http://schemas.openxmlformats.org/officeDocument/2006/relationships/slideLayout" Target="../slideLayouts/slideLayout14.xml"/></Relationships>
</file>

<file path=ppt/slides/_rels/slide16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62.png"/><Relationship Id="rId1" Type="http://schemas.openxmlformats.org/officeDocument/2006/relationships/slideLayout" Target="../slideLayouts/slideLayout14.xml"/><Relationship Id="rId4" Type="http://schemas.openxmlformats.org/officeDocument/2006/relationships/image" Target="../media/image310.png"/></Relationships>
</file>

<file path=ppt/slides/_rels/slide167.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image" Target="../media/image311.png"/><Relationship Id="rId1" Type="http://schemas.openxmlformats.org/officeDocument/2006/relationships/slideLayout" Target="../slideLayouts/slideLayout14.xml"/></Relationships>
</file>

<file path=ppt/slides/_rels/slide168.xml.rels><?xml version="1.0" encoding="UTF-8" standalone="yes"?>
<Relationships xmlns="http://schemas.openxmlformats.org/package/2006/relationships"><Relationship Id="rId2" Type="http://schemas.openxmlformats.org/officeDocument/2006/relationships/image" Target="../media/image313.png"/><Relationship Id="rId1" Type="http://schemas.openxmlformats.org/officeDocument/2006/relationships/slideLayout" Target="../slideLayouts/slideLayout14.xml"/></Relationships>
</file>

<file path=ppt/slides/_rels/slide169.xml.rels><?xml version="1.0" encoding="UTF-8" standalone="yes"?>
<Relationships xmlns="http://schemas.openxmlformats.org/package/2006/relationships"><Relationship Id="rId3" Type="http://schemas.openxmlformats.org/officeDocument/2006/relationships/image" Target="../media/image315.jpeg"/><Relationship Id="rId2" Type="http://schemas.openxmlformats.org/officeDocument/2006/relationships/image" Target="../media/image314.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70.xml.rels><?xml version="1.0" encoding="UTF-8" standalone="yes"?>
<Relationships xmlns="http://schemas.openxmlformats.org/package/2006/relationships"><Relationship Id="rId3" Type="http://schemas.openxmlformats.org/officeDocument/2006/relationships/image" Target="../media/image316.png"/><Relationship Id="rId2" Type="http://schemas.openxmlformats.org/officeDocument/2006/relationships/image" Target="../media/image101.png"/><Relationship Id="rId1" Type="http://schemas.openxmlformats.org/officeDocument/2006/relationships/slideLayout" Target="../slideLayouts/slideLayout14.xml"/><Relationship Id="rId4" Type="http://schemas.openxmlformats.org/officeDocument/2006/relationships/image" Target="../media/image317.png"/></Relationships>
</file>

<file path=ppt/slides/_rels/slide171.xml.rels><?xml version="1.0" encoding="UTF-8" standalone="yes"?>
<Relationships xmlns="http://schemas.openxmlformats.org/package/2006/relationships"><Relationship Id="rId3" Type="http://schemas.openxmlformats.org/officeDocument/2006/relationships/image" Target="../media/image319.jpeg"/><Relationship Id="rId2" Type="http://schemas.openxmlformats.org/officeDocument/2006/relationships/image" Target="../media/image318.png"/><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image" Target="../media/image320.png"/><Relationship Id="rId1" Type="http://schemas.openxmlformats.org/officeDocument/2006/relationships/slideLayout" Target="../slideLayouts/slideLayout14.xml"/><Relationship Id="rId6" Type="http://schemas.openxmlformats.org/officeDocument/2006/relationships/image" Target="../media/image324.jpeg"/><Relationship Id="rId5" Type="http://schemas.openxmlformats.org/officeDocument/2006/relationships/image" Target="../media/image323.jpeg"/><Relationship Id="rId4" Type="http://schemas.openxmlformats.org/officeDocument/2006/relationships/image" Target="../media/image322.jpeg"/></Relationships>
</file>

<file path=ppt/slides/_rels/slide173.xml.rels><?xml version="1.0" encoding="UTF-8" standalone="yes"?>
<Relationships xmlns="http://schemas.openxmlformats.org/package/2006/relationships"><Relationship Id="rId3" Type="http://schemas.openxmlformats.org/officeDocument/2006/relationships/image" Target="../media/image326.png"/><Relationship Id="rId2" Type="http://schemas.openxmlformats.org/officeDocument/2006/relationships/image" Target="../media/image325.png"/><Relationship Id="rId1" Type="http://schemas.openxmlformats.org/officeDocument/2006/relationships/slideLayout" Target="../slideLayouts/slideLayout14.xml"/></Relationships>
</file>

<file path=ppt/slides/_rels/slide174.xml.rels><?xml version="1.0" encoding="UTF-8" standalone="yes"?>
<Relationships xmlns="http://schemas.openxmlformats.org/package/2006/relationships"><Relationship Id="rId3" Type="http://schemas.openxmlformats.org/officeDocument/2006/relationships/image" Target="../media/image328.png"/><Relationship Id="rId2" Type="http://schemas.openxmlformats.org/officeDocument/2006/relationships/image" Target="../media/image327.png"/><Relationship Id="rId1" Type="http://schemas.openxmlformats.org/officeDocument/2006/relationships/slideLayout" Target="../slideLayouts/slideLayout2.xml"/><Relationship Id="rId5" Type="http://schemas.openxmlformats.org/officeDocument/2006/relationships/image" Target="../media/image330.png"/><Relationship Id="rId4" Type="http://schemas.openxmlformats.org/officeDocument/2006/relationships/image" Target="../media/image329.png"/></Relationships>
</file>

<file path=ppt/slides/_rels/slide175.xml.rels><?xml version="1.0" encoding="UTF-8" standalone="yes"?>
<Relationships xmlns="http://schemas.openxmlformats.org/package/2006/relationships"><Relationship Id="rId2" Type="http://schemas.openxmlformats.org/officeDocument/2006/relationships/image" Target="../media/image331.png"/><Relationship Id="rId1" Type="http://schemas.openxmlformats.org/officeDocument/2006/relationships/slideLayout" Target="../slideLayouts/slideLayout14.xml"/></Relationships>
</file>

<file path=ppt/slides/_rels/slide176.xml.rels><?xml version="1.0" encoding="UTF-8" standalone="yes"?>
<Relationships xmlns="http://schemas.openxmlformats.org/package/2006/relationships"><Relationship Id="rId3" Type="http://schemas.openxmlformats.org/officeDocument/2006/relationships/image" Target="../media/image333.png"/><Relationship Id="rId7" Type="http://schemas.openxmlformats.org/officeDocument/2006/relationships/image" Target="../media/image337.png"/><Relationship Id="rId2" Type="http://schemas.openxmlformats.org/officeDocument/2006/relationships/image" Target="../media/image332.png"/><Relationship Id="rId1" Type="http://schemas.openxmlformats.org/officeDocument/2006/relationships/slideLayout" Target="../slideLayouts/slideLayout15.xml"/><Relationship Id="rId6" Type="http://schemas.openxmlformats.org/officeDocument/2006/relationships/image" Target="../media/image336.png"/><Relationship Id="rId5" Type="http://schemas.openxmlformats.org/officeDocument/2006/relationships/image" Target="../media/image335.png"/><Relationship Id="rId4" Type="http://schemas.openxmlformats.org/officeDocument/2006/relationships/image" Target="../media/image334.png"/></Relationships>
</file>

<file path=ppt/slides/_rels/slide177.xml.rels><?xml version="1.0" encoding="UTF-8" standalone="yes"?>
<Relationships xmlns="http://schemas.openxmlformats.org/package/2006/relationships"><Relationship Id="rId3" Type="http://schemas.openxmlformats.org/officeDocument/2006/relationships/image" Target="../media/image339.png"/><Relationship Id="rId2" Type="http://schemas.openxmlformats.org/officeDocument/2006/relationships/image" Target="../media/image338.png"/><Relationship Id="rId1" Type="http://schemas.openxmlformats.org/officeDocument/2006/relationships/slideLayout" Target="../slideLayouts/slideLayout14.xml"/><Relationship Id="rId4" Type="http://schemas.openxmlformats.org/officeDocument/2006/relationships/image" Target="../media/image340.png"/></Relationships>
</file>

<file path=ppt/slides/_rels/slide178.xml.rels><?xml version="1.0" encoding="UTF-8" standalone="yes"?>
<Relationships xmlns="http://schemas.openxmlformats.org/package/2006/relationships"><Relationship Id="rId8" Type="http://schemas.openxmlformats.org/officeDocument/2006/relationships/image" Target="../media/image347.png"/><Relationship Id="rId3" Type="http://schemas.openxmlformats.org/officeDocument/2006/relationships/image" Target="../media/image342.png"/><Relationship Id="rId7" Type="http://schemas.openxmlformats.org/officeDocument/2006/relationships/image" Target="../media/image346.png"/><Relationship Id="rId2" Type="http://schemas.openxmlformats.org/officeDocument/2006/relationships/image" Target="../media/image341.png"/><Relationship Id="rId1" Type="http://schemas.openxmlformats.org/officeDocument/2006/relationships/slideLayout" Target="../slideLayouts/slideLayout2.xml"/><Relationship Id="rId6" Type="http://schemas.openxmlformats.org/officeDocument/2006/relationships/image" Target="../media/image345.png"/><Relationship Id="rId5" Type="http://schemas.openxmlformats.org/officeDocument/2006/relationships/image" Target="../media/image344.png"/><Relationship Id="rId10" Type="http://schemas.openxmlformats.org/officeDocument/2006/relationships/image" Target="../media/image349.png"/><Relationship Id="rId4" Type="http://schemas.openxmlformats.org/officeDocument/2006/relationships/image" Target="../media/image343.png"/><Relationship Id="rId9" Type="http://schemas.openxmlformats.org/officeDocument/2006/relationships/image" Target="../media/image348.png"/></Relationships>
</file>

<file path=ppt/slides/_rels/slide179.xml.rels><?xml version="1.0" encoding="UTF-8" standalone="yes"?>
<Relationships xmlns="http://schemas.openxmlformats.org/package/2006/relationships"><Relationship Id="rId3" Type="http://schemas.openxmlformats.org/officeDocument/2006/relationships/image" Target="../media/image351.png"/><Relationship Id="rId2" Type="http://schemas.openxmlformats.org/officeDocument/2006/relationships/image" Target="../media/image350.png"/><Relationship Id="rId1" Type="http://schemas.openxmlformats.org/officeDocument/2006/relationships/slideLayout" Target="../slideLayouts/slideLayout14.xml"/><Relationship Id="rId4" Type="http://schemas.openxmlformats.org/officeDocument/2006/relationships/image" Target="../media/image35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2" Type="http://schemas.openxmlformats.org/officeDocument/2006/relationships/image" Target="../media/image353.png"/><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62.png"/><Relationship Id="rId1" Type="http://schemas.openxmlformats.org/officeDocument/2006/relationships/slideLayout" Target="../slideLayouts/slideLayout14.xml"/><Relationship Id="rId4" Type="http://schemas.openxmlformats.org/officeDocument/2006/relationships/image" Target="../media/image354.png"/></Relationships>
</file>

<file path=ppt/slides/_rels/slide182.xml.rels><?xml version="1.0" encoding="UTF-8" standalone="yes"?>
<Relationships xmlns="http://schemas.openxmlformats.org/package/2006/relationships"><Relationship Id="rId3" Type="http://schemas.openxmlformats.org/officeDocument/2006/relationships/image" Target="../media/image356.png"/><Relationship Id="rId2" Type="http://schemas.openxmlformats.org/officeDocument/2006/relationships/image" Target="../media/image355.png"/><Relationship Id="rId1" Type="http://schemas.openxmlformats.org/officeDocument/2006/relationships/slideLayout" Target="../slideLayouts/slideLayout14.xml"/></Relationships>
</file>

<file path=ppt/slides/_rels/slide183.xml.rels><?xml version="1.0" encoding="UTF-8" standalone="yes"?>
<Relationships xmlns="http://schemas.openxmlformats.org/package/2006/relationships"><Relationship Id="rId3" Type="http://schemas.openxmlformats.org/officeDocument/2006/relationships/image" Target="../media/image358.png"/><Relationship Id="rId2" Type="http://schemas.openxmlformats.org/officeDocument/2006/relationships/image" Target="../media/image357.png"/><Relationship Id="rId1" Type="http://schemas.openxmlformats.org/officeDocument/2006/relationships/slideLayout" Target="../slideLayouts/slideLayout14.xml"/></Relationships>
</file>

<file path=ppt/slides/_rels/slide184.xml.rels><?xml version="1.0" encoding="UTF-8" standalone="yes"?>
<Relationships xmlns="http://schemas.openxmlformats.org/package/2006/relationships"><Relationship Id="rId3" Type="http://schemas.openxmlformats.org/officeDocument/2006/relationships/image" Target="../media/image360.png"/><Relationship Id="rId2" Type="http://schemas.openxmlformats.org/officeDocument/2006/relationships/image" Target="../media/image359.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361.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364.png"/><Relationship Id="rId2" Type="http://schemas.openxmlformats.org/officeDocument/2006/relationships/image" Target="../media/image363.png"/><Relationship Id="rId1" Type="http://schemas.openxmlformats.org/officeDocument/2006/relationships/slideLayout" Target="../slideLayouts/slideLayout14.xml"/><Relationship Id="rId4" Type="http://schemas.openxmlformats.org/officeDocument/2006/relationships/image" Target="../media/image365.png"/></Relationships>
</file>

<file path=ppt/slides/_rels/slide187.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62.png"/><Relationship Id="rId1" Type="http://schemas.openxmlformats.org/officeDocument/2006/relationships/slideLayout" Target="../slideLayouts/slideLayout14.xml"/><Relationship Id="rId5" Type="http://schemas.openxmlformats.org/officeDocument/2006/relationships/image" Target="../media/image367.png"/><Relationship Id="rId4" Type="http://schemas.openxmlformats.org/officeDocument/2006/relationships/image" Target="../media/image366.png"/></Relationships>
</file>

<file path=ppt/slides/_rels/slide188.xml.rels><?xml version="1.0" encoding="UTF-8" standalone="yes"?>
<Relationships xmlns="http://schemas.openxmlformats.org/package/2006/relationships"><Relationship Id="rId3" Type="http://schemas.openxmlformats.org/officeDocument/2006/relationships/image" Target="../media/image369.png"/><Relationship Id="rId2" Type="http://schemas.openxmlformats.org/officeDocument/2006/relationships/image" Target="../media/image368.png"/><Relationship Id="rId1" Type="http://schemas.openxmlformats.org/officeDocument/2006/relationships/slideLayout" Target="../slideLayouts/slideLayout14.xml"/></Relationships>
</file>

<file path=ppt/slides/_rels/slide189.xml.rels><?xml version="1.0" encoding="UTF-8" standalone="yes"?>
<Relationships xmlns="http://schemas.openxmlformats.org/package/2006/relationships"><Relationship Id="rId3" Type="http://schemas.openxmlformats.org/officeDocument/2006/relationships/image" Target="../media/image371.png"/><Relationship Id="rId2" Type="http://schemas.openxmlformats.org/officeDocument/2006/relationships/image" Target="../media/image370.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3" Type="http://schemas.openxmlformats.org/officeDocument/2006/relationships/image" Target="../media/image372.png"/><Relationship Id="rId2" Type="http://schemas.openxmlformats.org/officeDocument/2006/relationships/image" Target="../media/image359.png"/><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373.png"/><Relationship Id="rId2" Type="http://schemas.openxmlformats.org/officeDocument/2006/relationships/image" Target="../media/image363.png"/><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3" Type="http://schemas.openxmlformats.org/officeDocument/2006/relationships/image" Target="../media/image375.png"/><Relationship Id="rId2" Type="http://schemas.openxmlformats.org/officeDocument/2006/relationships/image" Target="../media/image374.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62.png"/><Relationship Id="rId1" Type="http://schemas.openxmlformats.org/officeDocument/2006/relationships/slideLayout" Target="../slideLayouts/slideLayout14.xml"/><Relationship Id="rId4" Type="http://schemas.openxmlformats.org/officeDocument/2006/relationships/image" Target="../media/image376.png"/></Relationships>
</file>

<file path=ppt/slides/_rels/slide194.xml.rels><?xml version="1.0" encoding="UTF-8" standalone="yes"?>
<Relationships xmlns="http://schemas.openxmlformats.org/package/2006/relationships"><Relationship Id="rId3" Type="http://schemas.openxmlformats.org/officeDocument/2006/relationships/hyperlink" Target="http://www.techadmi.edu.tw/" TargetMode="External"/><Relationship Id="rId2" Type="http://schemas.openxmlformats.org/officeDocument/2006/relationships/image" Target="../media/image377.png"/><Relationship Id="rId1" Type="http://schemas.openxmlformats.org/officeDocument/2006/relationships/slideLayout" Target="../slideLayouts/slideLayout14.xml"/><Relationship Id="rId4" Type="http://schemas.openxmlformats.org/officeDocument/2006/relationships/image" Target="../media/image378.png"/></Relationships>
</file>

<file path=ppt/slides/_rels/slide195.xml.rels><?xml version="1.0" encoding="UTF-8" standalone="yes"?>
<Relationships xmlns="http://schemas.openxmlformats.org/package/2006/relationships"><Relationship Id="rId3" Type="http://schemas.openxmlformats.org/officeDocument/2006/relationships/image" Target="../media/image380.png"/><Relationship Id="rId2" Type="http://schemas.openxmlformats.org/officeDocument/2006/relationships/image" Target="../media/image379.png"/><Relationship Id="rId1" Type="http://schemas.openxmlformats.org/officeDocument/2006/relationships/slideLayout" Target="../slideLayouts/slideLayout14.xml"/><Relationship Id="rId6" Type="http://schemas.openxmlformats.org/officeDocument/2006/relationships/image" Target="../media/image383.png"/><Relationship Id="rId5" Type="http://schemas.openxmlformats.org/officeDocument/2006/relationships/image" Target="../media/image382.png"/><Relationship Id="rId4" Type="http://schemas.openxmlformats.org/officeDocument/2006/relationships/image" Target="../media/image381.png"/></Relationships>
</file>

<file path=ppt/slides/_rels/slide196.xml.rels><?xml version="1.0" encoding="UTF-8" standalone="yes"?>
<Relationships xmlns="http://schemas.openxmlformats.org/package/2006/relationships"><Relationship Id="rId2" Type="http://schemas.openxmlformats.org/officeDocument/2006/relationships/image" Target="../media/image384.png"/><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2" Type="http://schemas.openxmlformats.org/officeDocument/2006/relationships/image" Target="../media/image384.png"/><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8" Type="http://schemas.openxmlformats.org/officeDocument/2006/relationships/image" Target="../media/image391.png"/><Relationship Id="rId3" Type="http://schemas.openxmlformats.org/officeDocument/2006/relationships/image" Target="../media/image386.png"/><Relationship Id="rId7" Type="http://schemas.openxmlformats.org/officeDocument/2006/relationships/image" Target="../media/image390.png"/><Relationship Id="rId2" Type="http://schemas.openxmlformats.org/officeDocument/2006/relationships/image" Target="../media/image385.png"/><Relationship Id="rId1" Type="http://schemas.openxmlformats.org/officeDocument/2006/relationships/slideLayout" Target="../slideLayouts/slideLayout14.xml"/><Relationship Id="rId6" Type="http://schemas.openxmlformats.org/officeDocument/2006/relationships/image" Target="../media/image389.png"/><Relationship Id="rId5" Type="http://schemas.openxmlformats.org/officeDocument/2006/relationships/image" Target="../media/image388.png"/><Relationship Id="rId10" Type="http://schemas.openxmlformats.org/officeDocument/2006/relationships/image" Target="../media/image393.png"/><Relationship Id="rId4" Type="http://schemas.openxmlformats.org/officeDocument/2006/relationships/image" Target="../media/image387.png"/><Relationship Id="rId9" Type="http://schemas.openxmlformats.org/officeDocument/2006/relationships/image" Target="../media/image392.png"/></Relationships>
</file>

<file path=ppt/slides/_rels/slide199.xml.rels><?xml version="1.0" encoding="UTF-8" standalone="yes"?>
<Relationships xmlns="http://schemas.openxmlformats.org/package/2006/relationships"><Relationship Id="rId3" Type="http://schemas.openxmlformats.org/officeDocument/2006/relationships/image" Target="../media/image394.png"/><Relationship Id="rId2" Type="http://schemas.openxmlformats.org/officeDocument/2006/relationships/image" Target="../media/image101.png"/><Relationship Id="rId1" Type="http://schemas.openxmlformats.org/officeDocument/2006/relationships/slideLayout" Target="../slideLayouts/slideLayout14.xml"/><Relationship Id="rId4" Type="http://schemas.openxmlformats.org/officeDocument/2006/relationships/image" Target="../media/image39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96.png"/><Relationship Id="rId1" Type="http://schemas.openxmlformats.org/officeDocument/2006/relationships/slideLayout" Target="../slideLayouts/slideLayout14.xml"/><Relationship Id="rId4" Type="http://schemas.openxmlformats.org/officeDocument/2006/relationships/image" Target="../media/image398.png"/></Relationships>
</file>

<file path=ppt/slides/_rels/slide201.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96.png"/><Relationship Id="rId1" Type="http://schemas.openxmlformats.org/officeDocument/2006/relationships/slideLayout" Target="../slideLayouts/slideLayout14.xml"/><Relationship Id="rId4" Type="http://schemas.openxmlformats.org/officeDocument/2006/relationships/image" Target="../media/image399.png"/></Relationships>
</file>

<file path=ppt/slides/_rels/slide202.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96.png"/><Relationship Id="rId1" Type="http://schemas.openxmlformats.org/officeDocument/2006/relationships/slideLayout" Target="../slideLayouts/slideLayout14.xml"/><Relationship Id="rId4" Type="http://schemas.openxmlformats.org/officeDocument/2006/relationships/image" Target="../media/image400.png"/></Relationships>
</file>

<file path=ppt/slides/_rels/slide203.xml.rels><?xml version="1.0" encoding="UTF-8" standalone="yes"?>
<Relationships xmlns="http://schemas.openxmlformats.org/package/2006/relationships"><Relationship Id="rId3" Type="http://schemas.openxmlformats.org/officeDocument/2006/relationships/image" Target="../media/image397.png"/><Relationship Id="rId2" Type="http://schemas.openxmlformats.org/officeDocument/2006/relationships/image" Target="../media/image396.png"/><Relationship Id="rId1" Type="http://schemas.openxmlformats.org/officeDocument/2006/relationships/slideLayout" Target="../slideLayouts/slideLayout14.xml"/><Relationship Id="rId4" Type="http://schemas.openxmlformats.org/officeDocument/2006/relationships/image" Target="../media/image401.jpeg"/></Relationships>
</file>

<file path=ppt/slides/_rels/slide204.xml.rels><?xml version="1.0" encoding="UTF-8" standalone="yes"?>
<Relationships xmlns="http://schemas.openxmlformats.org/package/2006/relationships"><Relationship Id="rId3" Type="http://schemas.openxmlformats.org/officeDocument/2006/relationships/image" Target="../media/image403.png"/><Relationship Id="rId2" Type="http://schemas.openxmlformats.org/officeDocument/2006/relationships/image" Target="../media/image402.png"/><Relationship Id="rId1" Type="http://schemas.openxmlformats.org/officeDocument/2006/relationships/slideLayout" Target="../slideLayouts/slideLayout14.xml"/><Relationship Id="rId4" Type="http://schemas.openxmlformats.org/officeDocument/2006/relationships/image" Target="../media/image404.png"/></Relationships>
</file>

<file path=ppt/slides/_rels/slide205.xml.rels><?xml version="1.0" encoding="UTF-8" standalone="yes"?>
<Relationships xmlns="http://schemas.openxmlformats.org/package/2006/relationships"><Relationship Id="rId3" Type="http://schemas.openxmlformats.org/officeDocument/2006/relationships/image" Target="../media/image406.png"/><Relationship Id="rId7" Type="http://schemas.openxmlformats.org/officeDocument/2006/relationships/image" Target="../media/image410.png"/><Relationship Id="rId2" Type="http://schemas.openxmlformats.org/officeDocument/2006/relationships/image" Target="../media/image405.png"/><Relationship Id="rId1" Type="http://schemas.openxmlformats.org/officeDocument/2006/relationships/slideLayout" Target="../slideLayouts/slideLayout14.xml"/><Relationship Id="rId6" Type="http://schemas.openxmlformats.org/officeDocument/2006/relationships/image" Target="../media/image409.png"/><Relationship Id="rId5" Type="http://schemas.openxmlformats.org/officeDocument/2006/relationships/image" Target="../media/image408.png"/><Relationship Id="rId4" Type="http://schemas.openxmlformats.org/officeDocument/2006/relationships/image" Target="../media/image407.png"/></Relationships>
</file>

<file path=ppt/slides/_rels/slide206.xml.rels><?xml version="1.0" encoding="UTF-8" standalone="yes"?>
<Relationships xmlns="http://schemas.openxmlformats.org/package/2006/relationships"><Relationship Id="rId3" Type="http://schemas.openxmlformats.org/officeDocument/2006/relationships/image" Target="../media/image412.png"/><Relationship Id="rId2" Type="http://schemas.openxmlformats.org/officeDocument/2006/relationships/image" Target="../media/image411.png"/><Relationship Id="rId1" Type="http://schemas.openxmlformats.org/officeDocument/2006/relationships/slideLayout" Target="../slideLayouts/slideLayout14.xml"/><Relationship Id="rId4" Type="http://schemas.openxmlformats.org/officeDocument/2006/relationships/image" Target="../media/image413.png"/></Relationships>
</file>

<file path=ppt/slides/_rels/slide207.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image" Target="../media/image414.png"/><Relationship Id="rId1" Type="http://schemas.openxmlformats.org/officeDocument/2006/relationships/slideLayout" Target="../slideLayouts/slideLayout14.xml"/><Relationship Id="rId5" Type="http://schemas.openxmlformats.org/officeDocument/2006/relationships/image" Target="../media/image416.png"/><Relationship Id="rId4" Type="http://schemas.openxmlformats.org/officeDocument/2006/relationships/image" Target="../media/image231.png"/></Relationships>
</file>

<file path=ppt/slides/_rels/slide208.xml.rels><?xml version="1.0" encoding="UTF-8" standalone="yes"?>
<Relationships xmlns="http://schemas.openxmlformats.org/package/2006/relationships"><Relationship Id="rId3" Type="http://schemas.openxmlformats.org/officeDocument/2006/relationships/image" Target="../media/image415.png"/><Relationship Id="rId2" Type="http://schemas.openxmlformats.org/officeDocument/2006/relationships/image" Target="../media/image414.png"/><Relationship Id="rId1" Type="http://schemas.openxmlformats.org/officeDocument/2006/relationships/slideLayout" Target="../slideLayouts/slideLayout14.xml"/><Relationship Id="rId4" Type="http://schemas.openxmlformats.org/officeDocument/2006/relationships/image" Target="../media/image231.png"/></Relationships>
</file>

<file path=ppt/slides/_rels/slide209.xml.rels><?xml version="1.0" encoding="UTF-8" standalone="yes"?>
<Relationships xmlns="http://schemas.openxmlformats.org/package/2006/relationships"><Relationship Id="rId3" Type="http://schemas.openxmlformats.org/officeDocument/2006/relationships/image" Target="../media/image418.png"/><Relationship Id="rId7" Type="http://schemas.openxmlformats.org/officeDocument/2006/relationships/image" Target="../media/image421.png"/><Relationship Id="rId2" Type="http://schemas.openxmlformats.org/officeDocument/2006/relationships/image" Target="../media/image417.png"/><Relationship Id="rId1" Type="http://schemas.openxmlformats.org/officeDocument/2006/relationships/slideLayout" Target="../slideLayouts/slideLayout2.xml"/><Relationship Id="rId6" Type="http://schemas.openxmlformats.org/officeDocument/2006/relationships/image" Target="../media/image420.png"/><Relationship Id="rId5" Type="http://schemas.openxmlformats.org/officeDocument/2006/relationships/image" Target="../media/image409.png"/><Relationship Id="rId4" Type="http://schemas.openxmlformats.org/officeDocument/2006/relationships/image" Target="../media/image41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0.xml.rels><?xml version="1.0" encoding="UTF-8" standalone="yes"?>
<Relationships xmlns="http://schemas.openxmlformats.org/package/2006/relationships"><Relationship Id="rId3" Type="http://schemas.openxmlformats.org/officeDocument/2006/relationships/image" Target="../media/image423.png"/><Relationship Id="rId2" Type="http://schemas.openxmlformats.org/officeDocument/2006/relationships/image" Target="../media/image422.png"/><Relationship Id="rId1" Type="http://schemas.openxmlformats.org/officeDocument/2006/relationships/slideLayout" Target="../slideLayouts/slideLayout14.xml"/><Relationship Id="rId4" Type="http://schemas.openxmlformats.org/officeDocument/2006/relationships/image" Target="../media/image424.png"/></Relationships>
</file>

<file path=ppt/slides/_rels/slide211.xml.rels><?xml version="1.0" encoding="UTF-8" standalone="yes"?>
<Relationships xmlns="http://schemas.openxmlformats.org/package/2006/relationships"><Relationship Id="rId3" Type="http://schemas.openxmlformats.org/officeDocument/2006/relationships/image" Target="../media/image426.png"/><Relationship Id="rId2" Type="http://schemas.openxmlformats.org/officeDocument/2006/relationships/image" Target="../media/image425.png"/><Relationship Id="rId1" Type="http://schemas.openxmlformats.org/officeDocument/2006/relationships/slideLayout" Target="../slideLayouts/slideLayout14.xml"/><Relationship Id="rId4" Type="http://schemas.openxmlformats.org/officeDocument/2006/relationships/image" Target="../media/image427.png"/></Relationships>
</file>

<file path=ppt/slides/_rels/slide212.xml.rels><?xml version="1.0" encoding="UTF-8" standalone="yes"?>
<Relationships xmlns="http://schemas.openxmlformats.org/package/2006/relationships"><Relationship Id="rId3" Type="http://schemas.openxmlformats.org/officeDocument/2006/relationships/image" Target="../media/image429.jpeg"/><Relationship Id="rId2" Type="http://schemas.openxmlformats.org/officeDocument/2006/relationships/image" Target="../media/image428.png"/><Relationship Id="rId1" Type="http://schemas.openxmlformats.org/officeDocument/2006/relationships/slideLayout" Target="../slideLayouts/slideLayout14.xml"/></Relationships>
</file>

<file path=ppt/slides/_rels/slide2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62.png"/><Relationship Id="rId1" Type="http://schemas.openxmlformats.org/officeDocument/2006/relationships/slideLayout" Target="../slideLayouts/slideLayout14.xml"/><Relationship Id="rId4" Type="http://schemas.openxmlformats.org/officeDocument/2006/relationships/image" Target="../media/image430.png"/></Relationships>
</file>

<file path=ppt/slides/_rels/slide214.xml.rels><?xml version="1.0" encoding="UTF-8" standalone="yes"?>
<Relationships xmlns="http://schemas.openxmlformats.org/package/2006/relationships"><Relationship Id="rId3" Type="http://schemas.openxmlformats.org/officeDocument/2006/relationships/image" Target="../media/image432.png"/><Relationship Id="rId2" Type="http://schemas.openxmlformats.org/officeDocument/2006/relationships/image" Target="../media/image431.png"/><Relationship Id="rId1" Type="http://schemas.openxmlformats.org/officeDocument/2006/relationships/slideLayout" Target="../slideLayouts/slideLayout14.xml"/></Relationships>
</file>

<file path=ppt/slides/_rels/slide215.xml.rels><?xml version="1.0" encoding="UTF-8" standalone="yes"?>
<Relationships xmlns="http://schemas.openxmlformats.org/package/2006/relationships"><Relationship Id="rId3" Type="http://schemas.openxmlformats.org/officeDocument/2006/relationships/image" Target="../media/image434.png"/><Relationship Id="rId2" Type="http://schemas.openxmlformats.org/officeDocument/2006/relationships/image" Target="../media/image433.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436.png"/><Relationship Id="rId7" Type="http://schemas.openxmlformats.org/officeDocument/2006/relationships/image" Target="../media/image440.png"/><Relationship Id="rId2" Type="http://schemas.openxmlformats.org/officeDocument/2006/relationships/image" Target="../media/image435.png"/><Relationship Id="rId1" Type="http://schemas.openxmlformats.org/officeDocument/2006/relationships/slideLayout" Target="../slideLayouts/slideLayout2.xml"/><Relationship Id="rId6" Type="http://schemas.openxmlformats.org/officeDocument/2006/relationships/image" Target="../media/image439.png"/><Relationship Id="rId5" Type="http://schemas.openxmlformats.org/officeDocument/2006/relationships/image" Target="../media/image438.png"/><Relationship Id="rId4" Type="http://schemas.openxmlformats.org/officeDocument/2006/relationships/image" Target="../media/image437.png"/></Relationships>
</file>

<file path=ppt/slides/_rels/slide217.xml.rels><?xml version="1.0" encoding="UTF-8" standalone="yes"?>
<Relationships xmlns="http://schemas.openxmlformats.org/package/2006/relationships"><Relationship Id="rId3" Type="http://schemas.openxmlformats.org/officeDocument/2006/relationships/image" Target="../media/image442.png"/><Relationship Id="rId2" Type="http://schemas.openxmlformats.org/officeDocument/2006/relationships/image" Target="../media/image441.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openxmlformats.org/officeDocument/2006/relationships/image" Target="../media/image436.png"/><Relationship Id="rId2" Type="http://schemas.openxmlformats.org/officeDocument/2006/relationships/image" Target="../media/image435.png"/><Relationship Id="rId1" Type="http://schemas.openxmlformats.org/officeDocument/2006/relationships/slideLayout" Target="../slideLayouts/slideLayout2.xml"/><Relationship Id="rId5" Type="http://schemas.openxmlformats.org/officeDocument/2006/relationships/image" Target="../media/image444.png"/><Relationship Id="rId4" Type="http://schemas.openxmlformats.org/officeDocument/2006/relationships/image" Target="../media/image443.png"/></Relationships>
</file>

<file path=ppt/slides/_rels/slide219.xml.rels><?xml version="1.0" encoding="UTF-8" standalone="yes"?>
<Relationships xmlns="http://schemas.openxmlformats.org/package/2006/relationships"><Relationship Id="rId3" Type="http://schemas.openxmlformats.org/officeDocument/2006/relationships/image" Target="../media/image446.jpeg"/><Relationship Id="rId2" Type="http://schemas.openxmlformats.org/officeDocument/2006/relationships/image" Target="../media/image445.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0.xml.rels><?xml version="1.0" encoding="UTF-8" standalone="yes"?>
<Relationships xmlns="http://schemas.openxmlformats.org/package/2006/relationships"><Relationship Id="rId3" Type="http://schemas.openxmlformats.org/officeDocument/2006/relationships/image" Target="../media/image447.png"/><Relationship Id="rId2" Type="http://schemas.openxmlformats.org/officeDocument/2006/relationships/image" Target="../media/image101.png"/><Relationship Id="rId1" Type="http://schemas.openxmlformats.org/officeDocument/2006/relationships/slideLayout" Target="../slideLayouts/slideLayout14.xml"/><Relationship Id="rId4" Type="http://schemas.openxmlformats.org/officeDocument/2006/relationships/image" Target="../media/image448.png"/></Relationships>
</file>

<file path=ppt/slides/_rels/slide221.xml.rels><?xml version="1.0" encoding="UTF-8" standalone="yes"?>
<Relationships xmlns="http://schemas.openxmlformats.org/package/2006/relationships"><Relationship Id="rId3" Type="http://schemas.openxmlformats.org/officeDocument/2006/relationships/image" Target="../media/image450.png"/><Relationship Id="rId2" Type="http://schemas.openxmlformats.org/officeDocument/2006/relationships/image" Target="../media/image449.png"/><Relationship Id="rId1" Type="http://schemas.openxmlformats.org/officeDocument/2006/relationships/slideLayout" Target="../slideLayouts/slideLayout14.xml"/></Relationships>
</file>

<file path=ppt/slides/_rels/slide222.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image" Target="../media/image451.png"/><Relationship Id="rId1" Type="http://schemas.openxmlformats.org/officeDocument/2006/relationships/slideLayout" Target="../slideLayouts/slideLayout14.xml"/><Relationship Id="rId4" Type="http://schemas.openxmlformats.org/officeDocument/2006/relationships/image" Target="../media/image453.png"/></Relationships>
</file>

<file path=ppt/slides/_rels/slide223.xml.rels><?xml version="1.0" encoding="UTF-8" standalone="yes"?>
<Relationships xmlns="http://schemas.openxmlformats.org/package/2006/relationships"><Relationship Id="rId3" Type="http://schemas.openxmlformats.org/officeDocument/2006/relationships/image" Target="../media/image452.png"/><Relationship Id="rId2" Type="http://schemas.openxmlformats.org/officeDocument/2006/relationships/image" Target="../media/image454.png"/><Relationship Id="rId1" Type="http://schemas.openxmlformats.org/officeDocument/2006/relationships/slideLayout" Target="../slideLayouts/slideLayout14.xml"/><Relationship Id="rId4" Type="http://schemas.openxmlformats.org/officeDocument/2006/relationships/image" Target="../media/image455.png"/></Relationships>
</file>

<file path=ppt/slides/_rels/slide224.xml.rels><?xml version="1.0" encoding="UTF-8" standalone="yes"?>
<Relationships xmlns="http://schemas.openxmlformats.org/package/2006/relationships"><Relationship Id="rId2" Type="http://schemas.openxmlformats.org/officeDocument/2006/relationships/image" Target="../media/image456.png"/><Relationship Id="rId1" Type="http://schemas.openxmlformats.org/officeDocument/2006/relationships/slideLayout" Target="../slideLayouts/slideLayout14.xml"/></Relationships>
</file>

<file path=ppt/slides/_rels/slide225.xml.rels><?xml version="1.0" encoding="UTF-8" standalone="yes"?>
<Relationships xmlns="http://schemas.openxmlformats.org/package/2006/relationships"><Relationship Id="rId2" Type="http://schemas.openxmlformats.org/officeDocument/2006/relationships/image" Target="../media/image457.png"/><Relationship Id="rId1" Type="http://schemas.openxmlformats.org/officeDocument/2006/relationships/slideLayout" Target="../slideLayouts/slideLayout14.xml"/></Relationships>
</file>

<file path=ppt/slides/_rels/slide226.xml.rels><?xml version="1.0" encoding="UTF-8" standalone="yes"?>
<Relationships xmlns="http://schemas.openxmlformats.org/package/2006/relationships"><Relationship Id="rId3" Type="http://schemas.openxmlformats.org/officeDocument/2006/relationships/image" Target="../media/image459.png"/><Relationship Id="rId2" Type="http://schemas.openxmlformats.org/officeDocument/2006/relationships/image" Target="../media/image458.png"/><Relationship Id="rId1" Type="http://schemas.openxmlformats.org/officeDocument/2006/relationships/slideLayout" Target="../slideLayouts/slideLayout14.xml"/></Relationships>
</file>

<file path=ppt/slides/_rels/slide227.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image" Target="../media/image460.png"/><Relationship Id="rId1" Type="http://schemas.openxmlformats.org/officeDocument/2006/relationships/slideLayout" Target="../slideLayouts/slideLayout14.xml"/></Relationships>
</file>

<file path=ppt/slides/_rels/slide228.xml.rels><?xml version="1.0" encoding="UTF-8" standalone="yes"?>
<Relationships xmlns="http://schemas.openxmlformats.org/package/2006/relationships"><Relationship Id="rId2" Type="http://schemas.openxmlformats.org/officeDocument/2006/relationships/image" Target="../media/image461.png"/><Relationship Id="rId1" Type="http://schemas.openxmlformats.org/officeDocument/2006/relationships/slideLayout" Target="../slideLayouts/slideLayout14.xml"/></Relationships>
</file>

<file path=ppt/slides/_rels/slide229.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image" Target="../media/image462.png"/><Relationship Id="rId1" Type="http://schemas.openxmlformats.org/officeDocument/2006/relationships/slideLayout" Target="../slideLayouts/slideLayout14.xml"/><Relationship Id="rId4" Type="http://schemas.openxmlformats.org/officeDocument/2006/relationships/image" Target="../media/image46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0.xml.rels><?xml version="1.0" encoding="UTF-8" standalone="yes"?>
<Relationships xmlns="http://schemas.openxmlformats.org/package/2006/relationships"><Relationship Id="rId3" Type="http://schemas.openxmlformats.org/officeDocument/2006/relationships/image" Target="../media/image463.png"/><Relationship Id="rId2" Type="http://schemas.openxmlformats.org/officeDocument/2006/relationships/image" Target="../media/image462.png"/><Relationship Id="rId1" Type="http://schemas.openxmlformats.org/officeDocument/2006/relationships/slideLayout" Target="../slideLayouts/slideLayout14.xml"/><Relationship Id="rId5" Type="http://schemas.openxmlformats.org/officeDocument/2006/relationships/image" Target="../media/image465.jpeg"/><Relationship Id="rId4" Type="http://schemas.openxmlformats.org/officeDocument/2006/relationships/image" Target="../media/image464.png"/></Relationships>
</file>

<file path=ppt/slides/_rels/slide23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62.png"/><Relationship Id="rId1" Type="http://schemas.openxmlformats.org/officeDocument/2006/relationships/slideLayout" Target="../slideLayouts/slideLayout14.xml"/><Relationship Id="rId4" Type="http://schemas.openxmlformats.org/officeDocument/2006/relationships/image" Target="../media/image466.png"/></Relationships>
</file>

<file path=ppt/slides/_rels/slide232.xml.rels><?xml version="1.0" encoding="UTF-8" standalone="yes"?>
<Relationships xmlns="http://schemas.openxmlformats.org/package/2006/relationships"><Relationship Id="rId3" Type="http://schemas.openxmlformats.org/officeDocument/2006/relationships/image" Target="../media/image468.png"/><Relationship Id="rId2" Type="http://schemas.openxmlformats.org/officeDocument/2006/relationships/image" Target="../media/image467.jpeg"/><Relationship Id="rId1" Type="http://schemas.openxmlformats.org/officeDocument/2006/relationships/slideLayout" Target="../slideLayouts/slideLayout14.xml"/><Relationship Id="rId4" Type="http://schemas.openxmlformats.org/officeDocument/2006/relationships/image" Target="../media/image469.png"/></Relationships>
</file>

<file path=ppt/slides/_rels/slide233.xml.rels><?xml version="1.0" encoding="UTF-8" standalone="yes"?>
<Relationships xmlns="http://schemas.openxmlformats.org/package/2006/relationships"><Relationship Id="rId3" Type="http://schemas.openxmlformats.org/officeDocument/2006/relationships/image" Target="../media/image471.png"/><Relationship Id="rId2" Type="http://schemas.openxmlformats.org/officeDocument/2006/relationships/image" Target="../media/image470.png"/><Relationship Id="rId1" Type="http://schemas.openxmlformats.org/officeDocument/2006/relationships/slideLayout" Target="../slideLayouts/slideLayout14.xml"/><Relationship Id="rId5" Type="http://schemas.openxmlformats.org/officeDocument/2006/relationships/image" Target="../media/image473.jpeg"/><Relationship Id="rId4" Type="http://schemas.openxmlformats.org/officeDocument/2006/relationships/image" Target="../media/image472.png"/></Relationships>
</file>

<file path=ppt/slides/_rels/slide234.xml.rels><?xml version="1.0" encoding="UTF-8" standalone="yes"?>
<Relationships xmlns="http://schemas.openxmlformats.org/package/2006/relationships"><Relationship Id="rId3" Type="http://schemas.openxmlformats.org/officeDocument/2006/relationships/image" Target="../media/image475.png"/><Relationship Id="rId2" Type="http://schemas.openxmlformats.org/officeDocument/2006/relationships/image" Target="../media/image474.jpeg"/><Relationship Id="rId1" Type="http://schemas.openxmlformats.org/officeDocument/2006/relationships/slideLayout" Target="../slideLayouts/slideLayout14.xml"/></Relationships>
</file>

<file path=ppt/slides/_rels/slide235.xml.rels><?xml version="1.0" encoding="UTF-8" standalone="yes"?>
<Relationships xmlns="http://schemas.openxmlformats.org/package/2006/relationships"><Relationship Id="rId3" Type="http://schemas.openxmlformats.org/officeDocument/2006/relationships/image" Target="../media/image477.jpeg"/><Relationship Id="rId2" Type="http://schemas.openxmlformats.org/officeDocument/2006/relationships/image" Target="../media/image476.png"/><Relationship Id="rId1" Type="http://schemas.openxmlformats.org/officeDocument/2006/relationships/slideLayout" Target="../slideLayouts/slideLayout14.xml"/></Relationships>
</file>

<file path=ppt/slides/_rels/slide236.xml.rels><?xml version="1.0" encoding="UTF-8" standalone="yes"?>
<Relationships xmlns="http://schemas.openxmlformats.org/package/2006/relationships"><Relationship Id="rId3" Type="http://schemas.openxmlformats.org/officeDocument/2006/relationships/image" Target="../media/image479.png"/><Relationship Id="rId2" Type="http://schemas.openxmlformats.org/officeDocument/2006/relationships/image" Target="../media/image478.jpeg"/><Relationship Id="rId1" Type="http://schemas.openxmlformats.org/officeDocument/2006/relationships/slideLayout" Target="../slideLayouts/slideLayout14.xml"/></Relationships>
</file>

<file path=ppt/slides/_rels/slide237.xml.rels><?xml version="1.0" encoding="UTF-8" standalone="yes"?>
<Relationships xmlns="http://schemas.openxmlformats.org/package/2006/relationships"><Relationship Id="rId3" Type="http://schemas.openxmlformats.org/officeDocument/2006/relationships/image" Target="../media/image481.png"/><Relationship Id="rId2" Type="http://schemas.openxmlformats.org/officeDocument/2006/relationships/image" Target="../media/image480.jpeg"/><Relationship Id="rId1" Type="http://schemas.openxmlformats.org/officeDocument/2006/relationships/slideLayout" Target="../slideLayouts/slideLayout14.xml"/></Relationships>
</file>

<file path=ppt/slides/_rels/slide238.xml.rels><?xml version="1.0" encoding="UTF-8" standalone="yes"?>
<Relationships xmlns="http://schemas.openxmlformats.org/package/2006/relationships"><Relationship Id="rId3" Type="http://schemas.openxmlformats.org/officeDocument/2006/relationships/image" Target="../media/image483.jpeg"/><Relationship Id="rId2" Type="http://schemas.openxmlformats.org/officeDocument/2006/relationships/image" Target="../media/image482.png"/><Relationship Id="rId1" Type="http://schemas.openxmlformats.org/officeDocument/2006/relationships/slideLayout" Target="../slideLayouts/slideLayout14.xml"/></Relationships>
</file>

<file path=ppt/slides/_rels/slide23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image" Target="../media/image53.emf"/><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4.xml"/><Relationship Id="rId5" Type="http://schemas.openxmlformats.org/officeDocument/2006/relationships/image" Target="../media/image58.jpeg"/><Relationship Id="rId4" Type="http://schemas.openxmlformats.org/officeDocument/2006/relationships/image" Target="../media/image57.jpeg"/></Relationships>
</file>

<file path=ppt/slides/_rels/slide5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image" Target="../media/image66.jpe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4.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67.jpeg"/></Relationships>
</file>

<file path=ppt/slides/_rels/slide56.xml.rels><?xml version="1.0" encoding="UTF-8" standalone="yes"?>
<Relationships xmlns="http://schemas.openxmlformats.org/package/2006/relationships"><Relationship Id="rId2" Type="http://schemas.openxmlformats.org/officeDocument/2006/relationships/image" Target="../media/image71.emf"/><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2.xml"/><Relationship Id="rId4" Type="http://schemas.openxmlformats.org/officeDocument/2006/relationships/image" Target="../media/image74.png"/></Relationships>
</file>

<file path=ppt/slides/_rels/slide58.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79.jpeg"/><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jpeg"/><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6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87.png"/><Relationship Id="rId4" Type="http://schemas.openxmlformats.org/officeDocument/2006/relationships/image" Target="../media/image86.png"/></Relationships>
</file>

<file path=ppt/slides/_rels/slide67.xml.rels><?xml version="1.0" encoding="UTF-8" standalone="yes"?>
<Relationships xmlns="http://schemas.openxmlformats.org/package/2006/relationships"><Relationship Id="rId3" Type="http://schemas.openxmlformats.org/officeDocument/2006/relationships/image" Target="../media/image88.emf"/><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4.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69.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14.xml"/><Relationship Id="rId4" Type="http://schemas.openxmlformats.org/officeDocument/2006/relationships/image" Target="../media/image103.png"/></Relationships>
</file>

<file path=ppt/slides/_rels/slide76.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8" Type="http://schemas.openxmlformats.org/officeDocument/2006/relationships/image" Target="../media/image112.pn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106.png"/><Relationship Id="rId1" Type="http://schemas.openxmlformats.org/officeDocument/2006/relationships/slideLayout" Target="../slideLayouts/slideLayout15.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8.png"/><Relationship Id="rId9" Type="http://schemas.openxmlformats.org/officeDocument/2006/relationships/image" Target="../media/image113.png"/></Relationships>
</file>

<file path=ppt/slides/_rels/slide79.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80.xml.rels><?xml version="1.0" encoding="UTF-8" standalone="yes"?>
<Relationships xmlns="http://schemas.openxmlformats.org/package/2006/relationships"><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8" Type="http://schemas.openxmlformats.org/officeDocument/2006/relationships/image" Target="../media/image121.png"/><Relationship Id="rId13" Type="http://schemas.openxmlformats.org/officeDocument/2006/relationships/image" Target="../media/image126.png"/><Relationship Id="rId3" Type="http://schemas.openxmlformats.org/officeDocument/2006/relationships/image" Target="../media/image116.png"/><Relationship Id="rId7" Type="http://schemas.openxmlformats.org/officeDocument/2006/relationships/image" Target="../media/image120.png"/><Relationship Id="rId12" Type="http://schemas.openxmlformats.org/officeDocument/2006/relationships/image" Target="../media/image125.png"/><Relationship Id="rId2" Type="http://schemas.openxmlformats.org/officeDocument/2006/relationships/image" Target="../media/image115.png"/><Relationship Id="rId1" Type="http://schemas.openxmlformats.org/officeDocument/2006/relationships/slideLayout" Target="../slideLayouts/slideLayout14.xml"/><Relationship Id="rId6" Type="http://schemas.openxmlformats.org/officeDocument/2006/relationships/image" Target="../media/image119.png"/><Relationship Id="rId11" Type="http://schemas.openxmlformats.org/officeDocument/2006/relationships/image" Target="../media/image124.png"/><Relationship Id="rId5" Type="http://schemas.openxmlformats.org/officeDocument/2006/relationships/image" Target="../media/image118.png"/><Relationship Id="rId10" Type="http://schemas.openxmlformats.org/officeDocument/2006/relationships/image" Target="../media/image123.png"/><Relationship Id="rId4" Type="http://schemas.openxmlformats.org/officeDocument/2006/relationships/image" Target="../media/image117.png"/><Relationship Id="rId9" Type="http://schemas.openxmlformats.org/officeDocument/2006/relationships/image" Target="../media/image122.png"/></Relationships>
</file>

<file path=ppt/slides/_rels/slide82.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2.xml"/><Relationship Id="rId4" Type="http://schemas.openxmlformats.org/officeDocument/2006/relationships/image" Target="../media/image129.png"/></Relationships>
</file>

<file path=ppt/slides/_rels/slide8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0.png"/><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8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30.png"/><Relationship Id="rId1" Type="http://schemas.openxmlformats.org/officeDocument/2006/relationships/slideLayout" Target="../slideLayouts/slideLayout14.xml"/><Relationship Id="rId6" Type="http://schemas.openxmlformats.org/officeDocument/2006/relationships/image" Target="../media/image30.png"/><Relationship Id="rId5" Type="http://schemas.openxmlformats.org/officeDocument/2006/relationships/image" Target="../media/image131.png"/><Relationship Id="rId4" Type="http://schemas.openxmlformats.org/officeDocument/2006/relationships/image" Target="../media/image28.png"/></Relationships>
</file>

<file path=ppt/slides/_rels/slide85.xml.rels><?xml version="1.0" encoding="UTF-8" standalone="yes"?>
<Relationships xmlns="http://schemas.openxmlformats.org/package/2006/relationships"><Relationship Id="rId2" Type="http://schemas.openxmlformats.org/officeDocument/2006/relationships/image" Target="../media/image132.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image" Target="../media/image13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45.png"/><Relationship Id="rId18" Type="http://schemas.openxmlformats.org/officeDocument/2006/relationships/image" Target="../media/image150.png"/><Relationship Id="rId3" Type="http://schemas.openxmlformats.org/officeDocument/2006/relationships/image" Target="../media/image135.png"/><Relationship Id="rId7" Type="http://schemas.openxmlformats.org/officeDocument/2006/relationships/image" Target="../media/image139.png"/><Relationship Id="rId12" Type="http://schemas.openxmlformats.org/officeDocument/2006/relationships/image" Target="../media/image144.png"/><Relationship Id="rId17" Type="http://schemas.openxmlformats.org/officeDocument/2006/relationships/image" Target="../media/image149.png"/><Relationship Id="rId2" Type="http://schemas.openxmlformats.org/officeDocument/2006/relationships/image" Target="../media/image133.png"/><Relationship Id="rId16" Type="http://schemas.openxmlformats.org/officeDocument/2006/relationships/image" Target="../media/image148.png"/><Relationship Id="rId1" Type="http://schemas.openxmlformats.org/officeDocument/2006/relationships/slideLayout" Target="../slideLayouts/slideLayout2.xml"/><Relationship Id="rId6" Type="http://schemas.openxmlformats.org/officeDocument/2006/relationships/image" Target="../media/image138.png"/><Relationship Id="rId11" Type="http://schemas.openxmlformats.org/officeDocument/2006/relationships/image" Target="../media/image143.png"/><Relationship Id="rId5" Type="http://schemas.openxmlformats.org/officeDocument/2006/relationships/image" Target="../media/image137.png"/><Relationship Id="rId15" Type="http://schemas.openxmlformats.org/officeDocument/2006/relationships/image" Target="../media/image147.png"/><Relationship Id="rId10" Type="http://schemas.openxmlformats.org/officeDocument/2006/relationships/image" Target="../media/image142.png"/><Relationship Id="rId4" Type="http://schemas.openxmlformats.org/officeDocument/2006/relationships/image" Target="../media/image136.png"/><Relationship Id="rId9" Type="http://schemas.openxmlformats.org/officeDocument/2006/relationships/image" Target="../media/image141.png"/><Relationship Id="rId14" Type="http://schemas.openxmlformats.org/officeDocument/2006/relationships/image" Target="../media/image146.png"/></Relationships>
</file>

<file path=ppt/slides/_rels/slide88.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1.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91.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154.png"/><Relationship Id="rId1" Type="http://schemas.openxmlformats.org/officeDocument/2006/relationships/slideLayout" Target="../slideLayouts/slideLayout2.xml"/><Relationship Id="rId5" Type="http://schemas.openxmlformats.org/officeDocument/2006/relationships/image" Target="../media/image157.png"/><Relationship Id="rId4" Type="http://schemas.openxmlformats.org/officeDocument/2006/relationships/image" Target="../media/image156.png"/></Relationships>
</file>

<file path=ppt/slides/_rels/slide9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101.png"/><Relationship Id="rId7" Type="http://schemas.openxmlformats.org/officeDocument/2006/relationships/image" Target="../media/image166.png"/><Relationship Id="rId2" Type="http://schemas.openxmlformats.org/officeDocument/2006/relationships/image" Target="../media/image162.png"/><Relationship Id="rId1" Type="http://schemas.openxmlformats.org/officeDocument/2006/relationships/slideLayout" Target="../slideLayouts/slideLayout14.xml"/><Relationship Id="rId6" Type="http://schemas.openxmlformats.org/officeDocument/2006/relationships/image" Target="../media/image165.png"/><Relationship Id="rId5" Type="http://schemas.openxmlformats.org/officeDocument/2006/relationships/image" Target="../media/image164.png"/><Relationship Id="rId4" Type="http://schemas.openxmlformats.org/officeDocument/2006/relationships/image" Target="../media/image163.png"/></Relationships>
</file>

<file path=ppt/slides/_rels/slide9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14.xml"/><Relationship Id="rId5" Type="http://schemas.openxmlformats.org/officeDocument/2006/relationships/image" Target="../media/image172.png"/><Relationship Id="rId4" Type="http://schemas.openxmlformats.org/officeDocument/2006/relationships/image" Target="../media/image171.png"/></Relationships>
</file>

<file path=ppt/slides/_rels/slide97.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png"/><Relationship Id="rId2" Type="http://schemas.openxmlformats.org/officeDocument/2006/relationships/image" Target="../media/image173.png"/><Relationship Id="rId1" Type="http://schemas.openxmlformats.org/officeDocument/2006/relationships/slideLayout" Target="../slideLayouts/slideLayout14.xml"/><Relationship Id="rId6" Type="http://schemas.openxmlformats.org/officeDocument/2006/relationships/image" Target="../media/image177.png"/><Relationship Id="rId5" Type="http://schemas.openxmlformats.org/officeDocument/2006/relationships/image" Target="../media/image176.png"/><Relationship Id="rId4" Type="http://schemas.openxmlformats.org/officeDocument/2006/relationships/image" Target="../media/image175.png"/><Relationship Id="rId9" Type="http://schemas.openxmlformats.org/officeDocument/2006/relationships/image" Target="../media/image180.png"/></Relationships>
</file>

<file path=ppt/slides/_rels/slide9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 Id="rId5" Type="http://schemas.openxmlformats.org/officeDocument/2006/relationships/image" Target="../media/image184.png"/><Relationship Id="rId4" Type="http://schemas.openxmlformats.org/officeDocument/2006/relationships/image" Target="../media/image183.png"/></Relationships>
</file>

<file path=ppt/slides/_rels/slide9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image" Target="../media/image185.png"/><Relationship Id="rId1" Type="http://schemas.openxmlformats.org/officeDocument/2006/relationships/slideLayout" Target="../slideLayouts/slideLayout2.xml"/><Relationship Id="rId5" Type="http://schemas.openxmlformats.org/officeDocument/2006/relationships/image" Target="../media/image188.png"/><Relationship Id="rId4" Type="http://schemas.openxmlformats.org/officeDocument/2006/relationships/image" Target="../media/image18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標題 1">
            <a:extLst>
              <a:ext uri="{FF2B5EF4-FFF2-40B4-BE49-F238E27FC236}">
                <a16:creationId xmlns:a16="http://schemas.microsoft.com/office/drawing/2014/main" id="{36D44D57-2DBC-EC2F-7023-8CA5641DDAEA}"/>
              </a:ext>
            </a:extLst>
          </p:cNvPr>
          <p:cNvSpPr>
            <a:spLocks noGrp="1"/>
          </p:cNvSpPr>
          <p:nvPr>
            <p:ph type="ctrTitle"/>
          </p:nvPr>
        </p:nvSpPr>
        <p:spPr>
          <a:xfrm>
            <a:off x="323850" y="2239963"/>
            <a:ext cx="8424863" cy="1400175"/>
          </a:xfrm>
        </p:spPr>
        <p:txBody>
          <a:bodyPr/>
          <a:lstStyle/>
          <a:p>
            <a:pPr algn="ctr" eaLnBrk="1" hangingPunct="1">
              <a:defRPr/>
            </a:pPr>
            <a:br>
              <a:rPr lang="en-US" altLang="zh-TW" sz="5400" dirty="0">
                <a:solidFill>
                  <a:schemeClr val="tx1"/>
                </a:solidFill>
                <a:latin typeface="標楷體" panose="03000509000000000000" pitchFamily="65" charset="-120"/>
                <a:ea typeface="標楷體" panose="03000509000000000000" pitchFamily="65" charset="-120"/>
              </a:rPr>
            </a:br>
            <a:br>
              <a:rPr lang="en-US" altLang="zh-TW" sz="5400" dirty="0">
                <a:solidFill>
                  <a:schemeClr val="tx1"/>
                </a:solidFill>
                <a:latin typeface="標楷體" panose="03000509000000000000" pitchFamily="65" charset="-120"/>
                <a:ea typeface="標楷體" panose="03000509000000000000" pitchFamily="65" charset="-120"/>
              </a:rPr>
            </a:br>
            <a:r>
              <a:rPr lang="zh-TW" altLang="en-US" sz="5400" dirty="0">
                <a:solidFill>
                  <a:schemeClr val="tx1"/>
                </a:solidFill>
                <a:latin typeface="標楷體" panose="03000509000000000000" pitchFamily="65" charset="-120"/>
                <a:ea typeface="標楷體" panose="03000509000000000000" pitchFamily="65" charset="-120"/>
              </a:rPr>
              <a:t>基北區會考</a:t>
            </a:r>
            <a:br>
              <a:rPr lang="en-US" altLang="zh-TW" sz="5400" dirty="0">
                <a:solidFill>
                  <a:schemeClr val="tx1"/>
                </a:solidFill>
                <a:latin typeface="標楷體" panose="03000509000000000000" pitchFamily="65" charset="-120"/>
                <a:ea typeface="標楷體" panose="03000509000000000000" pitchFamily="65" charset="-120"/>
              </a:rPr>
            </a:br>
            <a:r>
              <a:rPr lang="zh-TW" altLang="en-US" sz="5400" dirty="0">
                <a:solidFill>
                  <a:schemeClr val="tx1"/>
                </a:solidFill>
                <a:latin typeface="標楷體" panose="03000509000000000000" pitchFamily="65" charset="-120"/>
                <a:ea typeface="標楷體" panose="03000509000000000000" pitchFamily="65" charset="-120"/>
              </a:rPr>
              <a:t>落點分析暨志願選填</a:t>
            </a:r>
            <a:endParaRPr lang="en-US" altLang="zh-TW" sz="4400" b="1" dirty="0">
              <a:solidFill>
                <a:srgbClr val="FF0000"/>
              </a:solidFill>
              <a:effectLst>
                <a:outerShdw blurRad="38100" dist="38100" dir="2700000" algn="tl">
                  <a:srgbClr val="C0C0C0"/>
                </a:outerShdw>
              </a:effectLst>
              <a:latin typeface="標楷體" pitchFamily="65" charset="-120"/>
              <a:ea typeface="標楷體" pitchFamily="65" charset="-120"/>
            </a:endParaRPr>
          </a:p>
        </p:txBody>
      </p:sp>
      <p:sp>
        <p:nvSpPr>
          <p:cNvPr id="10243" name="副標題 2">
            <a:extLst>
              <a:ext uri="{FF2B5EF4-FFF2-40B4-BE49-F238E27FC236}">
                <a16:creationId xmlns:a16="http://schemas.microsoft.com/office/drawing/2014/main" id="{EF20A2C3-4B51-5A37-2215-E2E121327CF9}"/>
              </a:ext>
            </a:extLst>
          </p:cNvPr>
          <p:cNvSpPr>
            <a:spLocks noGrp="1"/>
          </p:cNvSpPr>
          <p:nvPr>
            <p:ph type="subTitle" idx="1"/>
          </p:nvPr>
        </p:nvSpPr>
        <p:spPr>
          <a:xfrm>
            <a:off x="4500563" y="5229225"/>
            <a:ext cx="3883025" cy="563563"/>
          </a:xfrm>
        </p:spPr>
        <p:txBody>
          <a:bodyPr/>
          <a:lstStyle/>
          <a:p>
            <a:pPr algn="ctr"/>
            <a:r>
              <a:rPr lang="zh-TW" altLang="en-US">
                <a:solidFill>
                  <a:schemeClr val="tx1"/>
                </a:solidFill>
                <a:latin typeface="標楷體" panose="03000509000000000000" pitchFamily="65" charset="-120"/>
                <a:ea typeface="標楷體" panose="03000509000000000000" pitchFamily="65" charset="-120"/>
              </a:rPr>
              <a:t>校長：曾騰瀧</a:t>
            </a:r>
          </a:p>
        </p:txBody>
      </p:sp>
      <p:pic>
        <p:nvPicPr>
          <p:cNvPr id="10244" name="圖片 3">
            <a:extLst>
              <a:ext uri="{FF2B5EF4-FFF2-40B4-BE49-F238E27FC236}">
                <a16:creationId xmlns:a16="http://schemas.microsoft.com/office/drawing/2014/main" id="{54AA1EA2-D47E-DD07-8503-ACAEA6C2C3B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03350" y="5229225"/>
            <a:ext cx="3565525"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標題 2">
            <a:extLst>
              <a:ext uri="{FF2B5EF4-FFF2-40B4-BE49-F238E27FC236}">
                <a16:creationId xmlns:a16="http://schemas.microsoft.com/office/drawing/2014/main" id="{D6FFE89F-9E43-DA25-C1AE-FA30A6601866}"/>
              </a:ext>
            </a:extLst>
          </p:cNvPr>
          <p:cNvSpPr>
            <a:spLocks noGrp="1"/>
          </p:cNvSpPr>
          <p:nvPr>
            <p:ph type="title"/>
          </p:nvPr>
        </p:nvSpPr>
        <p:spPr>
          <a:xfrm>
            <a:off x="1258888" y="333375"/>
            <a:ext cx="7597775" cy="638175"/>
          </a:xfrm>
          <a:solidFill>
            <a:schemeClr val="accent2">
              <a:lumMod val="20000"/>
              <a:lumOff val="80000"/>
            </a:schemeClr>
          </a:solidFill>
          <a:effectLst>
            <a:outerShdw blurRad="50800" dist="38100" dir="2700000" algn="tl" rotWithShape="0">
              <a:srgbClr val="000000">
                <a:alpha val="39998"/>
              </a:srgbClr>
            </a:outerShdw>
          </a:effectLst>
        </p:spPr>
        <p:txBody>
          <a:bodyPr>
            <a:normAutofit fontScale="90000"/>
          </a:bodyPr>
          <a:lstStyle/>
          <a:p>
            <a:pPr eaLnBrk="1" hangingPunct="1">
              <a:defRPr/>
            </a:pPr>
            <a:r>
              <a:rPr lang="en-US" altLang="zh-TW" b="1" dirty="0">
                <a:solidFill>
                  <a:srgbClr val="FF0000"/>
                </a:solidFill>
                <a:latin typeface="微軟正黑體" panose="020B0604030504040204" pitchFamily="34" charset="-120"/>
              </a:rPr>
              <a:t>115</a:t>
            </a:r>
            <a:r>
              <a:rPr lang="zh-TW" altLang="zh-TW" b="1" dirty="0">
                <a:solidFill>
                  <a:srgbClr val="FF0000"/>
                </a:solidFill>
                <a:latin typeface="微軟正黑體" panose="020B0604030504040204" pitchFamily="34" charset="-120"/>
              </a:rPr>
              <a:t>年</a:t>
            </a:r>
            <a:r>
              <a:rPr lang="zh-TW" altLang="en-US" b="1" dirty="0">
                <a:solidFill>
                  <a:schemeClr val="tx1"/>
                </a:solidFill>
                <a:latin typeface="微軟正黑體" panose="020B0604030504040204" pitchFamily="34" charset="-120"/>
              </a:rPr>
              <a:t>基北區</a:t>
            </a:r>
            <a:r>
              <a:rPr lang="zh-TW" altLang="zh-TW" b="1" dirty="0">
                <a:solidFill>
                  <a:schemeClr val="tx1"/>
                </a:solidFill>
                <a:latin typeface="微軟正黑體" panose="020B0604030504040204" pitchFamily="34" charset="-120"/>
              </a:rPr>
              <a:t>適性入學管道</a:t>
            </a:r>
            <a:endParaRPr lang="zh-TW" altLang="en-US" b="1" dirty="0">
              <a:solidFill>
                <a:schemeClr val="tx1"/>
              </a:solidFill>
              <a:latin typeface="微軟正黑體" panose="020B0604030504040204" pitchFamily="34" charset="-120"/>
            </a:endParaRPr>
          </a:p>
        </p:txBody>
      </p:sp>
      <p:graphicFrame>
        <p:nvGraphicFramePr>
          <p:cNvPr id="5" name="表格 4">
            <a:extLst>
              <a:ext uri="{FF2B5EF4-FFF2-40B4-BE49-F238E27FC236}">
                <a16:creationId xmlns:a16="http://schemas.microsoft.com/office/drawing/2014/main" id="{924B2AD6-4269-748B-42B7-A5300A8C859D}"/>
              </a:ext>
            </a:extLst>
          </p:cNvPr>
          <p:cNvGraphicFramePr>
            <a:graphicFrameLocks noGrp="1"/>
          </p:cNvGraphicFramePr>
          <p:nvPr/>
        </p:nvGraphicFramePr>
        <p:xfrm>
          <a:off x="1194733" y="5229200"/>
          <a:ext cx="3672407" cy="865890"/>
        </p:xfrm>
        <a:graphic>
          <a:graphicData uri="http://schemas.openxmlformats.org/drawingml/2006/table">
            <a:tbl>
              <a:tblPr>
                <a:effectLst>
                  <a:outerShdw blurRad="50800" dist="63500" dir="2700000" algn="tl" rotWithShape="0">
                    <a:prstClr val="black">
                      <a:alpha val="40000"/>
                    </a:prstClr>
                  </a:outerShdw>
                </a:effectLst>
                <a:tableStyleId>{5C22544A-7EE6-4342-B048-85BDC9FD1C3A}</a:tableStyleId>
              </a:tblPr>
              <a:tblGrid>
                <a:gridCol w="3672407">
                  <a:extLst>
                    <a:ext uri="{9D8B030D-6E8A-4147-A177-3AD203B41FA5}">
                      <a16:colId xmlns:a16="http://schemas.microsoft.com/office/drawing/2014/main" val="20000"/>
                    </a:ext>
                  </a:extLst>
                </a:gridCol>
              </a:tblGrid>
              <a:tr h="865890">
                <a:tc>
                  <a:txBody>
                    <a:bodyPr/>
                    <a:lstStyle/>
                    <a:p>
                      <a:pPr marL="0" lvl="0" algn="ctr" defTabSz="1422400" rtl="0" eaLnBrk="1" fontAlgn="ctr" latinLnBrk="0" hangingPunct="1">
                        <a:lnSpc>
                          <a:spcPct val="90000"/>
                        </a:lnSpc>
                        <a:spcBef>
                          <a:spcPct val="0"/>
                        </a:spcBef>
                        <a:spcAft>
                          <a:spcPct val="35000"/>
                        </a:spcAft>
                      </a:pPr>
                      <a:r>
                        <a:rPr lang="zh-TW" altLang="en-US" sz="2800" b="1" kern="1200" dirty="0">
                          <a:solidFill>
                            <a:srgbClr val="0000FF"/>
                          </a:solidFill>
                          <a:latin typeface="微軟正黑體" panose="020B0604030504040204" pitchFamily="34" charset="-120"/>
                          <a:ea typeface="微軟正黑體" panose="020B0604030504040204" pitchFamily="34" charset="-120"/>
                          <a:cs typeface="+mn-cs"/>
                        </a:rPr>
                        <a:t>身心障礙適性輔導安置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0000"/>
                  </a:ext>
                </a:extLst>
              </a:tr>
            </a:tbl>
          </a:graphicData>
        </a:graphic>
      </p:graphicFrame>
      <p:pic>
        <p:nvPicPr>
          <p:cNvPr id="21508" name="表格 6">
            <a:extLst>
              <a:ext uri="{FF2B5EF4-FFF2-40B4-BE49-F238E27FC236}">
                <a16:creationId xmlns:a16="http://schemas.microsoft.com/office/drawing/2014/main" id="{F705EEDD-C3DE-44FF-86FF-50356389448A}"/>
              </a:ext>
            </a:extLst>
          </p:cNvPr>
          <p:cNvPicPr>
            <a:picLocks noGrp="1"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9700" y="1346200"/>
            <a:ext cx="345440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表格 7">
            <a:extLst>
              <a:ext uri="{FF2B5EF4-FFF2-40B4-BE49-F238E27FC236}">
                <a16:creationId xmlns:a16="http://schemas.microsoft.com/office/drawing/2014/main" id="{94856082-041A-D31F-9E3E-ECA2418453A3}"/>
              </a:ext>
            </a:extLst>
          </p:cNvPr>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9700" y="4221163"/>
            <a:ext cx="34798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0" name="圖片 1">
            <a:extLst>
              <a:ext uri="{FF2B5EF4-FFF2-40B4-BE49-F238E27FC236}">
                <a16:creationId xmlns:a16="http://schemas.microsoft.com/office/drawing/2014/main" id="{790B101E-7490-D353-16F1-4BE63BDABB2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116013" y="1371600"/>
            <a:ext cx="3830637" cy="371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2" name="object 2">
            <a:extLst>
              <a:ext uri="{FF2B5EF4-FFF2-40B4-BE49-F238E27FC236}">
                <a16:creationId xmlns:a16="http://schemas.microsoft.com/office/drawing/2014/main" id="{4C45A35B-D52E-4C43-FE5F-C14E8B8E4E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284288"/>
            <a:ext cx="130968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3" name="object 3">
            <a:extLst>
              <a:ext uri="{FF2B5EF4-FFF2-40B4-BE49-F238E27FC236}">
                <a16:creationId xmlns:a16="http://schemas.microsoft.com/office/drawing/2014/main" id="{7969883E-AE59-4BBA-9940-02C38853A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1309688"/>
            <a:ext cx="760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object 4">
            <a:extLst>
              <a:ext uri="{FF2B5EF4-FFF2-40B4-BE49-F238E27FC236}">
                <a16:creationId xmlns:a16="http://schemas.microsoft.com/office/drawing/2014/main" id="{7ED3A89D-4012-C1EE-5FC6-CDAFC8AF94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0075" y="1282700"/>
            <a:ext cx="13160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E1D109B6-31A8-AF91-FD43-867580FE8DA4}"/>
              </a:ext>
            </a:extLst>
          </p:cNvPr>
          <p:cNvSpPr txBox="1">
            <a:spLocks noGrp="1"/>
          </p:cNvSpPr>
          <p:nvPr>
            <p:ph type="title"/>
          </p:nvPr>
        </p:nvSpPr>
        <p:spPr>
          <a:xfrm>
            <a:off x="342900" y="1147763"/>
            <a:ext cx="6172200" cy="687387"/>
          </a:xfrm>
        </p:spPr>
        <p:txBody>
          <a:bodyPr lIns="0" tIns="9525" rIns="0" bIns="0" rtlCol="0">
            <a:spAutoFit/>
          </a:bodyPr>
          <a:lstStyle/>
          <a:p>
            <a:pPr marL="9525">
              <a:spcBef>
                <a:spcPts val="75"/>
              </a:spcBef>
              <a:defRPr/>
            </a:pPr>
            <a:r>
              <a:rPr spc="-75" dirty="0"/>
              <a:t>第一類優免</a:t>
            </a:r>
          </a:p>
        </p:txBody>
      </p:sp>
      <p:pic>
        <p:nvPicPr>
          <p:cNvPr id="128006" name="object 6">
            <a:extLst>
              <a:ext uri="{FF2B5EF4-FFF2-40B4-BE49-F238E27FC236}">
                <a16:creationId xmlns:a16="http://schemas.microsoft.com/office/drawing/2014/main" id="{7861E6EB-5B56-3467-D25E-D582930AFD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9263" y="1284288"/>
            <a:ext cx="17684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7" name="object 7">
            <a:extLst>
              <a:ext uri="{FF2B5EF4-FFF2-40B4-BE49-F238E27FC236}">
                <a16:creationId xmlns:a16="http://schemas.microsoft.com/office/drawing/2014/main" id="{F6565102-6894-1C10-0EC3-80169C88F1D5}"/>
              </a:ext>
            </a:extLst>
          </p:cNvPr>
          <p:cNvSpPr txBox="1">
            <a:spLocks noChangeArrowheads="1"/>
          </p:cNvSpPr>
          <p:nvPr/>
        </p:nvSpPr>
        <p:spPr bwMode="auto">
          <a:xfrm>
            <a:off x="1525588" y="2193925"/>
            <a:ext cx="6764337"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350838" indent="-341313">
              <a:spcBef>
                <a:spcPct val="20000"/>
              </a:spcBef>
              <a:buClr>
                <a:schemeClr val="accent1"/>
              </a:buClr>
              <a:buSzPct val="50000"/>
              <a:buFont typeface="Wingdings 2" panose="05020102010507070707" pitchFamily="18" charset="2"/>
              <a:buChar char=""/>
              <a:tabLst>
                <a:tab pos="350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0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0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2400" b="1">
                <a:latin typeface="微軟正黑體" panose="020B0604030504040204" pitchFamily="34" charset="-120"/>
                <a:ea typeface="微軟正黑體" panose="020B0604030504040204" pitchFamily="34" charset="-120"/>
              </a:rPr>
              <a:t>志願選擇</a:t>
            </a:r>
            <a:r>
              <a:rPr lang="zh-TW" altLang="zh-TW" sz="2400">
                <a:latin typeface="微軟正黑體" panose="020B0604030504040204" pitchFamily="34" charset="-120"/>
                <a:ea typeface="微軟正黑體" panose="020B0604030504040204" pitchFamily="34" charset="-120"/>
              </a:rPr>
              <a:t>：</a:t>
            </a:r>
          </a:p>
          <a:p>
            <a:pPr>
              <a:spcBef>
                <a:spcPct val="0"/>
              </a:spcBef>
              <a:buClrTx/>
              <a:buSzTx/>
              <a:buFontTx/>
              <a:buNone/>
            </a:pPr>
            <a:r>
              <a:rPr lang="zh-TW" altLang="zh-TW" sz="2400">
                <a:latin typeface="微軟正黑體" panose="020B0604030504040204" pitchFamily="34" charset="-120"/>
                <a:ea typeface="微軟正黑體" panose="020B0604030504040204" pitchFamily="34" charset="-120"/>
              </a:rPr>
              <a:t>本市國中學生擇定一所高級中等學校報名。</a:t>
            </a:r>
          </a:p>
          <a:p>
            <a:pPr>
              <a:spcBef>
                <a:spcPts val="1438"/>
              </a:spcBef>
              <a:buClrTx/>
              <a:buSzTx/>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學生按照學校</a:t>
            </a:r>
            <a:r>
              <a:rPr lang="zh-TW" altLang="zh-TW" sz="2400" b="1">
                <a:latin typeface="微軟正黑體" panose="020B0604030504040204" pitchFamily="34" charset="-120"/>
                <a:ea typeface="微軟正黑體" panose="020B0604030504040204" pitchFamily="34" charset="-120"/>
              </a:rPr>
              <a:t>公告之報名結果</a:t>
            </a:r>
            <a:r>
              <a:rPr lang="zh-TW" altLang="zh-TW" sz="2400">
                <a:latin typeface="微軟正黑體" panose="020B0604030504040204" pitchFamily="34" charset="-120"/>
                <a:ea typeface="微軟正黑體" panose="020B0604030504040204" pitchFamily="34" charset="-120"/>
              </a:rPr>
              <a:t>，辦理</a:t>
            </a:r>
            <a:r>
              <a:rPr lang="zh-TW" altLang="zh-TW" sz="2400" b="1">
                <a:latin typeface="微軟正黑體" panose="020B0604030504040204" pitchFamily="34" charset="-120"/>
                <a:ea typeface="微軟正黑體" panose="020B0604030504040204" pitchFamily="34" charset="-120"/>
              </a:rPr>
              <a:t>現場登記</a:t>
            </a:r>
            <a:r>
              <a:rPr lang="zh-TW" altLang="zh-TW" sz="2400">
                <a:latin typeface="微軟正黑體" panose="020B0604030504040204" pitchFamily="34" charset="-120"/>
                <a:ea typeface="微軟正黑體" panose="020B0604030504040204" pitchFamily="34" charset="-120"/>
              </a:rPr>
              <a:t>、</a:t>
            </a:r>
          </a:p>
          <a:p>
            <a:pPr>
              <a:spcBef>
                <a:spcPct val="0"/>
              </a:spcBef>
              <a:buClrTx/>
              <a:buSzTx/>
              <a:buFontTx/>
              <a:buNone/>
            </a:pPr>
            <a:r>
              <a:rPr lang="zh-TW" altLang="zh-TW" sz="2400" b="1">
                <a:latin typeface="微軟正黑體" panose="020B0604030504040204" pitchFamily="34" charset="-120"/>
                <a:ea typeface="微軟正黑體" panose="020B0604030504040204" pitchFamily="34" charset="-120"/>
              </a:rPr>
              <a:t>公開抽籤</a:t>
            </a:r>
            <a:r>
              <a:rPr lang="zh-TW" altLang="zh-TW" sz="2400">
                <a:latin typeface="微軟正黑體" panose="020B0604030504040204" pitchFamily="34" charset="-120"/>
                <a:ea typeface="微軟正黑體" panose="020B0604030504040204" pitchFamily="34" charset="-120"/>
              </a:rPr>
              <a:t>、</a:t>
            </a:r>
            <a:r>
              <a:rPr lang="zh-TW" altLang="zh-TW" sz="2400" b="1">
                <a:latin typeface="微軟正黑體" panose="020B0604030504040204" pitchFamily="34" charset="-120"/>
                <a:ea typeface="微軟正黑體" panose="020B0604030504040204" pitchFamily="34" charset="-120"/>
              </a:rPr>
              <a:t>撕榜</a:t>
            </a:r>
            <a:r>
              <a:rPr lang="zh-TW" altLang="zh-TW" sz="2400">
                <a:latin typeface="微軟正黑體" panose="020B0604030504040204" pitchFamily="34" charset="-120"/>
                <a:ea typeface="微軟正黑體" panose="020B0604030504040204" pitchFamily="34" charset="-120"/>
              </a:rPr>
              <a:t>、</a:t>
            </a:r>
            <a:r>
              <a:rPr lang="zh-TW" altLang="zh-TW" sz="2400" b="1">
                <a:latin typeface="微軟正黑體" panose="020B0604030504040204" pitchFamily="34" charset="-120"/>
                <a:ea typeface="微軟正黑體" panose="020B0604030504040204" pitchFamily="34" charset="-120"/>
              </a:rPr>
              <a:t>報到</a:t>
            </a:r>
            <a:r>
              <a:rPr lang="zh-TW" altLang="zh-TW" sz="2400">
                <a:latin typeface="微軟正黑體" panose="020B0604030504040204" pitchFamily="34" charset="-120"/>
                <a:ea typeface="微軟正黑體" panose="020B0604030504040204" pitchFamily="34" charset="-120"/>
              </a:rPr>
              <a:t>。</a:t>
            </a:r>
            <a:r>
              <a:rPr lang="zh-TW" altLang="zh-TW" sz="2400" b="1">
                <a:solidFill>
                  <a:srgbClr val="FF0000"/>
                </a:solidFill>
                <a:latin typeface="微軟正黑體" panose="020B0604030504040204" pitchFamily="34" charset="-120"/>
                <a:ea typeface="微軟正黑體" panose="020B0604030504040204" pitchFamily="34" charset="-120"/>
              </a:rPr>
              <a:t>(不進行比序)</a:t>
            </a:r>
            <a:endParaRPr lang="zh-TW" altLang="zh-TW" sz="2400">
              <a:latin typeface="微軟正黑體" panose="020B0604030504040204" pitchFamily="34" charset="-120"/>
              <a:ea typeface="微軟正黑體" panose="020B0604030504040204" pitchFamily="34" charset="-120"/>
            </a:endParaRPr>
          </a:p>
          <a:p>
            <a:pPr>
              <a:spcBef>
                <a:spcPts val="1263"/>
              </a:spcBef>
              <a:buClrTx/>
              <a:buSzTx/>
              <a:buFont typeface="Wingdings" panose="05000000000000000000" pitchFamily="2" charset="2"/>
              <a:buChar char=""/>
            </a:pPr>
            <a:r>
              <a:rPr lang="zh-TW" altLang="zh-TW" sz="2400">
                <a:solidFill>
                  <a:srgbClr val="FF0000"/>
                </a:solidFill>
                <a:latin typeface="微軟正黑體" panose="020B0604030504040204" pitchFamily="34" charset="-120"/>
                <a:ea typeface="微軟正黑體" panose="020B0604030504040204" pitchFamily="34" charset="-120"/>
              </a:rPr>
              <a:t>第一類優免未錄取或錄取後完成放棄之學生始得參加第二類優免。</a:t>
            </a:r>
            <a:endParaRPr lang="zh-TW" altLang="zh-TW" sz="2400">
              <a:latin typeface="微軟正黑體" panose="020B0604030504040204" pitchFamily="34" charset="-120"/>
              <a:ea typeface="微軟正黑體" panose="020B0604030504040204" pitchFamily="34" charset="-120"/>
            </a:endParaRPr>
          </a:p>
        </p:txBody>
      </p:sp>
      <p:sp>
        <p:nvSpPr>
          <p:cNvPr id="128008" name="object 8">
            <a:extLst>
              <a:ext uri="{FF2B5EF4-FFF2-40B4-BE49-F238E27FC236}">
                <a16:creationId xmlns:a16="http://schemas.microsoft.com/office/drawing/2014/main" id="{70B34D19-688B-37A2-7FCB-51A3BED050F3}"/>
              </a:ext>
            </a:extLst>
          </p:cNvPr>
          <p:cNvSpPr txBox="1">
            <a:spLocks noChangeArrowheads="1"/>
          </p:cNvSpPr>
          <p:nvPr/>
        </p:nvSpPr>
        <p:spPr bwMode="auto">
          <a:xfrm>
            <a:off x="1846263" y="5114925"/>
            <a:ext cx="6129337" cy="349250"/>
          </a:xfrm>
          <a:prstGeom prst="rect">
            <a:avLst/>
          </a:prstGeom>
          <a:noFill/>
          <a:ln w="57150">
            <a:solidFill>
              <a:srgbClr val="00AF50"/>
            </a:solidFill>
            <a:miter lim="800000"/>
            <a:headEnd/>
            <a:tailEnd/>
          </a:ln>
          <a:extLst>
            <a:ext uri="{909E8E84-426E-40DD-AFC4-6F175D3DCCD1}">
              <a14:hiddenFill xmlns:a14="http://schemas.microsoft.com/office/drawing/2010/main">
                <a:solidFill>
                  <a:srgbClr val="FFFFFF"/>
                </a:solidFill>
              </a14:hiddenFill>
            </a:ext>
          </a:extLst>
        </p:spPr>
        <p:txBody>
          <a:bodyPr lIns="0" tIns="26670" rIns="0" bIns="0">
            <a:spAutoFit/>
          </a:bodyPr>
          <a:lstStyle>
            <a:lvl1pPr marL="13335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2100">
                <a:latin typeface="微軟正黑體" panose="020B0604030504040204" pitchFamily="34" charset="-120"/>
                <a:ea typeface="微軟正黑體" panose="020B0604030504040204" pitchFamily="34" charset="-120"/>
              </a:rPr>
              <a:t>第一類優免，</a:t>
            </a:r>
            <a:r>
              <a:rPr lang="zh-TW" altLang="zh-TW" sz="2100">
                <a:solidFill>
                  <a:srgbClr val="006FC0"/>
                </a:solidFill>
                <a:latin typeface="微軟正黑體" panose="020B0604030504040204" pitchFamily="34" charset="-120"/>
                <a:ea typeface="微軟正黑體" panose="020B0604030504040204" pitchFamily="34" charset="-120"/>
              </a:rPr>
              <a:t>不進行比序</a:t>
            </a:r>
            <a:r>
              <a:rPr lang="zh-TW" altLang="zh-TW" sz="2100">
                <a:latin typeface="微軟正黑體" panose="020B0604030504040204" pitchFamily="34" charset="-120"/>
                <a:ea typeface="微軟正黑體" panose="020B0604030504040204" pitchFamily="34" charset="-120"/>
              </a:rPr>
              <a:t>，以</a:t>
            </a:r>
            <a:r>
              <a:rPr lang="zh-TW" altLang="zh-TW" sz="2100" b="1">
                <a:solidFill>
                  <a:srgbClr val="FF0000"/>
                </a:solidFill>
                <a:latin typeface="微軟正黑體" panose="020B0604030504040204" pitchFamily="34" charset="-120"/>
                <a:ea typeface="微軟正黑體" panose="020B0604030504040204" pitchFamily="34" charset="-120"/>
              </a:rPr>
              <a:t>完全免試</a:t>
            </a:r>
            <a:r>
              <a:rPr lang="zh-TW" altLang="zh-TW" sz="2100">
                <a:latin typeface="微軟正黑體" panose="020B0604030504040204" pitchFamily="34" charset="-120"/>
                <a:ea typeface="微軟正黑體" panose="020B0604030504040204" pitchFamily="34" charset="-120"/>
              </a:rPr>
              <a:t>方式辦理。</a:t>
            </a:r>
          </a:p>
        </p:txBody>
      </p:sp>
      <p:sp>
        <p:nvSpPr>
          <p:cNvPr id="9" name="object 9">
            <a:extLst>
              <a:ext uri="{FF2B5EF4-FFF2-40B4-BE49-F238E27FC236}">
                <a16:creationId xmlns:a16="http://schemas.microsoft.com/office/drawing/2014/main" id="{75D35678-7DBA-31DC-C592-91414D9B8FD6}"/>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49</a:t>
            </a:r>
            <a:endParaRPr sz="1050">
              <a:latin typeface="Trebuchet MS"/>
              <a:cs typeface="Trebuchet MS"/>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object 2">
            <a:extLst>
              <a:ext uri="{FF2B5EF4-FFF2-40B4-BE49-F238E27FC236}">
                <a16:creationId xmlns:a16="http://schemas.microsoft.com/office/drawing/2014/main" id="{28AFF22C-4E82-7138-3DD7-3B57B84896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284288"/>
            <a:ext cx="130968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7" name="object 3">
            <a:extLst>
              <a:ext uri="{FF2B5EF4-FFF2-40B4-BE49-F238E27FC236}">
                <a16:creationId xmlns:a16="http://schemas.microsoft.com/office/drawing/2014/main" id="{CF180204-CE11-B163-277E-4680B347B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1309688"/>
            <a:ext cx="760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9028" name="object 4">
            <a:extLst>
              <a:ext uri="{FF2B5EF4-FFF2-40B4-BE49-F238E27FC236}">
                <a16:creationId xmlns:a16="http://schemas.microsoft.com/office/drawing/2014/main" id="{0CEF9737-F0A7-A878-8DE9-CB54229D19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0075" y="1282700"/>
            <a:ext cx="13160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2F3F4064-48A3-33A2-16DE-1AC608DA0155}"/>
              </a:ext>
            </a:extLst>
          </p:cNvPr>
          <p:cNvSpPr txBox="1">
            <a:spLocks noGrp="1"/>
          </p:cNvSpPr>
          <p:nvPr>
            <p:ph type="title"/>
          </p:nvPr>
        </p:nvSpPr>
        <p:spPr>
          <a:xfrm>
            <a:off x="342900" y="1147763"/>
            <a:ext cx="6172200" cy="687387"/>
          </a:xfrm>
        </p:spPr>
        <p:txBody>
          <a:bodyPr lIns="0" tIns="9525" rIns="0" bIns="0" rtlCol="0">
            <a:spAutoFit/>
          </a:bodyPr>
          <a:lstStyle/>
          <a:p>
            <a:pPr marL="9525">
              <a:spcBef>
                <a:spcPts val="75"/>
              </a:spcBef>
              <a:defRPr/>
            </a:pPr>
            <a:r>
              <a:rPr spc="-75" dirty="0"/>
              <a:t>第一類優免</a:t>
            </a:r>
          </a:p>
        </p:txBody>
      </p:sp>
      <p:pic>
        <p:nvPicPr>
          <p:cNvPr id="129030" name="object 6">
            <a:extLst>
              <a:ext uri="{FF2B5EF4-FFF2-40B4-BE49-F238E27FC236}">
                <a16:creationId xmlns:a16="http://schemas.microsoft.com/office/drawing/2014/main" id="{A8410885-EC96-CB1A-DDD8-26DCB9E94E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9263" y="1281113"/>
            <a:ext cx="17684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9031" name="object 7">
            <a:extLst>
              <a:ext uri="{FF2B5EF4-FFF2-40B4-BE49-F238E27FC236}">
                <a16:creationId xmlns:a16="http://schemas.microsoft.com/office/drawing/2014/main" id="{D7AE75AE-49FD-9BE3-3BA2-2160E18415E6}"/>
              </a:ext>
            </a:extLst>
          </p:cNvPr>
          <p:cNvGrpSpPr>
            <a:grpSpLocks/>
          </p:cNvGrpSpPr>
          <p:nvPr/>
        </p:nvGrpSpPr>
        <p:grpSpPr bwMode="auto">
          <a:xfrm>
            <a:off x="1476375" y="2162175"/>
            <a:ext cx="1339850" cy="1911350"/>
            <a:chOff x="1967738" y="1739645"/>
            <a:chExt cx="1788160" cy="2548890"/>
          </a:xfrm>
        </p:grpSpPr>
        <p:sp>
          <p:nvSpPr>
            <p:cNvPr id="129048" name="object 8">
              <a:extLst>
                <a:ext uri="{FF2B5EF4-FFF2-40B4-BE49-F238E27FC236}">
                  <a16:creationId xmlns:a16="http://schemas.microsoft.com/office/drawing/2014/main" id="{BCBBB352-971E-3E2D-9CCA-DD9AA20F5BCE}"/>
                </a:ext>
              </a:extLst>
            </p:cNvPr>
            <p:cNvSpPr>
              <a:spLocks/>
            </p:cNvSpPr>
            <p:nvPr/>
          </p:nvSpPr>
          <p:spPr bwMode="auto">
            <a:xfrm>
              <a:off x="1974088" y="1745995"/>
              <a:ext cx="1775460" cy="2536190"/>
            </a:xfrm>
            <a:custGeom>
              <a:avLst/>
              <a:gdLst>
                <a:gd name="T0" fmla="*/ 1775078 w 1775460"/>
                <a:gd name="T1" fmla="*/ 0 h 2536190"/>
                <a:gd name="T2" fmla="*/ 887603 w 1775460"/>
                <a:gd name="T3" fmla="*/ 887602 h 2536190"/>
                <a:gd name="T4" fmla="*/ 0 w 1775460"/>
                <a:gd name="T5" fmla="*/ 0 h 2536190"/>
                <a:gd name="T6" fmla="*/ 0 w 1775460"/>
                <a:gd name="T7" fmla="*/ 1648332 h 2536190"/>
                <a:gd name="T8" fmla="*/ 887603 w 1775460"/>
                <a:gd name="T9" fmla="*/ 2535809 h 2536190"/>
                <a:gd name="T10" fmla="*/ 1775078 w 1775460"/>
                <a:gd name="T11" fmla="*/ 1648332 h 2536190"/>
                <a:gd name="T12" fmla="*/ 1775078 w 1775460"/>
                <a:gd name="T13" fmla="*/ 0 h 25361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5460" h="2536190">
                  <a:moveTo>
                    <a:pt x="1775078" y="0"/>
                  </a:moveTo>
                  <a:lnTo>
                    <a:pt x="887603" y="887602"/>
                  </a:lnTo>
                  <a:lnTo>
                    <a:pt x="0" y="0"/>
                  </a:lnTo>
                  <a:lnTo>
                    <a:pt x="0" y="1648332"/>
                  </a:lnTo>
                  <a:lnTo>
                    <a:pt x="887603" y="2535809"/>
                  </a:lnTo>
                  <a:lnTo>
                    <a:pt x="1775078" y="1648332"/>
                  </a:lnTo>
                  <a:lnTo>
                    <a:pt x="1775078"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9049" name="object 9">
              <a:extLst>
                <a:ext uri="{FF2B5EF4-FFF2-40B4-BE49-F238E27FC236}">
                  <a16:creationId xmlns:a16="http://schemas.microsoft.com/office/drawing/2014/main" id="{169574A8-47A5-633C-3B51-FBAA1A405E1A}"/>
                </a:ext>
              </a:extLst>
            </p:cNvPr>
            <p:cNvSpPr>
              <a:spLocks/>
            </p:cNvSpPr>
            <p:nvPr/>
          </p:nvSpPr>
          <p:spPr bwMode="auto">
            <a:xfrm>
              <a:off x="1974088" y="1745995"/>
              <a:ext cx="1775460" cy="2536190"/>
            </a:xfrm>
            <a:custGeom>
              <a:avLst/>
              <a:gdLst>
                <a:gd name="T0" fmla="*/ 1775078 w 1775460"/>
                <a:gd name="T1" fmla="*/ 0 h 2536190"/>
                <a:gd name="T2" fmla="*/ 1775078 w 1775460"/>
                <a:gd name="T3" fmla="*/ 1648332 h 2536190"/>
                <a:gd name="T4" fmla="*/ 887603 w 1775460"/>
                <a:gd name="T5" fmla="*/ 2535809 h 2536190"/>
                <a:gd name="T6" fmla="*/ 0 w 1775460"/>
                <a:gd name="T7" fmla="*/ 1648332 h 2536190"/>
                <a:gd name="T8" fmla="*/ 0 w 1775460"/>
                <a:gd name="T9" fmla="*/ 0 h 2536190"/>
                <a:gd name="T10" fmla="*/ 887603 w 1775460"/>
                <a:gd name="T11" fmla="*/ 887602 h 2536190"/>
                <a:gd name="T12" fmla="*/ 1775078 w 1775460"/>
                <a:gd name="T13" fmla="*/ 0 h 25361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5460" h="2536190">
                  <a:moveTo>
                    <a:pt x="1775078" y="0"/>
                  </a:moveTo>
                  <a:lnTo>
                    <a:pt x="1775078" y="1648332"/>
                  </a:lnTo>
                  <a:lnTo>
                    <a:pt x="887603" y="2535809"/>
                  </a:lnTo>
                  <a:lnTo>
                    <a:pt x="0" y="1648332"/>
                  </a:lnTo>
                  <a:lnTo>
                    <a:pt x="0" y="0"/>
                  </a:lnTo>
                  <a:lnTo>
                    <a:pt x="887603" y="887602"/>
                  </a:lnTo>
                  <a:lnTo>
                    <a:pt x="1775078" y="0"/>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9032" name="object 10">
            <a:extLst>
              <a:ext uri="{FF2B5EF4-FFF2-40B4-BE49-F238E27FC236}">
                <a16:creationId xmlns:a16="http://schemas.microsoft.com/office/drawing/2014/main" id="{60474671-DF42-6895-B6E5-F0C20366B091}"/>
              </a:ext>
            </a:extLst>
          </p:cNvPr>
          <p:cNvSpPr txBox="1">
            <a:spLocks noChangeArrowheads="1"/>
          </p:cNvSpPr>
          <p:nvPr/>
        </p:nvSpPr>
        <p:spPr bwMode="auto">
          <a:xfrm>
            <a:off x="1812925" y="2905125"/>
            <a:ext cx="6667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500">
                <a:solidFill>
                  <a:srgbClr val="FFFFFF"/>
                </a:solidFill>
                <a:latin typeface="微軟正黑體" panose="020B0604030504040204" pitchFamily="34" charset="-120"/>
                <a:ea typeface="微軟正黑體" panose="020B0604030504040204" pitchFamily="34" charset="-120"/>
              </a:rPr>
              <a:t>登記</a:t>
            </a:r>
            <a:endParaRPr lang="zh-TW" altLang="zh-TW" sz="2500">
              <a:latin typeface="微軟正黑體" panose="020B0604030504040204" pitchFamily="34" charset="-120"/>
              <a:ea typeface="微軟正黑體" panose="020B0604030504040204" pitchFamily="34" charset="-120"/>
            </a:endParaRPr>
          </a:p>
        </p:txBody>
      </p:sp>
      <p:sp>
        <p:nvSpPr>
          <p:cNvPr id="129033" name="object 11">
            <a:extLst>
              <a:ext uri="{FF2B5EF4-FFF2-40B4-BE49-F238E27FC236}">
                <a16:creationId xmlns:a16="http://schemas.microsoft.com/office/drawing/2014/main" id="{8812E446-88AF-65A5-0F30-5BBAF9EAE344}"/>
              </a:ext>
            </a:extLst>
          </p:cNvPr>
          <p:cNvSpPr>
            <a:spLocks/>
          </p:cNvSpPr>
          <p:nvPr/>
        </p:nvSpPr>
        <p:spPr bwMode="auto">
          <a:xfrm>
            <a:off x="2811463" y="2166938"/>
            <a:ext cx="5256212" cy="1236662"/>
          </a:xfrm>
          <a:custGeom>
            <a:avLst/>
            <a:gdLst>
              <a:gd name="T0" fmla="*/ 3970 w 7007225"/>
              <a:gd name="T1" fmla="*/ 156 h 1648460"/>
              <a:gd name="T2" fmla="*/ 3970 w 7007225"/>
              <a:gd name="T3" fmla="*/ 780 h 1648460"/>
              <a:gd name="T4" fmla="*/ 3969 w 7007225"/>
              <a:gd name="T5" fmla="*/ 809 h 1648460"/>
              <a:gd name="T6" fmla="*/ 3961 w 7007225"/>
              <a:gd name="T7" fmla="*/ 835 h 1648460"/>
              <a:gd name="T8" fmla="*/ 3949 w 7007225"/>
              <a:gd name="T9" fmla="*/ 860 h 1648460"/>
              <a:gd name="T10" fmla="*/ 3934 w 7007225"/>
              <a:gd name="T11" fmla="*/ 881 h 1648460"/>
              <a:gd name="T12" fmla="*/ 3915 w 7007225"/>
              <a:gd name="T13" fmla="*/ 900 h 1648460"/>
              <a:gd name="T14" fmla="*/ 3893 w 7007225"/>
              <a:gd name="T15" fmla="*/ 915 h 1648460"/>
              <a:gd name="T16" fmla="*/ 3869 w 7007225"/>
              <a:gd name="T17" fmla="*/ 927 h 1648460"/>
              <a:gd name="T18" fmla="*/ 3843 w 7007225"/>
              <a:gd name="T19" fmla="*/ 934 h 1648460"/>
              <a:gd name="T20" fmla="*/ 3815 w 7007225"/>
              <a:gd name="T21" fmla="*/ 936 h 1648460"/>
              <a:gd name="T22" fmla="*/ 0 w 7007225"/>
              <a:gd name="T23" fmla="*/ 936 h 1648460"/>
              <a:gd name="T24" fmla="*/ 0 w 7007225"/>
              <a:gd name="T25" fmla="*/ 0 h 1648460"/>
              <a:gd name="T26" fmla="*/ 3815 w 7007225"/>
              <a:gd name="T27" fmla="*/ 0 h 1648460"/>
              <a:gd name="T28" fmla="*/ 3843 w 7007225"/>
              <a:gd name="T29" fmla="*/ 3 h 1648460"/>
              <a:gd name="T30" fmla="*/ 3869 w 7007225"/>
              <a:gd name="T31" fmla="*/ 11 h 1648460"/>
              <a:gd name="T32" fmla="*/ 3893 w 7007225"/>
              <a:gd name="T33" fmla="*/ 22 h 1648460"/>
              <a:gd name="T34" fmla="*/ 3915 w 7007225"/>
              <a:gd name="T35" fmla="*/ 37 h 1648460"/>
              <a:gd name="T36" fmla="*/ 3934 w 7007225"/>
              <a:gd name="T37" fmla="*/ 56 h 1648460"/>
              <a:gd name="T38" fmla="*/ 3949 w 7007225"/>
              <a:gd name="T39" fmla="*/ 78 h 1648460"/>
              <a:gd name="T40" fmla="*/ 3961 w 7007225"/>
              <a:gd name="T41" fmla="*/ 102 h 1648460"/>
              <a:gd name="T42" fmla="*/ 3969 w 7007225"/>
              <a:gd name="T43" fmla="*/ 128 h 1648460"/>
              <a:gd name="T44" fmla="*/ 3970 w 7007225"/>
              <a:gd name="T45" fmla="*/ 156 h 16484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007225" h="1648460">
                <a:moveTo>
                  <a:pt x="7007225" y="274700"/>
                </a:moveTo>
                <a:lnTo>
                  <a:pt x="7007225" y="1373504"/>
                </a:lnTo>
                <a:lnTo>
                  <a:pt x="7002800" y="1422900"/>
                </a:lnTo>
                <a:lnTo>
                  <a:pt x="6990044" y="1469394"/>
                </a:lnTo>
                <a:lnTo>
                  <a:pt x="6969731" y="1512207"/>
                </a:lnTo>
                <a:lnTo>
                  <a:pt x="6942635" y="1550565"/>
                </a:lnTo>
                <a:lnTo>
                  <a:pt x="6909531" y="1583690"/>
                </a:lnTo>
                <a:lnTo>
                  <a:pt x="6871193" y="1610806"/>
                </a:lnTo>
                <a:lnTo>
                  <a:pt x="6828396" y="1631136"/>
                </a:lnTo>
                <a:lnTo>
                  <a:pt x="6781915" y="1643904"/>
                </a:lnTo>
                <a:lnTo>
                  <a:pt x="6732524" y="1648332"/>
                </a:lnTo>
                <a:lnTo>
                  <a:pt x="0" y="1648332"/>
                </a:lnTo>
                <a:lnTo>
                  <a:pt x="0" y="0"/>
                </a:lnTo>
                <a:lnTo>
                  <a:pt x="6732524" y="0"/>
                </a:lnTo>
                <a:lnTo>
                  <a:pt x="6781915" y="4428"/>
                </a:lnTo>
                <a:lnTo>
                  <a:pt x="6828396" y="17194"/>
                </a:lnTo>
                <a:lnTo>
                  <a:pt x="6871193" y="37521"/>
                </a:lnTo>
                <a:lnTo>
                  <a:pt x="6909531" y="64630"/>
                </a:lnTo>
                <a:lnTo>
                  <a:pt x="6942635" y="97745"/>
                </a:lnTo>
                <a:lnTo>
                  <a:pt x="6969731" y="136087"/>
                </a:lnTo>
                <a:lnTo>
                  <a:pt x="6990044" y="178879"/>
                </a:lnTo>
                <a:lnTo>
                  <a:pt x="7002800" y="225342"/>
                </a:lnTo>
                <a:lnTo>
                  <a:pt x="7007225" y="274700"/>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29034" name="object 12">
            <a:extLst>
              <a:ext uri="{FF2B5EF4-FFF2-40B4-BE49-F238E27FC236}">
                <a16:creationId xmlns:a16="http://schemas.microsoft.com/office/drawing/2014/main" id="{EB19594A-6582-D2F7-B854-E5998467043B}"/>
              </a:ext>
            </a:extLst>
          </p:cNvPr>
          <p:cNvSpPr txBox="1">
            <a:spLocks noChangeArrowheads="1"/>
          </p:cNvSpPr>
          <p:nvPr/>
        </p:nvSpPr>
        <p:spPr bwMode="auto">
          <a:xfrm>
            <a:off x="2898775" y="2378075"/>
            <a:ext cx="494982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38113" indent="-128588">
              <a:spcBef>
                <a:spcPct val="20000"/>
              </a:spcBef>
              <a:buClr>
                <a:schemeClr val="accent1"/>
              </a:buClr>
              <a:buSzPct val="50000"/>
              <a:buFont typeface="Wingdings 2" panose="05020102010507070707" pitchFamily="18" charset="2"/>
              <a:buChar char=""/>
              <a:tabLst>
                <a:tab pos="138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38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38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Char char="•"/>
            </a:pPr>
            <a:r>
              <a:rPr lang="zh-TW" altLang="zh-TW" sz="1300">
                <a:latin typeface="微軟正黑體" panose="020B0604030504040204" pitchFamily="34" charset="-120"/>
                <a:ea typeface="微軟正黑體" panose="020B0604030504040204" pitchFamily="34" charset="-120"/>
              </a:rPr>
              <a:t>學生親自或由家長（或法定代理人）辦理登記，</a:t>
            </a:r>
            <a:r>
              <a:rPr lang="zh-TW" altLang="zh-TW" sz="1300">
                <a:solidFill>
                  <a:srgbClr val="FF0000"/>
                </a:solidFill>
                <a:latin typeface="微軟正黑體" panose="020B0604030504040204" pitchFamily="34" charset="-120"/>
                <a:ea typeface="微軟正黑體" panose="020B0604030504040204" pitchFamily="34" charset="-120"/>
              </a:rPr>
              <a:t>逾期視同放棄</a:t>
            </a:r>
            <a:r>
              <a:rPr lang="zh-TW" altLang="zh-TW" sz="1300">
                <a:latin typeface="微軟正黑體" panose="020B0604030504040204" pitchFamily="34" charset="-120"/>
                <a:ea typeface="微軟正黑體" panose="020B0604030504040204" pitchFamily="34" charset="-120"/>
              </a:rPr>
              <a:t>抽</a:t>
            </a:r>
          </a:p>
        </p:txBody>
      </p:sp>
      <p:sp>
        <p:nvSpPr>
          <p:cNvPr id="129035" name="object 13">
            <a:extLst>
              <a:ext uri="{FF2B5EF4-FFF2-40B4-BE49-F238E27FC236}">
                <a16:creationId xmlns:a16="http://schemas.microsoft.com/office/drawing/2014/main" id="{FED4AD5C-D4CA-C228-6BA6-E4B9A4691773}"/>
              </a:ext>
            </a:extLst>
          </p:cNvPr>
          <p:cNvSpPr>
            <a:spLocks/>
          </p:cNvSpPr>
          <p:nvPr/>
        </p:nvSpPr>
        <p:spPr bwMode="auto">
          <a:xfrm>
            <a:off x="3379788" y="2625725"/>
            <a:ext cx="3086100" cy="11113"/>
          </a:xfrm>
          <a:custGeom>
            <a:avLst/>
            <a:gdLst>
              <a:gd name="T0" fmla="*/ 2323 w 4114800"/>
              <a:gd name="T1" fmla="*/ 0 h 13969"/>
              <a:gd name="T2" fmla="*/ 0 w 4114800"/>
              <a:gd name="T3" fmla="*/ 0 h 13969"/>
              <a:gd name="T4" fmla="*/ 0 w 4114800"/>
              <a:gd name="T5" fmla="*/ 36 h 13969"/>
              <a:gd name="T6" fmla="*/ 2323 w 4114800"/>
              <a:gd name="T7" fmla="*/ 36 h 13969"/>
              <a:gd name="T8" fmla="*/ 2323 w 4114800"/>
              <a:gd name="T9" fmla="*/ 0 h 139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14800" h="13969">
                <a:moveTo>
                  <a:pt x="4114800" y="0"/>
                </a:moveTo>
                <a:lnTo>
                  <a:pt x="0" y="0"/>
                </a:lnTo>
                <a:lnTo>
                  <a:pt x="0" y="13715"/>
                </a:lnTo>
                <a:lnTo>
                  <a:pt x="4114800" y="13715"/>
                </a:lnTo>
                <a:lnTo>
                  <a:pt x="41148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9036" name="object 14">
            <a:extLst>
              <a:ext uri="{FF2B5EF4-FFF2-40B4-BE49-F238E27FC236}">
                <a16:creationId xmlns:a16="http://schemas.microsoft.com/office/drawing/2014/main" id="{FB726848-424B-B839-233F-C7263EC3C1EC}"/>
              </a:ext>
            </a:extLst>
          </p:cNvPr>
          <p:cNvSpPr txBox="1">
            <a:spLocks noChangeArrowheads="1"/>
          </p:cNvSpPr>
          <p:nvPr/>
        </p:nvSpPr>
        <p:spPr bwMode="auto">
          <a:xfrm>
            <a:off x="2898775" y="2538413"/>
            <a:ext cx="51212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6205" rIns="0" bIns="0">
            <a:spAutoFit/>
          </a:bodyPr>
          <a:lstStyle>
            <a:lvl1pPr marL="1381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913"/>
              </a:spcBef>
              <a:buClrTx/>
              <a:buSzTx/>
              <a:buFontTx/>
              <a:buNone/>
            </a:pPr>
            <a:r>
              <a:rPr lang="zh-TW" altLang="zh-TW" sz="1300">
                <a:latin typeface="微軟正黑體" panose="020B0604030504040204" pitchFamily="34" charset="-120"/>
                <a:ea typeface="微軟正黑體" panose="020B0604030504040204" pitchFamily="34" charset="-120"/>
              </a:rPr>
              <a:t>籤、撕榜資格。</a:t>
            </a:r>
          </a:p>
          <a:p>
            <a:pPr>
              <a:spcBef>
                <a:spcPts val="838"/>
              </a:spcBef>
              <a:buClrTx/>
              <a:buSzTx/>
              <a:buFont typeface="微軟正黑體" panose="020B0604030504040204" pitchFamily="34" charset="-120"/>
              <a:buChar char="•"/>
            </a:pPr>
            <a:r>
              <a:rPr lang="zh-TW" altLang="zh-TW" sz="1300" b="1">
                <a:solidFill>
                  <a:srgbClr val="006FC0"/>
                </a:solidFill>
                <a:latin typeface="微軟正黑體" panose="020B0604030504040204" pitchFamily="34" charset="-120"/>
                <a:ea typeface="微軟正黑體" panose="020B0604030504040204" pitchFamily="34" charset="-120"/>
              </a:rPr>
              <a:t>一校一科未超額者，完成登記即視同報到，不需進行抽籤及撕榜。</a:t>
            </a:r>
            <a:endParaRPr lang="zh-TW" altLang="zh-TW" sz="1300">
              <a:latin typeface="微軟正黑體" panose="020B0604030504040204" pitchFamily="34" charset="-120"/>
              <a:ea typeface="微軟正黑體" panose="020B0604030504040204" pitchFamily="34" charset="-120"/>
            </a:endParaRPr>
          </a:p>
        </p:txBody>
      </p:sp>
      <p:grpSp>
        <p:nvGrpSpPr>
          <p:cNvPr id="129037" name="object 15">
            <a:extLst>
              <a:ext uri="{FF2B5EF4-FFF2-40B4-BE49-F238E27FC236}">
                <a16:creationId xmlns:a16="http://schemas.microsoft.com/office/drawing/2014/main" id="{5121C1AF-F20D-3DE5-5E7E-A9B7C0C1B15B}"/>
              </a:ext>
            </a:extLst>
          </p:cNvPr>
          <p:cNvGrpSpPr>
            <a:grpSpLocks/>
          </p:cNvGrpSpPr>
          <p:nvPr/>
        </p:nvGrpSpPr>
        <p:grpSpPr bwMode="auto">
          <a:xfrm>
            <a:off x="1476375" y="3851275"/>
            <a:ext cx="1339850" cy="1911350"/>
            <a:chOff x="1967738" y="3991864"/>
            <a:chExt cx="1788160" cy="2548890"/>
          </a:xfrm>
        </p:grpSpPr>
        <p:sp>
          <p:nvSpPr>
            <p:cNvPr id="129046" name="object 16">
              <a:extLst>
                <a:ext uri="{FF2B5EF4-FFF2-40B4-BE49-F238E27FC236}">
                  <a16:creationId xmlns:a16="http://schemas.microsoft.com/office/drawing/2014/main" id="{F62D8F11-61A7-CD7E-F5AA-464B1983833D}"/>
                </a:ext>
              </a:extLst>
            </p:cNvPr>
            <p:cNvSpPr>
              <a:spLocks/>
            </p:cNvSpPr>
            <p:nvPr/>
          </p:nvSpPr>
          <p:spPr bwMode="auto">
            <a:xfrm>
              <a:off x="1974088" y="3998214"/>
              <a:ext cx="1775460" cy="2536190"/>
            </a:xfrm>
            <a:custGeom>
              <a:avLst/>
              <a:gdLst>
                <a:gd name="T0" fmla="*/ 1775078 w 1775460"/>
                <a:gd name="T1" fmla="*/ 0 h 2536190"/>
                <a:gd name="T2" fmla="*/ 887603 w 1775460"/>
                <a:gd name="T3" fmla="*/ 887603 h 2536190"/>
                <a:gd name="T4" fmla="*/ 0 w 1775460"/>
                <a:gd name="T5" fmla="*/ 0 h 2536190"/>
                <a:gd name="T6" fmla="*/ 0 w 1775460"/>
                <a:gd name="T7" fmla="*/ 1648269 h 2536190"/>
                <a:gd name="T8" fmla="*/ 887603 w 1775460"/>
                <a:gd name="T9" fmla="*/ 2535783 h 2536190"/>
                <a:gd name="T10" fmla="*/ 1775078 w 1775460"/>
                <a:gd name="T11" fmla="*/ 1648269 h 2536190"/>
                <a:gd name="T12" fmla="*/ 1775078 w 1775460"/>
                <a:gd name="T13" fmla="*/ 0 h 25361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5460" h="2536190">
                  <a:moveTo>
                    <a:pt x="1775078" y="0"/>
                  </a:moveTo>
                  <a:lnTo>
                    <a:pt x="887603" y="887603"/>
                  </a:lnTo>
                  <a:lnTo>
                    <a:pt x="0" y="0"/>
                  </a:lnTo>
                  <a:lnTo>
                    <a:pt x="0" y="1648269"/>
                  </a:lnTo>
                  <a:lnTo>
                    <a:pt x="887603" y="2535783"/>
                  </a:lnTo>
                  <a:lnTo>
                    <a:pt x="1775078" y="1648269"/>
                  </a:lnTo>
                  <a:lnTo>
                    <a:pt x="1775078"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9047" name="object 17">
              <a:extLst>
                <a:ext uri="{FF2B5EF4-FFF2-40B4-BE49-F238E27FC236}">
                  <a16:creationId xmlns:a16="http://schemas.microsoft.com/office/drawing/2014/main" id="{FBC154E9-791D-409B-397B-C73F62A9ACB8}"/>
                </a:ext>
              </a:extLst>
            </p:cNvPr>
            <p:cNvSpPr>
              <a:spLocks/>
            </p:cNvSpPr>
            <p:nvPr/>
          </p:nvSpPr>
          <p:spPr bwMode="auto">
            <a:xfrm>
              <a:off x="1974088" y="3998214"/>
              <a:ext cx="1775460" cy="2536190"/>
            </a:xfrm>
            <a:custGeom>
              <a:avLst/>
              <a:gdLst>
                <a:gd name="T0" fmla="*/ 1775078 w 1775460"/>
                <a:gd name="T1" fmla="*/ 0 h 2536190"/>
                <a:gd name="T2" fmla="*/ 1775078 w 1775460"/>
                <a:gd name="T3" fmla="*/ 1648269 h 2536190"/>
                <a:gd name="T4" fmla="*/ 887603 w 1775460"/>
                <a:gd name="T5" fmla="*/ 2535783 h 2536190"/>
                <a:gd name="T6" fmla="*/ 0 w 1775460"/>
                <a:gd name="T7" fmla="*/ 1648269 h 2536190"/>
                <a:gd name="T8" fmla="*/ 0 w 1775460"/>
                <a:gd name="T9" fmla="*/ 0 h 2536190"/>
                <a:gd name="T10" fmla="*/ 887603 w 1775460"/>
                <a:gd name="T11" fmla="*/ 887603 h 2536190"/>
                <a:gd name="T12" fmla="*/ 1775078 w 1775460"/>
                <a:gd name="T13" fmla="*/ 0 h 25361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75460" h="2536190">
                  <a:moveTo>
                    <a:pt x="1775078" y="0"/>
                  </a:moveTo>
                  <a:lnTo>
                    <a:pt x="1775078" y="1648269"/>
                  </a:lnTo>
                  <a:lnTo>
                    <a:pt x="887603" y="2535783"/>
                  </a:lnTo>
                  <a:lnTo>
                    <a:pt x="0" y="1648269"/>
                  </a:lnTo>
                  <a:lnTo>
                    <a:pt x="0" y="0"/>
                  </a:lnTo>
                  <a:lnTo>
                    <a:pt x="887603" y="887603"/>
                  </a:lnTo>
                  <a:lnTo>
                    <a:pt x="1775078" y="0"/>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9038" name="object 18">
            <a:extLst>
              <a:ext uri="{FF2B5EF4-FFF2-40B4-BE49-F238E27FC236}">
                <a16:creationId xmlns:a16="http://schemas.microsoft.com/office/drawing/2014/main" id="{17AE544B-16BA-21F0-FB95-DD874BDC98C0}"/>
              </a:ext>
            </a:extLst>
          </p:cNvPr>
          <p:cNvSpPr txBox="1">
            <a:spLocks noChangeArrowheads="1"/>
          </p:cNvSpPr>
          <p:nvPr/>
        </p:nvSpPr>
        <p:spPr bwMode="auto">
          <a:xfrm>
            <a:off x="1490663" y="4594225"/>
            <a:ext cx="1312862"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500">
                <a:solidFill>
                  <a:srgbClr val="FFFFFF"/>
                </a:solidFill>
                <a:latin typeface="微軟正黑體" panose="020B0604030504040204" pitchFamily="34" charset="-120"/>
                <a:ea typeface="微軟正黑體" panose="020B0604030504040204" pitchFamily="34" charset="-120"/>
              </a:rPr>
              <a:t>公開抽籤</a:t>
            </a:r>
            <a:endParaRPr lang="zh-TW" altLang="zh-TW" sz="2500">
              <a:latin typeface="微軟正黑體" panose="020B0604030504040204" pitchFamily="34" charset="-120"/>
              <a:ea typeface="微軟正黑體" panose="020B0604030504040204" pitchFamily="34" charset="-120"/>
            </a:endParaRPr>
          </a:p>
        </p:txBody>
      </p:sp>
      <p:sp>
        <p:nvSpPr>
          <p:cNvPr id="129039" name="object 19">
            <a:extLst>
              <a:ext uri="{FF2B5EF4-FFF2-40B4-BE49-F238E27FC236}">
                <a16:creationId xmlns:a16="http://schemas.microsoft.com/office/drawing/2014/main" id="{92E590FB-EC1E-DE96-70F2-D737D317A306}"/>
              </a:ext>
            </a:extLst>
          </p:cNvPr>
          <p:cNvSpPr>
            <a:spLocks/>
          </p:cNvSpPr>
          <p:nvPr/>
        </p:nvSpPr>
        <p:spPr bwMode="auto">
          <a:xfrm>
            <a:off x="2811463" y="3856038"/>
            <a:ext cx="5256212" cy="1236662"/>
          </a:xfrm>
          <a:custGeom>
            <a:avLst/>
            <a:gdLst>
              <a:gd name="T0" fmla="*/ 3970 w 7007225"/>
              <a:gd name="T1" fmla="*/ 156 h 1648460"/>
              <a:gd name="T2" fmla="*/ 3970 w 7007225"/>
              <a:gd name="T3" fmla="*/ 780 h 1648460"/>
              <a:gd name="T4" fmla="*/ 3969 w 7007225"/>
              <a:gd name="T5" fmla="*/ 809 h 1648460"/>
              <a:gd name="T6" fmla="*/ 3961 w 7007225"/>
              <a:gd name="T7" fmla="*/ 835 h 1648460"/>
              <a:gd name="T8" fmla="*/ 3949 w 7007225"/>
              <a:gd name="T9" fmla="*/ 860 h 1648460"/>
              <a:gd name="T10" fmla="*/ 3934 w 7007225"/>
              <a:gd name="T11" fmla="*/ 881 h 1648460"/>
              <a:gd name="T12" fmla="*/ 3915 w 7007225"/>
              <a:gd name="T13" fmla="*/ 900 h 1648460"/>
              <a:gd name="T14" fmla="*/ 3893 w 7007225"/>
              <a:gd name="T15" fmla="*/ 915 h 1648460"/>
              <a:gd name="T16" fmla="*/ 3869 w 7007225"/>
              <a:gd name="T17" fmla="*/ 927 h 1648460"/>
              <a:gd name="T18" fmla="*/ 3843 w 7007225"/>
              <a:gd name="T19" fmla="*/ 934 h 1648460"/>
              <a:gd name="T20" fmla="*/ 3815 w 7007225"/>
              <a:gd name="T21" fmla="*/ 936 h 1648460"/>
              <a:gd name="T22" fmla="*/ 0 w 7007225"/>
              <a:gd name="T23" fmla="*/ 936 h 1648460"/>
              <a:gd name="T24" fmla="*/ 0 w 7007225"/>
              <a:gd name="T25" fmla="*/ 0 h 1648460"/>
              <a:gd name="T26" fmla="*/ 3815 w 7007225"/>
              <a:gd name="T27" fmla="*/ 0 h 1648460"/>
              <a:gd name="T28" fmla="*/ 3843 w 7007225"/>
              <a:gd name="T29" fmla="*/ 3 h 1648460"/>
              <a:gd name="T30" fmla="*/ 3869 w 7007225"/>
              <a:gd name="T31" fmla="*/ 11 h 1648460"/>
              <a:gd name="T32" fmla="*/ 3893 w 7007225"/>
              <a:gd name="T33" fmla="*/ 22 h 1648460"/>
              <a:gd name="T34" fmla="*/ 3915 w 7007225"/>
              <a:gd name="T35" fmla="*/ 37 h 1648460"/>
              <a:gd name="T36" fmla="*/ 3934 w 7007225"/>
              <a:gd name="T37" fmla="*/ 56 h 1648460"/>
              <a:gd name="T38" fmla="*/ 3949 w 7007225"/>
              <a:gd name="T39" fmla="*/ 78 h 1648460"/>
              <a:gd name="T40" fmla="*/ 3961 w 7007225"/>
              <a:gd name="T41" fmla="*/ 102 h 1648460"/>
              <a:gd name="T42" fmla="*/ 3969 w 7007225"/>
              <a:gd name="T43" fmla="*/ 128 h 1648460"/>
              <a:gd name="T44" fmla="*/ 3970 w 7007225"/>
              <a:gd name="T45" fmla="*/ 156 h 164846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7007225" h="1648460">
                <a:moveTo>
                  <a:pt x="7007225" y="274700"/>
                </a:moveTo>
                <a:lnTo>
                  <a:pt x="7007225" y="1373505"/>
                </a:lnTo>
                <a:lnTo>
                  <a:pt x="7002800" y="1422898"/>
                </a:lnTo>
                <a:lnTo>
                  <a:pt x="6990044" y="1469385"/>
                </a:lnTo>
                <a:lnTo>
                  <a:pt x="6969731" y="1512191"/>
                </a:lnTo>
                <a:lnTo>
                  <a:pt x="6942635" y="1550539"/>
                </a:lnTo>
                <a:lnTo>
                  <a:pt x="6909531" y="1583653"/>
                </a:lnTo>
                <a:lnTo>
                  <a:pt x="6871193" y="1610759"/>
                </a:lnTo>
                <a:lnTo>
                  <a:pt x="6828396" y="1631081"/>
                </a:lnTo>
                <a:lnTo>
                  <a:pt x="6781915" y="1643843"/>
                </a:lnTo>
                <a:lnTo>
                  <a:pt x="6732524" y="1648269"/>
                </a:lnTo>
                <a:lnTo>
                  <a:pt x="0" y="1648269"/>
                </a:lnTo>
                <a:lnTo>
                  <a:pt x="0" y="0"/>
                </a:lnTo>
                <a:lnTo>
                  <a:pt x="6732524" y="0"/>
                </a:lnTo>
                <a:lnTo>
                  <a:pt x="6781915" y="4428"/>
                </a:lnTo>
                <a:lnTo>
                  <a:pt x="6828396" y="17194"/>
                </a:lnTo>
                <a:lnTo>
                  <a:pt x="6871193" y="37521"/>
                </a:lnTo>
                <a:lnTo>
                  <a:pt x="6909531" y="64630"/>
                </a:lnTo>
                <a:lnTo>
                  <a:pt x="6942635" y="97745"/>
                </a:lnTo>
                <a:lnTo>
                  <a:pt x="6969731" y="136087"/>
                </a:lnTo>
                <a:lnTo>
                  <a:pt x="6990044" y="178879"/>
                </a:lnTo>
                <a:lnTo>
                  <a:pt x="7002800" y="225342"/>
                </a:lnTo>
                <a:lnTo>
                  <a:pt x="7007225" y="274700"/>
                </a:lnTo>
                <a:close/>
              </a:path>
            </a:pathLst>
          </a:custGeom>
          <a:noFill/>
          <a:ln w="12699">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29040" name="object 20">
            <a:extLst>
              <a:ext uri="{FF2B5EF4-FFF2-40B4-BE49-F238E27FC236}">
                <a16:creationId xmlns:a16="http://schemas.microsoft.com/office/drawing/2014/main" id="{4D41B733-F5DF-EA55-8DAD-C0BEAEBB745A}"/>
              </a:ext>
            </a:extLst>
          </p:cNvPr>
          <p:cNvSpPr txBox="1">
            <a:spLocks noChangeArrowheads="1"/>
          </p:cNvSpPr>
          <p:nvPr/>
        </p:nvSpPr>
        <p:spPr bwMode="auto">
          <a:xfrm>
            <a:off x="2887663" y="3860800"/>
            <a:ext cx="4573587"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3346" rIns="0" bIns="0">
            <a:spAutoFit/>
          </a:bodyPr>
          <a:lstStyle>
            <a:lvl1pPr marL="138113" indent="-128588">
              <a:spcBef>
                <a:spcPct val="20000"/>
              </a:spcBef>
              <a:buClr>
                <a:schemeClr val="accent1"/>
              </a:buClr>
              <a:buSzPct val="50000"/>
              <a:buFont typeface="Wingdings 2" panose="05020102010507070707" pitchFamily="18" charset="2"/>
              <a:buChar char=""/>
              <a:tabLst>
                <a:tab pos="138113" algn="l"/>
              </a:tabLst>
              <a:defRPr sz="3200">
                <a:solidFill>
                  <a:schemeClr val="tx1"/>
                </a:solidFill>
                <a:latin typeface="Cambria" panose="02040503050406030204" pitchFamily="18" charset="0"/>
                <a:ea typeface="新細明體" panose="02020500000000000000" pitchFamily="18" charset="-120"/>
              </a:defRPr>
            </a:lvl1pPr>
            <a:lvl2pPr marL="265113" indent="-127000">
              <a:spcBef>
                <a:spcPct val="20000"/>
              </a:spcBef>
              <a:buClr>
                <a:schemeClr val="accent2"/>
              </a:buClr>
              <a:buSzPct val="50000"/>
              <a:buFont typeface="Wingdings 2" panose="05020102010507070707" pitchFamily="18" charset="2"/>
              <a:buChar char="³"/>
              <a:tabLst>
                <a:tab pos="138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38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9pPr>
          </a:lstStyle>
          <a:p>
            <a:pPr>
              <a:spcBef>
                <a:spcPts val="813"/>
              </a:spcBef>
              <a:buClrTx/>
              <a:buSzTx/>
              <a:buFont typeface="微軟正黑體" panose="020B0604030504040204" pitchFamily="34" charset="-120"/>
              <a:buChar char="•"/>
            </a:pPr>
            <a:r>
              <a:rPr lang="zh-TW" altLang="zh-TW" sz="1200" b="1">
                <a:latin typeface="微軟正黑體" panose="020B0604030504040204" pitchFamily="34" charset="-120"/>
                <a:ea typeface="微軟正黑體" panose="020B0604030504040204" pitchFamily="34" charset="-120"/>
              </a:rPr>
              <a:t>需按時</a:t>
            </a:r>
            <a:r>
              <a:rPr lang="zh-TW" altLang="zh-TW" sz="1200" b="1">
                <a:solidFill>
                  <a:srgbClr val="FF0000"/>
                </a:solidFill>
                <a:latin typeface="微軟正黑體" panose="020B0604030504040204" pitchFamily="34" charset="-120"/>
                <a:ea typeface="微軟正黑體" panose="020B0604030504040204" pitchFamily="34" charset="-120"/>
              </a:rPr>
              <a:t>完成登記者</a:t>
            </a:r>
            <a:r>
              <a:rPr lang="zh-TW" altLang="zh-TW" sz="1200" b="1">
                <a:latin typeface="微軟正黑體" panose="020B0604030504040204" pitchFamily="34" charset="-120"/>
                <a:ea typeface="微軟正黑體" panose="020B0604030504040204" pitchFamily="34" charset="-120"/>
              </a:rPr>
              <a:t>方能參加</a:t>
            </a:r>
            <a:r>
              <a:rPr lang="zh-TW" altLang="zh-TW" sz="1200" b="1">
                <a:solidFill>
                  <a:srgbClr val="FF0000"/>
                </a:solidFill>
                <a:latin typeface="微軟正黑體" panose="020B0604030504040204" pitchFamily="34" charset="-120"/>
                <a:ea typeface="微軟正黑體" panose="020B0604030504040204" pitchFamily="34" charset="-120"/>
              </a:rPr>
              <a:t>公開抽籤</a:t>
            </a:r>
            <a:r>
              <a:rPr lang="zh-TW" altLang="zh-TW" sz="1200" b="1">
                <a:latin typeface="微軟正黑體" panose="020B0604030504040204" pitchFamily="34" charset="-120"/>
                <a:ea typeface="微軟正黑體" panose="020B0604030504040204" pitchFamily="34" charset="-120"/>
              </a:rPr>
              <a:t>作業。</a:t>
            </a:r>
            <a:endParaRPr lang="zh-TW" altLang="zh-TW" sz="1200">
              <a:latin typeface="微軟正黑體" panose="020B0604030504040204" pitchFamily="34" charset="-120"/>
              <a:ea typeface="微軟正黑體" panose="020B0604030504040204" pitchFamily="34" charset="-120"/>
            </a:endParaRPr>
          </a:p>
          <a:p>
            <a:pPr>
              <a:spcBef>
                <a:spcPts val="738"/>
              </a:spcBef>
              <a:buClrTx/>
              <a:buSzTx/>
              <a:buFont typeface="微軟正黑體" panose="020B0604030504040204" pitchFamily="34" charset="-120"/>
              <a:buChar char="•"/>
            </a:pPr>
            <a:r>
              <a:rPr lang="zh-TW" altLang="zh-TW" sz="1200" b="1">
                <a:latin typeface="微軟正黑體" panose="020B0604030504040204" pitchFamily="34" charset="-120"/>
                <a:ea typeface="微軟正黑體" panose="020B0604030504040204" pitchFamily="34" charset="-120"/>
              </a:rPr>
              <a:t>公開抽籤分以下二階段進行：</a:t>
            </a:r>
            <a:endParaRPr lang="zh-TW" altLang="zh-TW" sz="1200">
              <a:latin typeface="微軟正黑體" panose="020B0604030504040204" pitchFamily="34" charset="-120"/>
              <a:ea typeface="微軟正黑體" panose="020B0604030504040204" pitchFamily="34" charset="-120"/>
            </a:endParaRPr>
          </a:p>
          <a:p>
            <a:pPr lvl="1">
              <a:spcBef>
                <a:spcPts val="738"/>
              </a:spcBef>
              <a:buClrTx/>
              <a:buSzTx/>
              <a:buFontTx/>
              <a:buChar char="•"/>
            </a:pPr>
            <a:r>
              <a:rPr lang="zh-TW" altLang="zh-TW" sz="1200">
                <a:latin typeface="微軟正黑體" panose="020B0604030504040204" pitchFamily="34" charset="-120"/>
                <a:ea typeface="微軟正黑體" panose="020B0604030504040204" pitchFamily="34" charset="-120"/>
              </a:rPr>
              <a:t>(1)第一階段：於現場公開以電腦程式隨機產生抽籤順序。</a:t>
            </a:r>
          </a:p>
          <a:p>
            <a:pPr lvl="1">
              <a:spcBef>
                <a:spcPts val="738"/>
              </a:spcBef>
              <a:buClrTx/>
              <a:buSzTx/>
              <a:buFontTx/>
              <a:buChar char="•"/>
            </a:pPr>
            <a:r>
              <a:rPr lang="zh-TW" altLang="zh-TW" sz="1200">
                <a:latin typeface="微軟正黑體" panose="020B0604030504040204" pitchFamily="34" charset="-120"/>
                <a:ea typeface="微軟正黑體" panose="020B0604030504040204" pitchFamily="34" charset="-120"/>
              </a:rPr>
              <a:t>(2)第二階段：依抽籤順序進行現場人工公開抽籤，</a:t>
            </a:r>
            <a:r>
              <a:rPr lang="zh-TW" altLang="zh-TW" sz="1200" b="1">
                <a:solidFill>
                  <a:srgbClr val="FF0000"/>
                </a:solidFill>
                <a:latin typeface="微軟正黑體" panose="020B0604030504040204" pitchFamily="34" charset="-120"/>
                <a:ea typeface="微軟正黑體" panose="020B0604030504040204" pitchFamily="34" charset="-120"/>
              </a:rPr>
              <a:t>取得分發序</a:t>
            </a:r>
            <a:r>
              <a:rPr lang="zh-TW" altLang="zh-TW" sz="1200">
                <a:latin typeface="微軟正黑體" panose="020B0604030504040204" pitchFamily="34" charset="-120"/>
                <a:ea typeface="微軟正黑體" panose="020B0604030504040204" pitchFamily="34" charset="-120"/>
              </a:rPr>
              <a:t>。</a:t>
            </a:r>
          </a:p>
        </p:txBody>
      </p:sp>
      <p:sp>
        <p:nvSpPr>
          <p:cNvPr id="129041" name="object 21">
            <a:extLst>
              <a:ext uri="{FF2B5EF4-FFF2-40B4-BE49-F238E27FC236}">
                <a16:creationId xmlns:a16="http://schemas.microsoft.com/office/drawing/2014/main" id="{BF28426B-52E4-2DF8-6762-A04CAE7B664F}"/>
              </a:ext>
            </a:extLst>
          </p:cNvPr>
          <p:cNvSpPr>
            <a:spLocks/>
          </p:cNvSpPr>
          <p:nvPr/>
        </p:nvSpPr>
        <p:spPr bwMode="auto">
          <a:xfrm>
            <a:off x="2241550" y="5383213"/>
            <a:ext cx="1247775" cy="301625"/>
          </a:xfrm>
          <a:custGeom>
            <a:avLst/>
            <a:gdLst>
              <a:gd name="T0" fmla="*/ 930 w 1664335"/>
              <a:gd name="T1" fmla="*/ 0 h 400685"/>
              <a:gd name="T2" fmla="*/ 0 w 1664335"/>
              <a:gd name="T3" fmla="*/ 0 h 400685"/>
              <a:gd name="T4" fmla="*/ 0 w 1664335"/>
              <a:gd name="T5" fmla="*/ 248 h 400685"/>
              <a:gd name="T6" fmla="*/ 930 w 1664335"/>
              <a:gd name="T7" fmla="*/ 248 h 400685"/>
              <a:gd name="T8" fmla="*/ 930 w 1664335"/>
              <a:gd name="T9" fmla="*/ 0 h 4006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64335" h="400685">
                <a:moveTo>
                  <a:pt x="1663953" y="0"/>
                </a:moveTo>
                <a:lnTo>
                  <a:pt x="0" y="0"/>
                </a:lnTo>
                <a:lnTo>
                  <a:pt x="0" y="400113"/>
                </a:lnTo>
                <a:lnTo>
                  <a:pt x="1663953" y="400113"/>
                </a:lnTo>
                <a:lnTo>
                  <a:pt x="166395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9042" name="object 22">
            <a:extLst>
              <a:ext uri="{FF2B5EF4-FFF2-40B4-BE49-F238E27FC236}">
                <a16:creationId xmlns:a16="http://schemas.microsoft.com/office/drawing/2014/main" id="{4253958E-FD7B-6B1D-B94D-2C8E4E81A2C9}"/>
              </a:ext>
            </a:extLst>
          </p:cNvPr>
          <p:cNvSpPr txBox="1">
            <a:spLocks noChangeArrowheads="1"/>
          </p:cNvSpPr>
          <p:nvPr/>
        </p:nvSpPr>
        <p:spPr bwMode="auto">
          <a:xfrm>
            <a:off x="2241550" y="5383213"/>
            <a:ext cx="1247775" cy="261937"/>
          </a:xfrm>
          <a:prstGeom prst="rect">
            <a:avLst/>
          </a:prstGeom>
          <a:noFill/>
          <a:ln w="57150">
            <a:solidFill>
              <a:srgbClr val="1CACE3"/>
            </a:solidFill>
            <a:miter lim="800000"/>
            <a:headEnd/>
            <a:tailEnd/>
          </a:ln>
          <a:extLst>
            <a:ext uri="{909E8E84-426E-40DD-AFC4-6F175D3DCCD1}">
              <a14:hiddenFill xmlns:a14="http://schemas.microsoft.com/office/drawing/2010/main">
                <a:solidFill>
                  <a:srgbClr val="FFFFFF"/>
                </a:solidFill>
              </a14:hiddenFill>
            </a:ext>
          </a:extLst>
        </p:spPr>
        <p:txBody>
          <a:bodyPr lIns="0" tIns="30004" rIns="0" bIns="0">
            <a:spAutoFit/>
          </a:bodyPr>
          <a:lstStyle>
            <a:lvl1pPr marL="14605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38"/>
              </a:spcBef>
              <a:buClrTx/>
              <a:buSzTx/>
              <a:buFontTx/>
              <a:buNone/>
            </a:pPr>
            <a:r>
              <a:rPr lang="zh-TW" altLang="zh-TW" sz="1500">
                <a:solidFill>
                  <a:srgbClr val="FF0000"/>
                </a:solidFill>
                <a:latin typeface="微軟正黑體" panose="020B0604030504040204" pitchFamily="34" charset="-120"/>
                <a:ea typeface="微軟正黑體" panose="020B0604030504040204" pitchFamily="34" charset="-120"/>
              </a:rPr>
              <a:t>取得分發序</a:t>
            </a:r>
            <a:endParaRPr lang="zh-TW" altLang="zh-TW" sz="1500">
              <a:latin typeface="微軟正黑體" panose="020B0604030504040204" pitchFamily="34" charset="-120"/>
              <a:ea typeface="微軟正黑體" panose="020B0604030504040204" pitchFamily="34" charset="-120"/>
            </a:endParaRPr>
          </a:p>
        </p:txBody>
      </p:sp>
      <p:sp>
        <p:nvSpPr>
          <p:cNvPr id="129043" name="object 23">
            <a:extLst>
              <a:ext uri="{FF2B5EF4-FFF2-40B4-BE49-F238E27FC236}">
                <a16:creationId xmlns:a16="http://schemas.microsoft.com/office/drawing/2014/main" id="{C3DA0D25-4352-2893-61B5-51C51E4EE643}"/>
              </a:ext>
            </a:extLst>
          </p:cNvPr>
          <p:cNvSpPr>
            <a:spLocks/>
          </p:cNvSpPr>
          <p:nvPr/>
        </p:nvSpPr>
        <p:spPr bwMode="auto">
          <a:xfrm>
            <a:off x="6057900" y="5510213"/>
            <a:ext cx="2428875" cy="347662"/>
          </a:xfrm>
          <a:custGeom>
            <a:avLst/>
            <a:gdLst>
              <a:gd name="T0" fmla="*/ 0 w 3237865"/>
              <a:gd name="T1" fmla="*/ 280 h 462279"/>
              <a:gd name="T2" fmla="*/ 1837 w 3237865"/>
              <a:gd name="T3" fmla="*/ 280 h 462279"/>
              <a:gd name="T4" fmla="*/ 1837 w 3237865"/>
              <a:gd name="T5" fmla="*/ 0 h 462279"/>
              <a:gd name="T6" fmla="*/ 0 w 3237865"/>
              <a:gd name="T7" fmla="*/ 0 h 462279"/>
              <a:gd name="T8" fmla="*/ 0 w 3237865"/>
              <a:gd name="T9" fmla="*/ 28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70"/>
                </a:moveTo>
                <a:lnTo>
                  <a:pt x="3237738" y="461670"/>
                </a:lnTo>
                <a:lnTo>
                  <a:pt x="3237738" y="0"/>
                </a:lnTo>
                <a:lnTo>
                  <a:pt x="0" y="0"/>
                </a:lnTo>
                <a:lnTo>
                  <a:pt x="0" y="461670"/>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29044" name="object 24">
            <a:extLst>
              <a:ext uri="{FF2B5EF4-FFF2-40B4-BE49-F238E27FC236}">
                <a16:creationId xmlns:a16="http://schemas.microsoft.com/office/drawing/2014/main" id="{4DF2308F-8284-52AD-D8FC-39DC8DA0F1EA}"/>
              </a:ext>
            </a:extLst>
          </p:cNvPr>
          <p:cNvSpPr txBox="1">
            <a:spLocks noChangeArrowheads="1"/>
          </p:cNvSpPr>
          <p:nvPr/>
        </p:nvSpPr>
        <p:spPr bwMode="auto">
          <a:xfrm>
            <a:off x="6234113" y="5511800"/>
            <a:ext cx="2076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129045" name="object 25">
            <a:extLst>
              <a:ext uri="{FF2B5EF4-FFF2-40B4-BE49-F238E27FC236}">
                <a16:creationId xmlns:a16="http://schemas.microsoft.com/office/drawing/2014/main" id="{ADED1882-E421-B575-FD3E-1E2822FAB59D}"/>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156873F6-8C25-45E2-AB00-81DB0AA312E4}" type="slidenum">
              <a:rPr lang="zh-TW" altLang="zh-TW" sz="1200">
                <a:solidFill>
                  <a:srgbClr val="898989"/>
                </a:solidFill>
              </a:rPr>
              <a:pPr>
                <a:spcBef>
                  <a:spcPts val="13"/>
                </a:spcBef>
                <a:buClrTx/>
                <a:buSzTx/>
                <a:buFontTx/>
                <a:buNone/>
              </a:pPr>
              <a:t>101</a:t>
            </a:fld>
            <a:endParaRPr lang="zh-TW" altLang="zh-TW" sz="1200">
              <a:solidFill>
                <a:srgbClr val="898989"/>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0050" name="object 2">
            <a:extLst>
              <a:ext uri="{FF2B5EF4-FFF2-40B4-BE49-F238E27FC236}">
                <a16:creationId xmlns:a16="http://schemas.microsoft.com/office/drawing/2014/main" id="{DB14CF18-0316-E694-A244-73993336054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5975" y="1219200"/>
            <a:ext cx="130968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1" name="object 3">
            <a:extLst>
              <a:ext uri="{FF2B5EF4-FFF2-40B4-BE49-F238E27FC236}">
                <a16:creationId xmlns:a16="http://schemas.microsoft.com/office/drawing/2014/main" id="{C58078AE-D9E9-2B04-398B-2BCA781FA0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3925" y="1244600"/>
            <a:ext cx="76041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0052" name="object 4">
            <a:extLst>
              <a:ext uri="{FF2B5EF4-FFF2-40B4-BE49-F238E27FC236}">
                <a16:creationId xmlns:a16="http://schemas.microsoft.com/office/drawing/2014/main" id="{278C6ECE-C06E-601A-E2C3-61C33F1A01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0375" y="1217613"/>
            <a:ext cx="13160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50FB3CBB-5FBA-A33C-26C7-EA358AA16067}"/>
              </a:ext>
            </a:extLst>
          </p:cNvPr>
          <p:cNvSpPr txBox="1">
            <a:spLocks noGrp="1"/>
          </p:cNvSpPr>
          <p:nvPr>
            <p:ph type="title"/>
          </p:nvPr>
        </p:nvSpPr>
        <p:spPr>
          <a:xfrm>
            <a:off x="4332288" y="733425"/>
            <a:ext cx="2305050" cy="1363663"/>
          </a:xfrm>
        </p:spPr>
        <p:txBody>
          <a:bodyPr lIns="0" tIns="9525" rIns="0" bIns="0" rtlCol="0">
            <a:spAutoFit/>
          </a:bodyPr>
          <a:lstStyle/>
          <a:p>
            <a:pPr marL="9525">
              <a:spcBef>
                <a:spcPts val="75"/>
              </a:spcBef>
              <a:defRPr/>
            </a:pPr>
            <a:r>
              <a:rPr spc="-71" dirty="0"/>
              <a:t>第一類優免</a:t>
            </a:r>
          </a:p>
        </p:txBody>
      </p:sp>
      <p:pic>
        <p:nvPicPr>
          <p:cNvPr id="130054" name="object 6">
            <a:extLst>
              <a:ext uri="{FF2B5EF4-FFF2-40B4-BE49-F238E27FC236}">
                <a16:creationId xmlns:a16="http://schemas.microsoft.com/office/drawing/2014/main" id="{D7EE94A4-512B-1761-9AF8-A4E6E9D376D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59563" y="1217613"/>
            <a:ext cx="1768475"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0055" name="object 7">
            <a:extLst>
              <a:ext uri="{FF2B5EF4-FFF2-40B4-BE49-F238E27FC236}">
                <a16:creationId xmlns:a16="http://schemas.microsoft.com/office/drawing/2014/main" id="{EE15A92F-FACA-1DDC-1A64-387A7598BD18}"/>
              </a:ext>
            </a:extLst>
          </p:cNvPr>
          <p:cNvGrpSpPr>
            <a:grpSpLocks/>
          </p:cNvGrpSpPr>
          <p:nvPr/>
        </p:nvGrpSpPr>
        <p:grpSpPr bwMode="auto">
          <a:xfrm>
            <a:off x="930275" y="2559050"/>
            <a:ext cx="1928813" cy="2751138"/>
            <a:chOff x="1240650" y="2269489"/>
            <a:chExt cx="2571115" cy="3667125"/>
          </a:xfrm>
        </p:grpSpPr>
        <p:sp>
          <p:nvSpPr>
            <p:cNvPr id="130072" name="object 8">
              <a:extLst>
                <a:ext uri="{FF2B5EF4-FFF2-40B4-BE49-F238E27FC236}">
                  <a16:creationId xmlns:a16="http://schemas.microsoft.com/office/drawing/2014/main" id="{1963F09E-499A-ABAB-4F85-2171FE6B1B14}"/>
                </a:ext>
              </a:extLst>
            </p:cNvPr>
            <p:cNvSpPr>
              <a:spLocks/>
            </p:cNvSpPr>
            <p:nvPr/>
          </p:nvSpPr>
          <p:spPr bwMode="auto">
            <a:xfrm>
              <a:off x="1247000" y="2275839"/>
              <a:ext cx="2558415" cy="3654425"/>
            </a:xfrm>
            <a:custGeom>
              <a:avLst/>
              <a:gdLst>
                <a:gd name="T0" fmla="*/ 2557792 w 2558415"/>
                <a:gd name="T1" fmla="*/ 0 h 3654425"/>
                <a:gd name="T2" fmla="*/ 1278902 w 2558415"/>
                <a:gd name="T3" fmla="*/ 1278889 h 3654425"/>
                <a:gd name="T4" fmla="*/ 0 w 2558415"/>
                <a:gd name="T5" fmla="*/ 0 h 3654425"/>
                <a:gd name="T6" fmla="*/ 0 w 2558415"/>
                <a:gd name="T7" fmla="*/ 2375027 h 3654425"/>
                <a:gd name="T8" fmla="*/ 1278902 w 2558415"/>
                <a:gd name="T9" fmla="*/ 3653878 h 3654425"/>
                <a:gd name="T10" fmla="*/ 2557792 w 2558415"/>
                <a:gd name="T11" fmla="*/ 2375027 h 3654425"/>
                <a:gd name="T12" fmla="*/ 2557792 w 2558415"/>
                <a:gd name="T13" fmla="*/ 0 h 36544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58415" h="3654425">
                  <a:moveTo>
                    <a:pt x="2557792" y="0"/>
                  </a:moveTo>
                  <a:lnTo>
                    <a:pt x="1278902" y="1278889"/>
                  </a:lnTo>
                  <a:lnTo>
                    <a:pt x="0" y="0"/>
                  </a:lnTo>
                  <a:lnTo>
                    <a:pt x="0" y="2375027"/>
                  </a:lnTo>
                  <a:lnTo>
                    <a:pt x="1278902" y="3653878"/>
                  </a:lnTo>
                  <a:lnTo>
                    <a:pt x="2557792" y="2375027"/>
                  </a:lnTo>
                  <a:lnTo>
                    <a:pt x="2557792"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0073" name="object 9">
              <a:extLst>
                <a:ext uri="{FF2B5EF4-FFF2-40B4-BE49-F238E27FC236}">
                  <a16:creationId xmlns:a16="http://schemas.microsoft.com/office/drawing/2014/main" id="{E7CBA8DB-C00E-8702-618B-C711EE0590A7}"/>
                </a:ext>
              </a:extLst>
            </p:cNvPr>
            <p:cNvSpPr>
              <a:spLocks/>
            </p:cNvSpPr>
            <p:nvPr/>
          </p:nvSpPr>
          <p:spPr bwMode="auto">
            <a:xfrm>
              <a:off x="1247000" y="2275839"/>
              <a:ext cx="2558415" cy="3654425"/>
            </a:xfrm>
            <a:custGeom>
              <a:avLst/>
              <a:gdLst>
                <a:gd name="T0" fmla="*/ 2557792 w 2558415"/>
                <a:gd name="T1" fmla="*/ 0 h 3654425"/>
                <a:gd name="T2" fmla="*/ 2557792 w 2558415"/>
                <a:gd name="T3" fmla="*/ 2375027 h 3654425"/>
                <a:gd name="T4" fmla="*/ 1278902 w 2558415"/>
                <a:gd name="T5" fmla="*/ 3653878 h 3654425"/>
                <a:gd name="T6" fmla="*/ 0 w 2558415"/>
                <a:gd name="T7" fmla="*/ 2375027 h 3654425"/>
                <a:gd name="T8" fmla="*/ 0 w 2558415"/>
                <a:gd name="T9" fmla="*/ 0 h 3654425"/>
                <a:gd name="T10" fmla="*/ 1278902 w 2558415"/>
                <a:gd name="T11" fmla="*/ 1278889 h 3654425"/>
                <a:gd name="T12" fmla="*/ 2557792 w 2558415"/>
                <a:gd name="T13" fmla="*/ 0 h 365442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58415" h="3654425">
                  <a:moveTo>
                    <a:pt x="2557792" y="0"/>
                  </a:moveTo>
                  <a:lnTo>
                    <a:pt x="2557792" y="2375027"/>
                  </a:lnTo>
                  <a:lnTo>
                    <a:pt x="1278902" y="3653878"/>
                  </a:lnTo>
                  <a:lnTo>
                    <a:pt x="0" y="2375027"/>
                  </a:lnTo>
                  <a:lnTo>
                    <a:pt x="0" y="0"/>
                  </a:lnTo>
                  <a:lnTo>
                    <a:pt x="1278902" y="1278889"/>
                  </a:lnTo>
                  <a:lnTo>
                    <a:pt x="2557792" y="0"/>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30056" name="object 10">
            <a:extLst>
              <a:ext uri="{FF2B5EF4-FFF2-40B4-BE49-F238E27FC236}">
                <a16:creationId xmlns:a16="http://schemas.microsoft.com/office/drawing/2014/main" id="{50C7BBEC-369D-19C4-33F6-C247146860D8}"/>
              </a:ext>
            </a:extLst>
          </p:cNvPr>
          <p:cNvSpPr txBox="1">
            <a:spLocks noChangeArrowheads="1"/>
          </p:cNvSpPr>
          <p:nvPr/>
        </p:nvSpPr>
        <p:spPr bwMode="auto">
          <a:xfrm>
            <a:off x="1274763" y="3732213"/>
            <a:ext cx="124142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400" b="1">
                <a:solidFill>
                  <a:srgbClr val="FFFFFF"/>
                </a:solidFill>
                <a:latin typeface="微軟正黑體" panose="020B0604030504040204" pitchFamily="34" charset="-120"/>
                <a:ea typeface="微軟正黑體" panose="020B0604030504040204" pitchFamily="34" charset="-120"/>
              </a:rPr>
              <a:t>現場撕榜</a:t>
            </a:r>
            <a:endParaRPr lang="zh-TW" altLang="zh-TW" sz="2400">
              <a:latin typeface="微軟正黑體" panose="020B0604030504040204" pitchFamily="34" charset="-120"/>
              <a:ea typeface="微軟正黑體" panose="020B0604030504040204" pitchFamily="34" charset="-120"/>
            </a:endParaRPr>
          </a:p>
        </p:txBody>
      </p:sp>
      <p:grpSp>
        <p:nvGrpSpPr>
          <p:cNvPr id="130057" name="object 11">
            <a:extLst>
              <a:ext uri="{FF2B5EF4-FFF2-40B4-BE49-F238E27FC236}">
                <a16:creationId xmlns:a16="http://schemas.microsoft.com/office/drawing/2014/main" id="{6766291C-AF82-2256-49DE-A1F965C65E0B}"/>
              </a:ext>
            </a:extLst>
          </p:cNvPr>
          <p:cNvGrpSpPr>
            <a:grpSpLocks/>
          </p:cNvGrpSpPr>
          <p:nvPr/>
        </p:nvGrpSpPr>
        <p:grpSpPr bwMode="auto">
          <a:xfrm>
            <a:off x="2849563" y="1752600"/>
            <a:ext cx="5300662" cy="3405188"/>
            <a:chOff x="3798442" y="1193038"/>
            <a:chExt cx="7068820" cy="4540885"/>
          </a:xfrm>
        </p:grpSpPr>
        <p:sp>
          <p:nvSpPr>
            <p:cNvPr id="130070" name="object 12">
              <a:extLst>
                <a:ext uri="{FF2B5EF4-FFF2-40B4-BE49-F238E27FC236}">
                  <a16:creationId xmlns:a16="http://schemas.microsoft.com/office/drawing/2014/main" id="{2AF9F0C2-6440-D2BD-4873-60AE75BC7773}"/>
                </a:ext>
              </a:extLst>
            </p:cNvPr>
            <p:cNvSpPr>
              <a:spLocks/>
            </p:cNvSpPr>
            <p:nvPr/>
          </p:nvSpPr>
          <p:spPr bwMode="auto">
            <a:xfrm>
              <a:off x="3804792" y="1199388"/>
              <a:ext cx="7056120" cy="4528185"/>
            </a:xfrm>
            <a:custGeom>
              <a:avLst/>
              <a:gdLst>
                <a:gd name="T0" fmla="*/ 7055865 w 7056120"/>
                <a:gd name="T1" fmla="*/ 754634 h 4528185"/>
                <a:gd name="T2" fmla="*/ 7055865 w 7056120"/>
                <a:gd name="T3" fmla="*/ 3773170 h 4528185"/>
                <a:gd name="T4" fmla="*/ 7054381 w 7056120"/>
                <a:gd name="T5" fmla="*/ 3820898 h 4528185"/>
                <a:gd name="T6" fmla="*/ 7049987 w 7056120"/>
                <a:gd name="T7" fmla="*/ 3867839 h 4528185"/>
                <a:gd name="T8" fmla="*/ 7042770 w 7056120"/>
                <a:gd name="T9" fmla="*/ 3913901 h 4528185"/>
                <a:gd name="T10" fmla="*/ 7032821 w 7056120"/>
                <a:gd name="T11" fmla="*/ 3958999 h 4528185"/>
                <a:gd name="T12" fmla="*/ 7020226 w 7056120"/>
                <a:gd name="T13" fmla="*/ 4003042 h 4528185"/>
                <a:gd name="T14" fmla="*/ 7005075 w 7056120"/>
                <a:gd name="T15" fmla="*/ 4045942 h 4528185"/>
                <a:gd name="T16" fmla="*/ 6987456 w 7056120"/>
                <a:gd name="T17" fmla="*/ 4087612 h 4528185"/>
                <a:gd name="T18" fmla="*/ 6967456 w 7056120"/>
                <a:gd name="T19" fmla="*/ 4127962 h 4528185"/>
                <a:gd name="T20" fmla="*/ 6945166 w 7056120"/>
                <a:gd name="T21" fmla="*/ 4166905 h 4528185"/>
                <a:gd name="T22" fmla="*/ 6920671 w 7056120"/>
                <a:gd name="T23" fmla="*/ 4204351 h 4528185"/>
                <a:gd name="T24" fmla="*/ 6894063 w 7056120"/>
                <a:gd name="T25" fmla="*/ 4240213 h 4528185"/>
                <a:gd name="T26" fmla="*/ 6865427 w 7056120"/>
                <a:gd name="T27" fmla="*/ 4274402 h 4528185"/>
                <a:gd name="T28" fmla="*/ 6834854 w 7056120"/>
                <a:gd name="T29" fmla="*/ 4306830 h 4528185"/>
                <a:gd name="T30" fmla="*/ 6802430 w 7056120"/>
                <a:gd name="T31" fmla="*/ 4337408 h 4528185"/>
                <a:gd name="T32" fmla="*/ 6768246 w 7056120"/>
                <a:gd name="T33" fmla="*/ 4366047 h 4528185"/>
                <a:gd name="T34" fmla="*/ 6732388 w 7056120"/>
                <a:gd name="T35" fmla="*/ 4392661 h 4528185"/>
                <a:gd name="T36" fmla="*/ 6694946 w 7056120"/>
                <a:gd name="T37" fmla="*/ 4417159 h 4528185"/>
                <a:gd name="T38" fmla="*/ 6656007 w 7056120"/>
                <a:gd name="T39" fmla="*/ 4439453 h 4528185"/>
                <a:gd name="T40" fmla="*/ 6615660 w 7056120"/>
                <a:gd name="T41" fmla="*/ 4459456 h 4528185"/>
                <a:gd name="T42" fmla="*/ 6573994 w 7056120"/>
                <a:gd name="T43" fmla="*/ 4477079 h 4528185"/>
                <a:gd name="T44" fmla="*/ 6531096 w 7056120"/>
                <a:gd name="T45" fmla="*/ 4492233 h 4528185"/>
                <a:gd name="T46" fmla="*/ 6487056 w 7056120"/>
                <a:gd name="T47" fmla="*/ 4504830 h 4528185"/>
                <a:gd name="T48" fmla="*/ 6441961 w 7056120"/>
                <a:gd name="T49" fmla="*/ 4514782 h 4528185"/>
                <a:gd name="T50" fmla="*/ 6395899 w 7056120"/>
                <a:gd name="T51" fmla="*/ 4521999 h 4528185"/>
                <a:gd name="T52" fmla="*/ 6348960 w 7056120"/>
                <a:gd name="T53" fmla="*/ 4526395 h 4528185"/>
                <a:gd name="T54" fmla="*/ 6301232 w 7056120"/>
                <a:gd name="T55" fmla="*/ 4527880 h 4528185"/>
                <a:gd name="T56" fmla="*/ 0 w 7056120"/>
                <a:gd name="T57" fmla="*/ 4527880 h 4528185"/>
                <a:gd name="T58" fmla="*/ 0 w 7056120"/>
                <a:gd name="T59" fmla="*/ 0 h 4528185"/>
                <a:gd name="T60" fmla="*/ 6301232 w 7056120"/>
                <a:gd name="T61" fmla="*/ 0 h 4528185"/>
                <a:gd name="T62" fmla="*/ 6348960 w 7056120"/>
                <a:gd name="T63" fmla="*/ 1484 h 4528185"/>
                <a:gd name="T64" fmla="*/ 6395899 w 7056120"/>
                <a:gd name="T65" fmla="*/ 5878 h 4528185"/>
                <a:gd name="T66" fmla="*/ 6441961 w 7056120"/>
                <a:gd name="T67" fmla="*/ 13095 h 4528185"/>
                <a:gd name="T68" fmla="*/ 6487056 w 7056120"/>
                <a:gd name="T69" fmla="*/ 23044 h 4528185"/>
                <a:gd name="T70" fmla="*/ 6531096 w 7056120"/>
                <a:gd name="T71" fmla="*/ 35639 h 4528185"/>
                <a:gd name="T72" fmla="*/ 6573994 w 7056120"/>
                <a:gd name="T73" fmla="*/ 50790 h 4528185"/>
                <a:gd name="T74" fmla="*/ 6615660 w 7056120"/>
                <a:gd name="T75" fmla="*/ 68409 h 4528185"/>
                <a:gd name="T76" fmla="*/ 6656007 w 7056120"/>
                <a:gd name="T77" fmla="*/ 88409 h 4528185"/>
                <a:gd name="T78" fmla="*/ 6694946 w 7056120"/>
                <a:gd name="T79" fmla="*/ 110699 h 4528185"/>
                <a:gd name="T80" fmla="*/ 6732388 w 7056120"/>
                <a:gd name="T81" fmla="*/ 135194 h 4528185"/>
                <a:gd name="T82" fmla="*/ 6768246 w 7056120"/>
                <a:gd name="T83" fmla="*/ 161802 h 4528185"/>
                <a:gd name="T84" fmla="*/ 6802430 w 7056120"/>
                <a:gd name="T85" fmla="*/ 190438 h 4528185"/>
                <a:gd name="T86" fmla="*/ 6834854 w 7056120"/>
                <a:gd name="T87" fmla="*/ 221011 h 4528185"/>
                <a:gd name="T88" fmla="*/ 6865427 w 7056120"/>
                <a:gd name="T89" fmla="*/ 253435 h 4528185"/>
                <a:gd name="T90" fmla="*/ 6894063 w 7056120"/>
                <a:gd name="T91" fmla="*/ 287619 h 4528185"/>
                <a:gd name="T92" fmla="*/ 6920671 w 7056120"/>
                <a:gd name="T93" fmla="*/ 323477 h 4528185"/>
                <a:gd name="T94" fmla="*/ 6945166 w 7056120"/>
                <a:gd name="T95" fmla="*/ 360919 h 4528185"/>
                <a:gd name="T96" fmla="*/ 6967456 w 7056120"/>
                <a:gd name="T97" fmla="*/ 399858 h 4528185"/>
                <a:gd name="T98" fmla="*/ 6987456 w 7056120"/>
                <a:gd name="T99" fmla="*/ 440205 h 4528185"/>
                <a:gd name="T100" fmla="*/ 7005075 w 7056120"/>
                <a:gd name="T101" fmla="*/ 481871 h 4528185"/>
                <a:gd name="T102" fmla="*/ 7020226 w 7056120"/>
                <a:gd name="T103" fmla="*/ 524769 h 4528185"/>
                <a:gd name="T104" fmla="*/ 7032821 w 7056120"/>
                <a:gd name="T105" fmla="*/ 568809 h 4528185"/>
                <a:gd name="T106" fmla="*/ 7042770 w 7056120"/>
                <a:gd name="T107" fmla="*/ 613904 h 4528185"/>
                <a:gd name="T108" fmla="*/ 7049987 w 7056120"/>
                <a:gd name="T109" fmla="*/ 659966 h 4528185"/>
                <a:gd name="T110" fmla="*/ 7054381 w 7056120"/>
                <a:gd name="T111" fmla="*/ 706905 h 4528185"/>
                <a:gd name="T112" fmla="*/ 7055865 w 7056120"/>
                <a:gd name="T113" fmla="*/ 754634 h 45281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7056120" h="4528185">
                  <a:moveTo>
                    <a:pt x="7055865" y="754634"/>
                  </a:moveTo>
                  <a:lnTo>
                    <a:pt x="7055865" y="3773170"/>
                  </a:lnTo>
                  <a:lnTo>
                    <a:pt x="7054381" y="3820898"/>
                  </a:lnTo>
                  <a:lnTo>
                    <a:pt x="7049987" y="3867839"/>
                  </a:lnTo>
                  <a:lnTo>
                    <a:pt x="7042770" y="3913901"/>
                  </a:lnTo>
                  <a:lnTo>
                    <a:pt x="7032821" y="3958999"/>
                  </a:lnTo>
                  <a:lnTo>
                    <a:pt x="7020226" y="4003042"/>
                  </a:lnTo>
                  <a:lnTo>
                    <a:pt x="7005075" y="4045942"/>
                  </a:lnTo>
                  <a:lnTo>
                    <a:pt x="6987456" y="4087612"/>
                  </a:lnTo>
                  <a:lnTo>
                    <a:pt x="6967456" y="4127962"/>
                  </a:lnTo>
                  <a:lnTo>
                    <a:pt x="6945166" y="4166905"/>
                  </a:lnTo>
                  <a:lnTo>
                    <a:pt x="6920671" y="4204351"/>
                  </a:lnTo>
                  <a:lnTo>
                    <a:pt x="6894063" y="4240213"/>
                  </a:lnTo>
                  <a:lnTo>
                    <a:pt x="6865427" y="4274402"/>
                  </a:lnTo>
                  <a:lnTo>
                    <a:pt x="6834854" y="4306830"/>
                  </a:lnTo>
                  <a:lnTo>
                    <a:pt x="6802430" y="4337408"/>
                  </a:lnTo>
                  <a:lnTo>
                    <a:pt x="6768246" y="4366047"/>
                  </a:lnTo>
                  <a:lnTo>
                    <a:pt x="6732388" y="4392661"/>
                  </a:lnTo>
                  <a:lnTo>
                    <a:pt x="6694946" y="4417159"/>
                  </a:lnTo>
                  <a:lnTo>
                    <a:pt x="6656007" y="4439453"/>
                  </a:lnTo>
                  <a:lnTo>
                    <a:pt x="6615660" y="4459456"/>
                  </a:lnTo>
                  <a:lnTo>
                    <a:pt x="6573994" y="4477079"/>
                  </a:lnTo>
                  <a:lnTo>
                    <a:pt x="6531096" y="4492233"/>
                  </a:lnTo>
                  <a:lnTo>
                    <a:pt x="6487056" y="4504830"/>
                  </a:lnTo>
                  <a:lnTo>
                    <a:pt x="6441961" y="4514782"/>
                  </a:lnTo>
                  <a:lnTo>
                    <a:pt x="6395899" y="4521999"/>
                  </a:lnTo>
                  <a:lnTo>
                    <a:pt x="6348960" y="4526395"/>
                  </a:lnTo>
                  <a:lnTo>
                    <a:pt x="6301232" y="4527880"/>
                  </a:lnTo>
                  <a:lnTo>
                    <a:pt x="0" y="4527880"/>
                  </a:lnTo>
                  <a:lnTo>
                    <a:pt x="0" y="0"/>
                  </a:lnTo>
                  <a:lnTo>
                    <a:pt x="6301232" y="0"/>
                  </a:lnTo>
                  <a:lnTo>
                    <a:pt x="6348960" y="1484"/>
                  </a:lnTo>
                  <a:lnTo>
                    <a:pt x="6395899" y="5878"/>
                  </a:lnTo>
                  <a:lnTo>
                    <a:pt x="6441961" y="13095"/>
                  </a:lnTo>
                  <a:lnTo>
                    <a:pt x="6487056" y="23044"/>
                  </a:lnTo>
                  <a:lnTo>
                    <a:pt x="6531096" y="35639"/>
                  </a:lnTo>
                  <a:lnTo>
                    <a:pt x="6573994" y="50790"/>
                  </a:lnTo>
                  <a:lnTo>
                    <a:pt x="6615660" y="68409"/>
                  </a:lnTo>
                  <a:lnTo>
                    <a:pt x="6656007" y="88409"/>
                  </a:lnTo>
                  <a:lnTo>
                    <a:pt x="6694946" y="110699"/>
                  </a:lnTo>
                  <a:lnTo>
                    <a:pt x="6732388" y="135194"/>
                  </a:lnTo>
                  <a:lnTo>
                    <a:pt x="6768246" y="161802"/>
                  </a:lnTo>
                  <a:lnTo>
                    <a:pt x="6802430" y="190438"/>
                  </a:lnTo>
                  <a:lnTo>
                    <a:pt x="6834854" y="221011"/>
                  </a:lnTo>
                  <a:lnTo>
                    <a:pt x="6865427" y="253435"/>
                  </a:lnTo>
                  <a:lnTo>
                    <a:pt x="6894063" y="287619"/>
                  </a:lnTo>
                  <a:lnTo>
                    <a:pt x="6920671" y="323477"/>
                  </a:lnTo>
                  <a:lnTo>
                    <a:pt x="6945166" y="360919"/>
                  </a:lnTo>
                  <a:lnTo>
                    <a:pt x="6967456" y="399858"/>
                  </a:lnTo>
                  <a:lnTo>
                    <a:pt x="6987456" y="440205"/>
                  </a:lnTo>
                  <a:lnTo>
                    <a:pt x="7005075" y="481871"/>
                  </a:lnTo>
                  <a:lnTo>
                    <a:pt x="7020226" y="524769"/>
                  </a:lnTo>
                  <a:lnTo>
                    <a:pt x="7032821" y="568809"/>
                  </a:lnTo>
                  <a:lnTo>
                    <a:pt x="7042770" y="613904"/>
                  </a:lnTo>
                  <a:lnTo>
                    <a:pt x="7049987" y="659966"/>
                  </a:lnTo>
                  <a:lnTo>
                    <a:pt x="7054381" y="706905"/>
                  </a:lnTo>
                  <a:lnTo>
                    <a:pt x="7055865" y="754634"/>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30071" name="object 13">
              <a:extLst>
                <a:ext uri="{FF2B5EF4-FFF2-40B4-BE49-F238E27FC236}">
                  <a16:creationId xmlns:a16="http://schemas.microsoft.com/office/drawing/2014/main" id="{6DEB0A33-771B-26B8-06BD-E67A72EB26EB}"/>
                </a:ext>
              </a:extLst>
            </p:cNvPr>
            <p:cNvSpPr>
              <a:spLocks/>
            </p:cNvSpPr>
            <p:nvPr/>
          </p:nvSpPr>
          <p:spPr bwMode="auto">
            <a:xfrm>
              <a:off x="4105020" y="1532763"/>
              <a:ext cx="2514600" cy="13970"/>
            </a:xfrm>
            <a:custGeom>
              <a:avLst/>
              <a:gdLst>
                <a:gd name="T0" fmla="*/ 2514600 w 2514600"/>
                <a:gd name="T1" fmla="*/ 0 h 13969"/>
                <a:gd name="T2" fmla="*/ 0 w 2514600"/>
                <a:gd name="T3" fmla="*/ 0 h 13969"/>
                <a:gd name="T4" fmla="*/ 0 w 2514600"/>
                <a:gd name="T5" fmla="*/ 13741 h 13969"/>
                <a:gd name="T6" fmla="*/ 2514600 w 2514600"/>
                <a:gd name="T7" fmla="*/ 13741 h 13969"/>
                <a:gd name="T8" fmla="*/ 2514600 w 2514600"/>
                <a:gd name="T9" fmla="*/ 0 h 139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514600" h="13969">
                  <a:moveTo>
                    <a:pt x="2514600" y="0"/>
                  </a:moveTo>
                  <a:lnTo>
                    <a:pt x="0" y="0"/>
                  </a:lnTo>
                  <a:lnTo>
                    <a:pt x="0" y="13715"/>
                  </a:lnTo>
                  <a:lnTo>
                    <a:pt x="2514600" y="13715"/>
                  </a:lnTo>
                  <a:lnTo>
                    <a:pt x="251460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grpSp>
      <p:sp>
        <p:nvSpPr>
          <p:cNvPr id="130058" name="object 14">
            <a:extLst>
              <a:ext uri="{FF2B5EF4-FFF2-40B4-BE49-F238E27FC236}">
                <a16:creationId xmlns:a16="http://schemas.microsoft.com/office/drawing/2014/main" id="{B8EABBF4-B07D-0543-238A-C2B17AAF057D}"/>
              </a:ext>
            </a:extLst>
          </p:cNvPr>
          <p:cNvSpPr txBox="1">
            <a:spLocks noChangeArrowheads="1"/>
          </p:cNvSpPr>
          <p:nvPr/>
        </p:nvSpPr>
        <p:spPr bwMode="auto">
          <a:xfrm>
            <a:off x="2940050" y="1698625"/>
            <a:ext cx="4906963" cy="116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0009" rIns="0" bIns="0">
            <a:spAutoFit/>
          </a:bodyPr>
          <a:lstStyle>
            <a:lvl1pPr marL="138113" indent="-128588">
              <a:spcBef>
                <a:spcPct val="20000"/>
              </a:spcBef>
              <a:buClr>
                <a:schemeClr val="accent1"/>
              </a:buClr>
              <a:buSzPct val="50000"/>
              <a:buFont typeface="Wingdings 2" panose="05020102010507070707" pitchFamily="18" charset="2"/>
              <a:buChar char=""/>
              <a:tabLst>
                <a:tab pos="138113" algn="l"/>
              </a:tabLst>
              <a:defRPr sz="3200">
                <a:solidFill>
                  <a:schemeClr val="tx1"/>
                </a:solidFill>
                <a:latin typeface="Cambria" panose="02040503050406030204" pitchFamily="18" charset="0"/>
                <a:ea typeface="新細明體" panose="02020500000000000000" pitchFamily="18" charset="-120"/>
              </a:defRPr>
            </a:lvl1pPr>
            <a:lvl2pPr marL="265113" indent="-127000">
              <a:spcBef>
                <a:spcPct val="20000"/>
              </a:spcBef>
              <a:buClr>
                <a:schemeClr val="accent2"/>
              </a:buClr>
              <a:buSzPct val="50000"/>
              <a:buFont typeface="Wingdings 2" panose="05020102010507070707" pitchFamily="18" charset="2"/>
              <a:buChar char="³"/>
              <a:tabLst>
                <a:tab pos="138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38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9pPr>
          </a:lstStyle>
          <a:p>
            <a:pPr>
              <a:spcBef>
                <a:spcPts val="550"/>
              </a:spcBef>
              <a:buClrTx/>
              <a:buSzTx/>
              <a:buFont typeface="微軟正黑體" panose="020B0604030504040204" pitchFamily="34" charset="-120"/>
              <a:buChar char="•"/>
            </a:pPr>
            <a:r>
              <a:rPr lang="zh-TW" altLang="zh-TW" sz="1300" b="1">
                <a:solidFill>
                  <a:srgbClr val="FF0000"/>
                </a:solidFill>
                <a:latin typeface="微軟正黑體" panose="020B0604030504040204" pitchFamily="34" charset="-120"/>
                <a:ea typeface="微軟正黑體" panose="020B0604030504040204" pitchFamily="34" charset="-120"/>
              </a:rPr>
              <a:t>依公開抽籤取得之分發序</a:t>
            </a:r>
            <a:r>
              <a:rPr lang="zh-TW" altLang="zh-TW" sz="1300">
                <a:latin typeface="微軟正黑體" panose="020B0604030504040204" pitchFamily="34" charset="-120"/>
                <a:ea typeface="微軟正黑體" panose="020B0604030504040204" pitchFamily="34" charset="-120"/>
              </a:rPr>
              <a:t>，依序進行現場撕榜作業</a:t>
            </a:r>
          </a:p>
          <a:p>
            <a:pPr>
              <a:spcBef>
                <a:spcPts val="475"/>
              </a:spcBef>
              <a:buClrTx/>
              <a:buSzTx/>
              <a:buFontTx/>
              <a:buNone/>
            </a:pPr>
            <a:r>
              <a:rPr lang="zh-TW" altLang="zh-TW" sz="1300" b="1">
                <a:solidFill>
                  <a:srgbClr val="6F2F9F"/>
                </a:solidFill>
                <a:latin typeface="微軟正黑體" panose="020B0604030504040204" pitchFamily="34" charset="-120"/>
                <a:ea typeface="微軟正黑體" panose="020B0604030504040204" pitchFamily="34" charset="-120"/>
              </a:rPr>
              <a:t>(先進行一般生撕榜作業再進行特殊身分學生撕榜作業)</a:t>
            </a:r>
            <a:r>
              <a:rPr lang="zh-TW" altLang="zh-TW" sz="1300">
                <a:latin typeface="微軟正黑體" panose="020B0604030504040204" pitchFamily="34" charset="-120"/>
                <a:ea typeface="微軟正黑體" panose="020B0604030504040204" pitchFamily="34" charset="-120"/>
              </a:rPr>
              <a:t>。</a:t>
            </a:r>
          </a:p>
          <a:p>
            <a:pPr>
              <a:spcBef>
                <a:spcPts val="838"/>
              </a:spcBef>
              <a:buClrTx/>
              <a:buSzTx/>
              <a:buFont typeface="微軟正黑體" panose="020B0604030504040204" pitchFamily="34" charset="-120"/>
              <a:buChar char="•"/>
            </a:pPr>
            <a:r>
              <a:rPr lang="zh-TW" altLang="zh-TW" sz="1300" b="1">
                <a:solidFill>
                  <a:srgbClr val="006FC0"/>
                </a:solidFill>
                <a:latin typeface="微軟正黑體" panose="020B0604030504040204" pitchFamily="34" charset="-120"/>
                <a:ea typeface="微軟正黑體" panose="020B0604030504040204" pitchFamily="34" charset="-120"/>
              </a:rPr>
              <a:t>一般生</a:t>
            </a:r>
            <a:r>
              <a:rPr lang="zh-TW" altLang="zh-TW" sz="1300">
                <a:latin typeface="微軟正黑體" panose="020B0604030504040204" pitchFamily="34" charset="-120"/>
                <a:ea typeface="微軟正黑體" panose="020B0604030504040204" pitchFamily="34" charset="-120"/>
              </a:rPr>
              <a:t>撕榜</a:t>
            </a:r>
            <a:r>
              <a:rPr lang="zh-TW" altLang="zh-TW" sz="1300">
                <a:solidFill>
                  <a:srgbClr val="006FC0"/>
                </a:solidFill>
                <a:latin typeface="微軟正黑體" panose="020B0604030504040204" pitchFamily="34" charset="-120"/>
                <a:ea typeface="微軟正黑體" panose="020B0604030504040204" pitchFamily="34" charset="-120"/>
              </a:rPr>
              <a:t>(名額內含)</a:t>
            </a:r>
            <a:r>
              <a:rPr lang="zh-TW" altLang="zh-TW" sz="1300">
                <a:latin typeface="微軟正黑體" panose="020B0604030504040204" pitchFamily="34" charset="-120"/>
                <a:ea typeface="微軟正黑體" panose="020B0604030504040204" pitchFamily="34" charset="-120"/>
              </a:rPr>
              <a:t>。</a:t>
            </a:r>
          </a:p>
          <a:p>
            <a:pPr lvl="1">
              <a:spcBef>
                <a:spcPts val="825"/>
              </a:spcBef>
              <a:buClrTx/>
              <a:buSzTx/>
              <a:buFontTx/>
              <a:buChar char="•"/>
            </a:pPr>
            <a:r>
              <a:rPr lang="zh-TW" altLang="zh-TW" sz="1300">
                <a:latin typeface="微軟正黑體" panose="020B0604030504040204" pitchFamily="34" charset="-120"/>
                <a:ea typeface="微軟正黑體" panose="020B0604030504040204" pitchFamily="34" charset="-120"/>
              </a:rPr>
              <a:t>依各招生學校</a:t>
            </a:r>
            <a:r>
              <a:rPr lang="zh-TW" altLang="zh-TW" sz="1300" b="1">
                <a:latin typeface="微軟正黑體" panose="020B0604030504040204" pitchFamily="34" charset="-120"/>
                <a:ea typeface="微軟正黑體" panose="020B0604030504040204" pitchFamily="34" charset="-120"/>
              </a:rPr>
              <a:t>一般生招生名額</a:t>
            </a:r>
            <a:r>
              <a:rPr lang="zh-TW" altLang="zh-TW" sz="1300">
                <a:latin typeface="微軟正黑體" panose="020B0604030504040204" pitchFamily="34" charset="-120"/>
                <a:ea typeface="微軟正黑體" panose="020B0604030504040204" pitchFamily="34" charset="-120"/>
              </a:rPr>
              <a:t>，進行現場撕榜。學生於現場撕</a:t>
            </a:r>
          </a:p>
        </p:txBody>
      </p:sp>
      <p:sp>
        <p:nvSpPr>
          <p:cNvPr id="130059" name="object 15">
            <a:extLst>
              <a:ext uri="{FF2B5EF4-FFF2-40B4-BE49-F238E27FC236}">
                <a16:creationId xmlns:a16="http://schemas.microsoft.com/office/drawing/2014/main" id="{4A64F7FD-ED89-C673-0B31-60629F185EA8}"/>
              </a:ext>
            </a:extLst>
          </p:cNvPr>
          <p:cNvSpPr>
            <a:spLocks/>
          </p:cNvSpPr>
          <p:nvPr/>
        </p:nvSpPr>
        <p:spPr bwMode="auto">
          <a:xfrm>
            <a:off x="4235450" y="2895600"/>
            <a:ext cx="1200150" cy="11113"/>
          </a:xfrm>
          <a:custGeom>
            <a:avLst/>
            <a:gdLst>
              <a:gd name="T0" fmla="*/ 904 w 1600200"/>
              <a:gd name="T1" fmla="*/ 0 h 13969"/>
              <a:gd name="T2" fmla="*/ 0 w 1600200"/>
              <a:gd name="T3" fmla="*/ 0 h 13969"/>
              <a:gd name="T4" fmla="*/ 0 w 1600200"/>
              <a:gd name="T5" fmla="*/ 36 h 13969"/>
              <a:gd name="T6" fmla="*/ 904 w 1600200"/>
              <a:gd name="T7" fmla="*/ 36 h 13969"/>
              <a:gd name="T8" fmla="*/ 904 w 1600200"/>
              <a:gd name="T9" fmla="*/ 0 h 139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0200" h="13969">
                <a:moveTo>
                  <a:pt x="1600200" y="0"/>
                </a:moveTo>
                <a:lnTo>
                  <a:pt x="0" y="0"/>
                </a:lnTo>
                <a:lnTo>
                  <a:pt x="0" y="13715"/>
                </a:lnTo>
                <a:lnTo>
                  <a:pt x="1600200" y="13715"/>
                </a:lnTo>
                <a:lnTo>
                  <a:pt x="16002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0060" name="object 16">
            <a:extLst>
              <a:ext uri="{FF2B5EF4-FFF2-40B4-BE49-F238E27FC236}">
                <a16:creationId xmlns:a16="http://schemas.microsoft.com/office/drawing/2014/main" id="{AC5BCAED-9242-FFF4-936B-ACC87F12963F}"/>
              </a:ext>
            </a:extLst>
          </p:cNvPr>
          <p:cNvSpPr txBox="1">
            <a:spLocks noChangeArrowheads="1"/>
          </p:cNvSpPr>
          <p:nvPr/>
        </p:nvSpPr>
        <p:spPr bwMode="auto">
          <a:xfrm>
            <a:off x="2940050" y="2852738"/>
            <a:ext cx="4960938"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26670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266700" indent="-12700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Tx/>
              <a:buNone/>
            </a:pPr>
            <a:r>
              <a:rPr lang="zh-TW" altLang="zh-TW" sz="1300">
                <a:latin typeface="微軟正黑體" panose="020B0604030504040204" pitchFamily="34" charset="-120"/>
                <a:ea typeface="微軟正黑體" panose="020B0604030504040204" pitchFamily="34" charset="-120"/>
              </a:rPr>
              <a:t>榜時仍有招生名額，欲放棄撕榜者，須向招生學校完成放棄撕榜手續。</a:t>
            </a:r>
          </a:p>
          <a:p>
            <a:pPr>
              <a:spcBef>
                <a:spcPts val="825"/>
              </a:spcBef>
              <a:buClrTx/>
              <a:buSzTx/>
              <a:buFont typeface="微軟正黑體" panose="020B0604030504040204" pitchFamily="34" charset="-120"/>
              <a:buChar char="•"/>
            </a:pPr>
            <a:r>
              <a:rPr lang="zh-TW" altLang="zh-TW" sz="1300" b="1">
                <a:solidFill>
                  <a:srgbClr val="1D9BA0"/>
                </a:solidFill>
                <a:latin typeface="微軟正黑體" panose="020B0604030504040204" pitchFamily="34" charset="-120"/>
                <a:ea typeface="微軟正黑體" panose="020B0604030504040204" pitchFamily="34" charset="-120"/>
              </a:rPr>
              <a:t>特殊身分學生</a:t>
            </a:r>
            <a:r>
              <a:rPr lang="zh-TW" altLang="zh-TW" sz="1300">
                <a:latin typeface="微軟正黑體" panose="020B0604030504040204" pitchFamily="34" charset="-120"/>
                <a:ea typeface="微軟正黑體" panose="020B0604030504040204" pitchFamily="34" charset="-120"/>
              </a:rPr>
              <a:t>撕榜</a:t>
            </a:r>
            <a:r>
              <a:rPr lang="zh-TW" altLang="zh-TW" sz="1300">
                <a:solidFill>
                  <a:srgbClr val="1D9BA0"/>
                </a:solidFill>
                <a:latin typeface="微軟正黑體" panose="020B0604030504040204" pitchFamily="34" charset="-120"/>
                <a:ea typeface="微軟正黑體" panose="020B0604030504040204" pitchFamily="34" charset="-120"/>
              </a:rPr>
              <a:t>(名額外加) </a:t>
            </a:r>
            <a:r>
              <a:rPr lang="zh-TW" altLang="zh-TW" sz="1300">
                <a:latin typeface="微軟正黑體" panose="020B0604030504040204" pitchFamily="34" charset="-120"/>
                <a:ea typeface="微軟正黑體" panose="020B0604030504040204" pitchFamily="34" charset="-120"/>
              </a:rPr>
              <a:t>。</a:t>
            </a:r>
          </a:p>
          <a:p>
            <a:pPr lvl="1">
              <a:lnSpc>
                <a:spcPct val="130000"/>
              </a:lnSpc>
              <a:spcBef>
                <a:spcPts val="338"/>
              </a:spcBef>
              <a:buClrTx/>
              <a:buSzTx/>
              <a:buFontTx/>
              <a:buChar char="•"/>
            </a:pPr>
            <a:r>
              <a:rPr lang="zh-TW" altLang="zh-TW" sz="1300">
                <a:latin typeface="微軟正黑體" panose="020B0604030504040204" pitchFamily="34" charset="-120"/>
                <a:ea typeface="微軟正黑體" panose="020B0604030504040204" pitchFamily="34" charset="-120"/>
              </a:rPr>
              <a:t>特殊身分學生若</a:t>
            </a:r>
            <a:r>
              <a:rPr lang="zh-TW" altLang="zh-TW" sz="1300" u="sng">
                <a:latin typeface="微軟正黑體" panose="020B0604030504040204" pitchFamily="34" charset="-120"/>
                <a:ea typeface="微軟正黑體" panose="020B0604030504040204" pitchFamily="34" charset="-120"/>
              </a:rPr>
              <a:t>未於一般生撕榜作業錄取一般生名額(或放棄一</a:t>
            </a:r>
            <a:r>
              <a:rPr lang="zh-TW" altLang="zh-TW" sz="1300">
                <a:latin typeface="微軟正黑體" panose="020B0604030504040204" pitchFamily="34" charset="-120"/>
                <a:ea typeface="微軟正黑體" panose="020B0604030504040204" pitchFamily="34" charset="-120"/>
              </a:rPr>
              <a:t>般生撕榜)時，方能參加特殊身分學生撕榜作業。</a:t>
            </a:r>
          </a:p>
        </p:txBody>
      </p:sp>
      <p:grpSp>
        <p:nvGrpSpPr>
          <p:cNvPr id="130061" name="object 17">
            <a:extLst>
              <a:ext uri="{FF2B5EF4-FFF2-40B4-BE49-F238E27FC236}">
                <a16:creationId xmlns:a16="http://schemas.microsoft.com/office/drawing/2014/main" id="{59402A60-FFE2-457E-A2BD-2D109A8E61A1}"/>
              </a:ext>
            </a:extLst>
          </p:cNvPr>
          <p:cNvGrpSpPr>
            <a:grpSpLocks/>
          </p:cNvGrpSpPr>
          <p:nvPr/>
        </p:nvGrpSpPr>
        <p:grpSpPr bwMode="auto">
          <a:xfrm>
            <a:off x="3206750" y="4319588"/>
            <a:ext cx="3484563" cy="320675"/>
            <a:chOff x="4275709" y="4615815"/>
            <a:chExt cx="4645660" cy="428625"/>
          </a:xfrm>
        </p:grpSpPr>
        <p:sp>
          <p:nvSpPr>
            <p:cNvPr id="130068" name="object 18">
              <a:extLst>
                <a:ext uri="{FF2B5EF4-FFF2-40B4-BE49-F238E27FC236}">
                  <a16:creationId xmlns:a16="http://schemas.microsoft.com/office/drawing/2014/main" id="{8E56C9EF-25E6-A194-B428-7EDDC061FBA3}"/>
                </a:ext>
              </a:extLst>
            </p:cNvPr>
            <p:cNvSpPr>
              <a:spLocks/>
            </p:cNvSpPr>
            <p:nvPr/>
          </p:nvSpPr>
          <p:spPr bwMode="auto">
            <a:xfrm>
              <a:off x="4275709" y="4615815"/>
              <a:ext cx="4645660" cy="13970"/>
            </a:xfrm>
            <a:custGeom>
              <a:avLst/>
              <a:gdLst>
                <a:gd name="T0" fmla="*/ 4645177 w 4645659"/>
                <a:gd name="T1" fmla="*/ 0 h 13970"/>
                <a:gd name="T2" fmla="*/ 0 w 4645659"/>
                <a:gd name="T3" fmla="*/ 0 h 13970"/>
                <a:gd name="T4" fmla="*/ 0 w 4645659"/>
                <a:gd name="T5" fmla="*/ 13716 h 13970"/>
                <a:gd name="T6" fmla="*/ 4645177 w 4645659"/>
                <a:gd name="T7" fmla="*/ 13716 h 13970"/>
                <a:gd name="T8" fmla="*/ 4645177 w 4645659"/>
                <a:gd name="T9" fmla="*/ 0 h 139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45659" h="13970">
                  <a:moveTo>
                    <a:pt x="4645151" y="0"/>
                  </a:moveTo>
                  <a:lnTo>
                    <a:pt x="0" y="0"/>
                  </a:lnTo>
                  <a:lnTo>
                    <a:pt x="0" y="13716"/>
                  </a:lnTo>
                  <a:lnTo>
                    <a:pt x="4645151" y="13716"/>
                  </a:lnTo>
                  <a:lnTo>
                    <a:pt x="4645151"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0069" name="object 19">
              <a:extLst>
                <a:ext uri="{FF2B5EF4-FFF2-40B4-BE49-F238E27FC236}">
                  <a16:creationId xmlns:a16="http://schemas.microsoft.com/office/drawing/2014/main" id="{DB107808-74AB-BCF0-A81E-61B23E5C61F9}"/>
                </a:ext>
              </a:extLst>
            </p:cNvPr>
            <p:cNvSpPr>
              <a:spLocks/>
            </p:cNvSpPr>
            <p:nvPr/>
          </p:nvSpPr>
          <p:spPr bwMode="auto">
            <a:xfrm>
              <a:off x="5647309" y="5030343"/>
              <a:ext cx="2286000" cy="13970"/>
            </a:xfrm>
            <a:custGeom>
              <a:avLst/>
              <a:gdLst>
                <a:gd name="T0" fmla="*/ 2285999 w 2286000"/>
                <a:gd name="T1" fmla="*/ 0 h 13970"/>
                <a:gd name="T2" fmla="*/ 0 w 2286000"/>
                <a:gd name="T3" fmla="*/ 0 h 13970"/>
                <a:gd name="T4" fmla="*/ 0 w 2286000"/>
                <a:gd name="T5" fmla="*/ 13715 h 13970"/>
                <a:gd name="T6" fmla="*/ 2285999 w 2286000"/>
                <a:gd name="T7" fmla="*/ 13715 h 13970"/>
                <a:gd name="T8" fmla="*/ 2285999 w 2286000"/>
                <a:gd name="T9" fmla="*/ 0 h 139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000" h="13970">
                  <a:moveTo>
                    <a:pt x="2285999" y="0"/>
                  </a:moveTo>
                  <a:lnTo>
                    <a:pt x="0" y="0"/>
                  </a:lnTo>
                  <a:lnTo>
                    <a:pt x="0" y="13715"/>
                  </a:lnTo>
                  <a:lnTo>
                    <a:pt x="2285999" y="13715"/>
                  </a:lnTo>
                  <a:lnTo>
                    <a:pt x="2285999" y="0"/>
                  </a:lnTo>
                  <a:close/>
                </a:path>
              </a:pathLst>
            </a:custGeom>
            <a:solidFill>
              <a:srgbClr val="1D9BA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grpSp>
      <p:sp>
        <p:nvSpPr>
          <p:cNvPr id="130062" name="object 20">
            <a:extLst>
              <a:ext uri="{FF2B5EF4-FFF2-40B4-BE49-F238E27FC236}">
                <a16:creationId xmlns:a16="http://schemas.microsoft.com/office/drawing/2014/main" id="{F4AACF79-8538-DF97-CB98-E893571706B9}"/>
              </a:ext>
            </a:extLst>
          </p:cNvPr>
          <p:cNvSpPr txBox="1">
            <a:spLocks noChangeArrowheads="1"/>
          </p:cNvSpPr>
          <p:nvPr/>
        </p:nvSpPr>
        <p:spPr bwMode="auto">
          <a:xfrm>
            <a:off x="3070225" y="4321175"/>
            <a:ext cx="4776788"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478" rIns="0" bIns="0">
            <a:spAutoFit/>
          </a:bodyPr>
          <a:lstStyle>
            <a:lvl1pPr marL="136525" indent="-127000">
              <a:spcBef>
                <a:spcPct val="20000"/>
              </a:spcBef>
              <a:buClr>
                <a:schemeClr val="accent1"/>
              </a:buClr>
              <a:buSzPct val="50000"/>
              <a:buFont typeface="Wingdings 2" panose="05020102010507070707" pitchFamily="18" charset="2"/>
              <a:buChar char=""/>
              <a:tabLst>
                <a:tab pos="13652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3652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3652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3652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3652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3652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3652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3652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36525"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130000"/>
              </a:lnSpc>
              <a:spcBef>
                <a:spcPts val="88"/>
              </a:spcBef>
              <a:buClrTx/>
              <a:buSzTx/>
              <a:buFontTx/>
              <a:buChar char="•"/>
            </a:pPr>
            <a:r>
              <a:rPr lang="zh-TW" altLang="zh-TW" sz="1300">
                <a:latin typeface="微軟正黑體" panose="020B0604030504040204" pitchFamily="34" charset="-120"/>
                <a:ea typeface="微軟正黑體" panose="020B0604030504040204" pitchFamily="34" charset="-120"/>
              </a:rPr>
              <a:t>依各招生學校</a:t>
            </a:r>
            <a:r>
              <a:rPr lang="zh-TW" altLang="zh-TW" sz="1300" b="1">
                <a:solidFill>
                  <a:srgbClr val="1D9BA0"/>
                </a:solidFill>
                <a:latin typeface="微軟正黑體" panose="020B0604030504040204" pitchFamily="34" charset="-120"/>
                <a:ea typeface="微軟正黑體" panose="020B0604030504040204" pitchFamily="34" charset="-120"/>
              </a:rPr>
              <a:t>特殊身分學生外加名額</a:t>
            </a:r>
            <a:r>
              <a:rPr lang="zh-TW" altLang="zh-TW" sz="1300">
                <a:latin typeface="微軟正黑體" panose="020B0604030504040204" pitchFamily="34" charset="-120"/>
                <a:ea typeface="微軟正黑體" panose="020B0604030504040204" pitchFamily="34" charset="-120"/>
              </a:rPr>
              <a:t>，進行現場撕榜。學生於現場撕榜時仍有招生名額，欲放棄撕榜者，須向招生學校完成放棄撕榜手續。</a:t>
            </a:r>
          </a:p>
        </p:txBody>
      </p:sp>
      <p:sp>
        <p:nvSpPr>
          <p:cNvPr id="130063" name="object 21">
            <a:extLst>
              <a:ext uri="{FF2B5EF4-FFF2-40B4-BE49-F238E27FC236}">
                <a16:creationId xmlns:a16="http://schemas.microsoft.com/office/drawing/2014/main" id="{B8FA72B5-711C-0B8B-187A-28848CA04F51}"/>
              </a:ext>
            </a:extLst>
          </p:cNvPr>
          <p:cNvSpPr>
            <a:spLocks/>
          </p:cNvSpPr>
          <p:nvPr/>
        </p:nvSpPr>
        <p:spPr bwMode="auto">
          <a:xfrm>
            <a:off x="2057400" y="5210175"/>
            <a:ext cx="1655763" cy="300038"/>
          </a:xfrm>
          <a:custGeom>
            <a:avLst/>
            <a:gdLst>
              <a:gd name="T0" fmla="*/ 1234 w 2208529"/>
              <a:gd name="T1" fmla="*/ 0 h 400685"/>
              <a:gd name="T2" fmla="*/ 0 w 2208529"/>
              <a:gd name="T3" fmla="*/ 0 h 400685"/>
              <a:gd name="T4" fmla="*/ 0 w 2208529"/>
              <a:gd name="T5" fmla="*/ 217 h 400685"/>
              <a:gd name="T6" fmla="*/ 1234 w 2208529"/>
              <a:gd name="T7" fmla="*/ 217 h 400685"/>
              <a:gd name="T8" fmla="*/ 1234 w 2208529"/>
              <a:gd name="T9" fmla="*/ 0 h 4006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529" h="400685">
                <a:moveTo>
                  <a:pt x="2208022" y="0"/>
                </a:moveTo>
                <a:lnTo>
                  <a:pt x="0" y="0"/>
                </a:lnTo>
                <a:lnTo>
                  <a:pt x="0" y="400113"/>
                </a:lnTo>
                <a:lnTo>
                  <a:pt x="2208022" y="400113"/>
                </a:lnTo>
                <a:lnTo>
                  <a:pt x="220802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0064" name="object 22">
            <a:extLst>
              <a:ext uri="{FF2B5EF4-FFF2-40B4-BE49-F238E27FC236}">
                <a16:creationId xmlns:a16="http://schemas.microsoft.com/office/drawing/2014/main" id="{B61EF801-549A-9590-09B3-9F6E487C5923}"/>
              </a:ext>
            </a:extLst>
          </p:cNvPr>
          <p:cNvSpPr txBox="1">
            <a:spLocks noChangeArrowheads="1"/>
          </p:cNvSpPr>
          <p:nvPr/>
        </p:nvSpPr>
        <p:spPr bwMode="auto">
          <a:xfrm>
            <a:off x="2057400" y="5210175"/>
            <a:ext cx="1655763" cy="261938"/>
          </a:xfrm>
          <a:prstGeom prst="rect">
            <a:avLst/>
          </a:prstGeom>
          <a:noFill/>
          <a:ln w="57150">
            <a:solidFill>
              <a:srgbClr val="1CACE3"/>
            </a:solidFill>
            <a:miter lim="800000"/>
            <a:headEnd/>
            <a:tailEnd/>
          </a:ln>
          <a:extLst>
            <a:ext uri="{909E8E84-426E-40DD-AFC4-6F175D3DCCD1}">
              <a14:hiddenFill xmlns:a14="http://schemas.microsoft.com/office/drawing/2010/main">
                <a:solidFill>
                  <a:srgbClr val="FFFFFF"/>
                </a:solidFill>
              </a14:hiddenFill>
            </a:ext>
          </a:extLst>
        </p:spPr>
        <p:txBody>
          <a:bodyPr lIns="0" tIns="30004" rIns="0" bIns="0">
            <a:spAutoFit/>
          </a:bodyPr>
          <a:lstStyle>
            <a:lvl1pPr marL="15875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38"/>
              </a:spcBef>
              <a:buClrTx/>
              <a:buSzTx/>
              <a:buFontTx/>
              <a:buNone/>
            </a:pPr>
            <a:r>
              <a:rPr lang="zh-TW" altLang="zh-TW" sz="1500">
                <a:solidFill>
                  <a:srgbClr val="FF0000"/>
                </a:solidFill>
                <a:latin typeface="微軟正黑體" panose="020B0604030504040204" pitchFamily="34" charset="-120"/>
                <a:ea typeface="微軟正黑體" panose="020B0604030504040204" pitchFamily="34" charset="-120"/>
              </a:rPr>
              <a:t>撕榜後視同報到</a:t>
            </a:r>
            <a:endParaRPr lang="zh-TW" altLang="zh-TW" sz="1500">
              <a:latin typeface="微軟正黑體" panose="020B0604030504040204" pitchFamily="34" charset="-120"/>
              <a:ea typeface="微軟正黑體" panose="020B0604030504040204" pitchFamily="34" charset="-120"/>
            </a:endParaRPr>
          </a:p>
        </p:txBody>
      </p:sp>
      <p:sp>
        <p:nvSpPr>
          <p:cNvPr id="130065" name="object 23">
            <a:extLst>
              <a:ext uri="{FF2B5EF4-FFF2-40B4-BE49-F238E27FC236}">
                <a16:creationId xmlns:a16="http://schemas.microsoft.com/office/drawing/2014/main" id="{30886DB3-FDD8-C6C2-4A89-FBCCEF719BEE}"/>
              </a:ext>
            </a:extLst>
          </p:cNvPr>
          <p:cNvSpPr>
            <a:spLocks/>
          </p:cNvSpPr>
          <p:nvPr/>
        </p:nvSpPr>
        <p:spPr bwMode="auto">
          <a:xfrm>
            <a:off x="6057900" y="5510213"/>
            <a:ext cx="2428875" cy="347662"/>
          </a:xfrm>
          <a:custGeom>
            <a:avLst/>
            <a:gdLst>
              <a:gd name="T0" fmla="*/ 0 w 3237865"/>
              <a:gd name="T1" fmla="*/ 280 h 462279"/>
              <a:gd name="T2" fmla="*/ 1837 w 3237865"/>
              <a:gd name="T3" fmla="*/ 280 h 462279"/>
              <a:gd name="T4" fmla="*/ 1837 w 3237865"/>
              <a:gd name="T5" fmla="*/ 0 h 462279"/>
              <a:gd name="T6" fmla="*/ 0 w 3237865"/>
              <a:gd name="T7" fmla="*/ 0 h 462279"/>
              <a:gd name="T8" fmla="*/ 0 w 3237865"/>
              <a:gd name="T9" fmla="*/ 28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70"/>
                </a:moveTo>
                <a:lnTo>
                  <a:pt x="3237738" y="461670"/>
                </a:lnTo>
                <a:lnTo>
                  <a:pt x="3237738" y="0"/>
                </a:lnTo>
                <a:lnTo>
                  <a:pt x="0" y="0"/>
                </a:lnTo>
                <a:lnTo>
                  <a:pt x="0" y="461670"/>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30066" name="object 24">
            <a:extLst>
              <a:ext uri="{FF2B5EF4-FFF2-40B4-BE49-F238E27FC236}">
                <a16:creationId xmlns:a16="http://schemas.microsoft.com/office/drawing/2014/main" id="{951DB106-23FB-1783-E6B3-58B0858271FB}"/>
              </a:ext>
            </a:extLst>
          </p:cNvPr>
          <p:cNvSpPr txBox="1">
            <a:spLocks noChangeArrowheads="1"/>
          </p:cNvSpPr>
          <p:nvPr/>
        </p:nvSpPr>
        <p:spPr bwMode="auto">
          <a:xfrm>
            <a:off x="6234113" y="5511800"/>
            <a:ext cx="2076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130067" name="object 25">
            <a:extLst>
              <a:ext uri="{FF2B5EF4-FFF2-40B4-BE49-F238E27FC236}">
                <a16:creationId xmlns:a16="http://schemas.microsoft.com/office/drawing/2014/main" id="{1D6BC5B9-9080-DB34-493F-657888B02A28}"/>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CDBF1E3E-4385-4144-99C8-17E13684B65D}" type="slidenum">
              <a:rPr lang="zh-TW" altLang="zh-TW" sz="1200">
                <a:solidFill>
                  <a:srgbClr val="898989"/>
                </a:solidFill>
              </a:rPr>
              <a:pPr>
                <a:spcBef>
                  <a:spcPts val="13"/>
                </a:spcBef>
                <a:buClrTx/>
                <a:buSzTx/>
                <a:buFontTx/>
                <a:buNone/>
              </a:pPr>
              <a:t>102</a:t>
            </a:fld>
            <a:endParaRPr lang="zh-TW" altLang="zh-TW" sz="1200">
              <a:solidFill>
                <a:srgbClr val="898989"/>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object 2">
            <a:extLst>
              <a:ext uri="{FF2B5EF4-FFF2-40B4-BE49-F238E27FC236}">
                <a16:creationId xmlns:a16="http://schemas.microsoft.com/office/drawing/2014/main" id="{7CCF935B-74F2-1587-E383-DBB17F61CE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284288"/>
            <a:ext cx="130968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5" name="object 3">
            <a:extLst>
              <a:ext uri="{FF2B5EF4-FFF2-40B4-BE49-F238E27FC236}">
                <a16:creationId xmlns:a16="http://schemas.microsoft.com/office/drawing/2014/main" id="{EA023C4B-DC91-F9D9-619A-8268CF46C4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1309688"/>
            <a:ext cx="760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6" name="object 4">
            <a:extLst>
              <a:ext uri="{FF2B5EF4-FFF2-40B4-BE49-F238E27FC236}">
                <a16:creationId xmlns:a16="http://schemas.microsoft.com/office/drawing/2014/main" id="{4E170AC3-B48B-D33E-81A5-5BF6CA2FDB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0075" y="1282700"/>
            <a:ext cx="13160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BD4384CA-37DA-63D4-7202-C2D04779E4FC}"/>
              </a:ext>
            </a:extLst>
          </p:cNvPr>
          <p:cNvSpPr txBox="1">
            <a:spLocks noGrp="1"/>
          </p:cNvSpPr>
          <p:nvPr>
            <p:ph type="title"/>
          </p:nvPr>
        </p:nvSpPr>
        <p:spPr>
          <a:xfrm>
            <a:off x="342900" y="1147763"/>
            <a:ext cx="6172200" cy="687387"/>
          </a:xfrm>
        </p:spPr>
        <p:txBody>
          <a:bodyPr lIns="0" tIns="9525" rIns="0" bIns="0" rtlCol="0">
            <a:spAutoFit/>
          </a:bodyPr>
          <a:lstStyle/>
          <a:p>
            <a:pPr marL="9525">
              <a:spcBef>
                <a:spcPts val="75"/>
              </a:spcBef>
              <a:defRPr/>
            </a:pPr>
            <a:r>
              <a:rPr spc="-75" dirty="0"/>
              <a:t>第一類優免</a:t>
            </a:r>
          </a:p>
        </p:txBody>
      </p:sp>
      <p:pic>
        <p:nvPicPr>
          <p:cNvPr id="131078" name="object 6">
            <a:extLst>
              <a:ext uri="{FF2B5EF4-FFF2-40B4-BE49-F238E27FC236}">
                <a16:creationId xmlns:a16="http://schemas.microsoft.com/office/drawing/2014/main" id="{E59DB3D1-506B-03CE-CA23-12D65B2C29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9263" y="1284288"/>
            <a:ext cx="1757362"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9" name="object 7">
            <a:extLst>
              <a:ext uri="{FF2B5EF4-FFF2-40B4-BE49-F238E27FC236}">
                <a16:creationId xmlns:a16="http://schemas.microsoft.com/office/drawing/2014/main" id="{61B12390-2DFF-1EE4-9ADC-A4A9AD38CBA1}"/>
              </a:ext>
            </a:extLst>
          </p:cNvPr>
          <p:cNvSpPr txBox="1">
            <a:spLocks noChangeArrowheads="1"/>
          </p:cNvSpPr>
          <p:nvPr/>
        </p:nvSpPr>
        <p:spPr bwMode="auto">
          <a:xfrm>
            <a:off x="1525588" y="2193925"/>
            <a:ext cx="6462712" cy="2474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352425" indent="-342900">
              <a:spcBef>
                <a:spcPct val="20000"/>
              </a:spcBef>
              <a:buClr>
                <a:schemeClr val="accent1"/>
              </a:buClr>
              <a:buSzPct val="50000"/>
              <a:buFont typeface="Wingdings 2" panose="05020102010507070707" pitchFamily="18" charset="2"/>
              <a:buChar char=""/>
              <a:tabLst>
                <a:tab pos="35242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242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242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凡取得招生學校發放之錄取證明，</a:t>
            </a:r>
            <a:r>
              <a:rPr lang="zh-TW" altLang="zh-TW" sz="2400">
                <a:solidFill>
                  <a:srgbClr val="006FC0"/>
                </a:solidFill>
                <a:latin typeface="微軟正黑體" panose="020B0604030504040204" pitchFamily="34" charset="-120"/>
                <a:ea typeface="微軟正黑體" panose="020B0604030504040204" pitchFamily="34" charset="-120"/>
              </a:rPr>
              <a:t>即視為錄取且報到該校(科)</a:t>
            </a:r>
            <a:r>
              <a:rPr lang="zh-TW" altLang="zh-TW" sz="2400">
                <a:latin typeface="微軟正黑體" panose="020B0604030504040204" pitchFamily="34" charset="-120"/>
                <a:ea typeface="微軟正黑體" panose="020B0604030504040204" pitchFamily="34" charset="-120"/>
              </a:rPr>
              <a:t>。</a:t>
            </a:r>
          </a:p>
          <a:p>
            <a:pPr>
              <a:spcBef>
                <a:spcPct val="0"/>
              </a:spcBef>
              <a:buClrTx/>
              <a:buSzTx/>
              <a:buFontTx/>
              <a:buNone/>
            </a:pPr>
            <a:r>
              <a:rPr lang="zh-TW" altLang="zh-TW" sz="2100">
                <a:latin typeface="微軟正黑體" panose="020B0604030504040204" pitchFamily="34" charset="-120"/>
                <a:ea typeface="微軟正黑體" panose="020B0604030504040204" pitchFamily="34" charset="-120"/>
              </a:rPr>
              <a:t>如欲放棄錄取且報到該校(科)者，須於簡章規定時間內填寫</a:t>
            </a:r>
            <a:r>
              <a:rPr lang="zh-TW" altLang="zh-TW" sz="2100">
                <a:solidFill>
                  <a:srgbClr val="00AF50"/>
                </a:solidFill>
                <a:latin typeface="微軟正黑體" panose="020B0604030504040204" pitchFamily="34" charset="-120"/>
                <a:ea typeface="微軟正黑體" panose="020B0604030504040204" pitchFamily="34" charset="-120"/>
              </a:rPr>
              <a:t>「放棄錄取資格聲明書」</a:t>
            </a:r>
            <a:r>
              <a:rPr lang="zh-TW" altLang="zh-TW" sz="2100">
                <a:latin typeface="微軟正黑體" panose="020B0604030504040204" pitchFamily="34" charset="-120"/>
                <a:ea typeface="微軟正黑體" panose="020B0604030504040204" pitchFamily="34" charset="-120"/>
              </a:rPr>
              <a:t>，方能參加第二類優免或114學年度基北區高級中等學校免試入學。</a:t>
            </a:r>
          </a:p>
          <a:p>
            <a:pPr>
              <a:lnSpc>
                <a:spcPts val="2875"/>
              </a:lnSpc>
              <a:spcBef>
                <a:spcPts val="75"/>
              </a:spcBef>
              <a:buClrTx/>
              <a:buSzTx/>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已完成登記報到後放棄之學生，其名額流用至基北區免試入學。</a:t>
            </a:r>
          </a:p>
        </p:txBody>
      </p:sp>
      <p:pic>
        <p:nvPicPr>
          <p:cNvPr id="131080" name="object 8">
            <a:extLst>
              <a:ext uri="{FF2B5EF4-FFF2-40B4-BE49-F238E27FC236}">
                <a16:creationId xmlns:a16="http://schemas.microsoft.com/office/drawing/2014/main" id="{67E05922-342B-7A5E-C880-6AE72C13A1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7038" y="4886325"/>
            <a:ext cx="741362"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9">
            <a:extLst>
              <a:ext uri="{FF2B5EF4-FFF2-40B4-BE49-F238E27FC236}">
                <a16:creationId xmlns:a16="http://schemas.microsoft.com/office/drawing/2014/main" id="{70BA41B2-96A2-B72D-A64F-812593D44830}"/>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52</a:t>
            </a:r>
            <a:endParaRPr sz="1050">
              <a:latin typeface="Trebuchet MS"/>
              <a:cs typeface="Trebuchet MS"/>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object 2">
            <a:extLst>
              <a:ext uri="{FF2B5EF4-FFF2-40B4-BE49-F238E27FC236}">
                <a16:creationId xmlns:a16="http://schemas.microsoft.com/office/drawing/2014/main" id="{17B862F6-2C21-A8C6-F086-44C19424F4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1376363"/>
            <a:ext cx="1201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099" name="object 3">
            <a:extLst>
              <a:ext uri="{FF2B5EF4-FFF2-40B4-BE49-F238E27FC236}">
                <a16:creationId xmlns:a16="http://schemas.microsoft.com/office/drawing/2014/main" id="{726D8375-5486-A2DE-52EC-8FE9B23D4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0" y="1400175"/>
            <a:ext cx="7000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0" name="object 4">
            <a:extLst>
              <a:ext uri="{FF2B5EF4-FFF2-40B4-BE49-F238E27FC236}">
                <a16:creationId xmlns:a16="http://schemas.microsoft.com/office/drawing/2014/main" id="{76AE1731-2A2D-FE43-7D27-520221A54F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2450" y="1374775"/>
            <a:ext cx="784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2101" name="object 5">
            <a:extLst>
              <a:ext uri="{FF2B5EF4-FFF2-40B4-BE49-F238E27FC236}">
                <a16:creationId xmlns:a16="http://schemas.microsoft.com/office/drawing/2014/main" id="{672BF8F9-EF6F-251A-73D0-45F6993F2F9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9063" y="1374775"/>
            <a:ext cx="36988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E16DEB1B-A9CA-B870-B4D3-FEEDB9861BC8}"/>
              </a:ext>
            </a:extLst>
          </p:cNvPr>
          <p:cNvSpPr txBox="1">
            <a:spLocks noGrp="1"/>
          </p:cNvSpPr>
          <p:nvPr>
            <p:ph type="title"/>
          </p:nvPr>
        </p:nvSpPr>
        <p:spPr>
          <a:xfrm>
            <a:off x="4313238" y="1296988"/>
            <a:ext cx="1277937" cy="517525"/>
          </a:xfrm>
        </p:spPr>
        <p:txBody>
          <a:bodyPr lIns="0" tIns="10001" rIns="0" bIns="0" rtlCol="0">
            <a:spAutoFit/>
          </a:bodyPr>
          <a:lstStyle/>
          <a:p>
            <a:pPr marL="9525">
              <a:spcBef>
                <a:spcPts val="79"/>
              </a:spcBef>
              <a:defRPr/>
            </a:pPr>
            <a:r>
              <a:rPr sz="3300" spc="-23" dirty="0"/>
              <a:t>第二類</a:t>
            </a:r>
            <a:endParaRPr sz="3300"/>
          </a:p>
        </p:txBody>
      </p:sp>
      <p:pic>
        <p:nvPicPr>
          <p:cNvPr id="132103" name="object 7">
            <a:extLst>
              <a:ext uri="{FF2B5EF4-FFF2-40B4-BE49-F238E27FC236}">
                <a16:creationId xmlns:a16="http://schemas.microsoft.com/office/drawing/2014/main" id="{88F0ADB3-3DE6-B07F-51FE-E6D58B134BC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03875" y="1374775"/>
            <a:ext cx="24653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4" name="object 8">
            <a:extLst>
              <a:ext uri="{FF2B5EF4-FFF2-40B4-BE49-F238E27FC236}">
                <a16:creationId xmlns:a16="http://schemas.microsoft.com/office/drawing/2014/main" id="{11F7AB43-931B-306C-9B1C-7CAA9116F868}"/>
              </a:ext>
            </a:extLst>
          </p:cNvPr>
          <p:cNvSpPr txBox="1">
            <a:spLocks noChangeArrowheads="1"/>
          </p:cNvSpPr>
          <p:nvPr/>
        </p:nvSpPr>
        <p:spPr bwMode="auto">
          <a:xfrm>
            <a:off x="669925" y="1927225"/>
            <a:ext cx="7273925" cy="356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667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525"/>
              </a:spcBef>
              <a:buClrTx/>
              <a:buSzTx/>
              <a:buFontTx/>
              <a:buNone/>
            </a:pPr>
            <a:r>
              <a:rPr lang="zh-TW" altLang="zh-TW" sz="1400">
                <a:solidFill>
                  <a:srgbClr val="1CACE3"/>
                </a:solidFill>
                <a:latin typeface="Microsoft Sans Serif" panose="020B0604020202020204" pitchFamily="34" charset="0"/>
                <a:cs typeface="Microsoft Sans Serif" panose="020B0604020202020204" pitchFamily="34" charset="0"/>
              </a:rPr>
              <a:t>🞂​ </a:t>
            </a:r>
            <a:r>
              <a:rPr lang="zh-TW" altLang="zh-TW" sz="1800">
                <a:latin typeface="微軟正黑體" panose="020B0604030504040204" pitchFamily="34" charset="-120"/>
                <a:ea typeface="微軟正黑體" panose="020B0604030504040204" pitchFamily="34" charset="-120"/>
              </a:rPr>
              <a:t>114/06/02(一)至114/06/10(二)</a:t>
            </a:r>
            <a:r>
              <a:rPr lang="zh-TW" altLang="zh-TW" sz="1800" b="1" u="sng">
                <a:solidFill>
                  <a:srgbClr val="FF0000"/>
                </a:solidFill>
                <a:latin typeface="微軟正黑體" panose="020B0604030504040204" pitchFamily="34" charset="-120"/>
                <a:ea typeface="微軟正黑體" panose="020B0604030504040204" pitchFamily="34" charset="-120"/>
              </a:rPr>
              <a:t>下午5時</a:t>
            </a:r>
            <a:r>
              <a:rPr lang="zh-TW" altLang="zh-TW" sz="1800">
                <a:latin typeface="微軟正黑體" panose="020B0604030504040204" pitchFamily="34" charset="-120"/>
                <a:ea typeface="微軟正黑體" panose="020B0604030504040204" pitchFamily="34" charset="-120"/>
              </a:rPr>
              <a:t>：</a:t>
            </a:r>
          </a:p>
          <a:p>
            <a:pPr>
              <a:spcBef>
                <a:spcPts val="450"/>
              </a:spcBef>
              <a:buClrTx/>
              <a:buSzTx/>
              <a:buFontTx/>
              <a:buNone/>
            </a:pPr>
            <a:r>
              <a:rPr lang="zh-TW" altLang="zh-TW" sz="1800">
                <a:latin typeface="微軟正黑體" panose="020B0604030504040204" pitchFamily="34" charset="-120"/>
                <a:ea typeface="微軟正黑體" panose="020B0604030504040204" pitchFamily="34" charset="-120"/>
              </a:rPr>
              <a:t>優先免試入學選填志願與報名</a:t>
            </a:r>
          </a:p>
          <a:p>
            <a:pPr>
              <a:spcBef>
                <a:spcPct val="0"/>
              </a:spcBef>
              <a:buClrTx/>
              <a:buSzTx/>
              <a:buFontTx/>
              <a:buNone/>
            </a:pPr>
            <a:r>
              <a:rPr lang="zh-TW" altLang="zh-TW" sz="1800">
                <a:solidFill>
                  <a:srgbClr val="1382AC"/>
                </a:solidFill>
                <a:latin typeface="微軟正黑體" panose="020B0604030504040204" pitchFamily="34" charset="-120"/>
                <a:ea typeface="微軟正黑體" panose="020B0604030504040204" pitchFamily="34" charset="-120"/>
              </a:rPr>
              <a:t>(國中校內收件報名時間，以校內公告為準！)</a:t>
            </a:r>
            <a:endParaRPr lang="zh-TW" altLang="zh-TW" sz="1800">
              <a:latin typeface="微軟正黑體" panose="020B0604030504040204" pitchFamily="34" charset="-120"/>
              <a:ea typeface="微軟正黑體" panose="020B0604030504040204" pitchFamily="34" charset="-120"/>
            </a:endParaRPr>
          </a:p>
          <a:p>
            <a:pPr>
              <a:spcBef>
                <a:spcPts val="450"/>
              </a:spcBef>
              <a:buClrTx/>
              <a:buSzTx/>
              <a:buFontTx/>
              <a:buNone/>
            </a:pPr>
            <a:r>
              <a:rPr lang="zh-TW" altLang="zh-TW" sz="1400">
                <a:solidFill>
                  <a:srgbClr val="1CACE3"/>
                </a:solidFill>
                <a:latin typeface="Microsoft Sans Serif" panose="020B0604020202020204" pitchFamily="34" charset="0"/>
                <a:cs typeface="Microsoft Sans Serif" panose="020B0604020202020204" pitchFamily="34" charset="0"/>
              </a:rPr>
              <a:t>🞂​ </a:t>
            </a:r>
            <a:r>
              <a:rPr lang="zh-TW" altLang="zh-TW" sz="1800">
                <a:latin typeface="微軟正黑體" panose="020B0604030504040204" pitchFamily="34" charset="-120"/>
                <a:ea typeface="微軟正黑體" panose="020B0604030504040204" pitchFamily="34" charset="-120"/>
              </a:rPr>
              <a:t>114/06/06(五)寄發國中教育會考成績單並開放網路查詢</a:t>
            </a:r>
          </a:p>
          <a:p>
            <a:pPr>
              <a:spcBef>
                <a:spcPts val="450"/>
              </a:spcBef>
              <a:buClrTx/>
              <a:buSzTx/>
              <a:buFontTx/>
              <a:buNone/>
            </a:pPr>
            <a:r>
              <a:rPr lang="zh-TW" altLang="zh-TW" sz="1400">
                <a:solidFill>
                  <a:srgbClr val="1CACE3"/>
                </a:solidFill>
                <a:latin typeface="Microsoft Sans Serif" panose="020B0604020202020204" pitchFamily="34" charset="0"/>
                <a:cs typeface="Microsoft Sans Serif" panose="020B0604020202020204" pitchFamily="34" charset="0"/>
              </a:rPr>
              <a:t>🞂​ </a:t>
            </a:r>
            <a:r>
              <a:rPr lang="zh-TW" altLang="zh-TW" sz="1800" b="1" u="sng">
                <a:solidFill>
                  <a:srgbClr val="FF0000"/>
                </a:solidFill>
                <a:latin typeface="微軟正黑體" panose="020B0604030504040204" pitchFamily="34" charset="-120"/>
                <a:ea typeface="微軟正黑體" panose="020B0604030504040204" pitchFamily="34" charset="-120"/>
              </a:rPr>
              <a:t>114/06/16(一)</a:t>
            </a:r>
            <a:r>
              <a:rPr lang="zh-TW" altLang="zh-TW" sz="1800" b="1">
                <a:latin typeface="微軟正黑體" panose="020B0604030504040204" pitchFamily="34" charset="-120"/>
                <a:ea typeface="微軟正黑體" panose="020B0604030504040204" pitchFamily="34" charset="-120"/>
              </a:rPr>
              <a:t>招生學校</a:t>
            </a:r>
            <a:r>
              <a:rPr lang="zh-TW" altLang="zh-TW" sz="1800" b="1" u="sng">
                <a:solidFill>
                  <a:srgbClr val="FF0000"/>
                </a:solidFill>
                <a:latin typeface="微軟正黑體" panose="020B0604030504040204" pitchFamily="34" charset="-120"/>
                <a:ea typeface="微軟正黑體" panose="020B0604030504040204" pitchFamily="34" charset="-120"/>
              </a:rPr>
              <a:t>公告分發序</a:t>
            </a:r>
            <a:r>
              <a:rPr lang="zh-TW" altLang="zh-TW" sz="1600" b="1" u="sng">
                <a:solidFill>
                  <a:srgbClr val="FF0000"/>
                </a:solidFill>
                <a:latin typeface="微軟正黑體" panose="020B0604030504040204" pitchFamily="34" charset="-120"/>
                <a:ea typeface="微軟正黑體" panose="020B0604030504040204" pitchFamily="34" charset="-120"/>
              </a:rPr>
              <a:t>(上午10時)</a:t>
            </a:r>
            <a:endParaRPr lang="zh-TW" altLang="zh-TW" sz="1600">
              <a:latin typeface="微軟正黑體" panose="020B0604030504040204" pitchFamily="34" charset="-120"/>
              <a:ea typeface="微軟正黑體" panose="020B0604030504040204" pitchFamily="34" charset="-120"/>
            </a:endParaRPr>
          </a:p>
          <a:p>
            <a:pPr>
              <a:spcBef>
                <a:spcPts val="450"/>
              </a:spcBef>
              <a:buClrTx/>
              <a:buSzTx/>
              <a:buFontTx/>
              <a:buNone/>
            </a:pPr>
            <a:r>
              <a:rPr lang="zh-TW" altLang="zh-TW" sz="1400">
                <a:solidFill>
                  <a:srgbClr val="1CACE3"/>
                </a:solidFill>
                <a:latin typeface="Microsoft Sans Serif" panose="020B0604020202020204" pitchFamily="34" charset="0"/>
                <a:cs typeface="Microsoft Sans Serif" panose="020B0604020202020204" pitchFamily="34" charset="0"/>
              </a:rPr>
              <a:t>🞂​ </a:t>
            </a:r>
            <a:r>
              <a:rPr lang="zh-TW" altLang="zh-TW" sz="1800" b="1" u="sng">
                <a:solidFill>
                  <a:srgbClr val="FF0000"/>
                </a:solidFill>
                <a:latin typeface="微軟正黑體" panose="020B0604030504040204" pitchFamily="34" charset="-120"/>
                <a:ea typeface="微軟正黑體" panose="020B0604030504040204" pitchFamily="34" charset="-120"/>
              </a:rPr>
              <a:t>114/06/16(一)上午 10時至06/17(二)上午10時</a:t>
            </a:r>
            <a:r>
              <a:rPr lang="zh-TW" altLang="zh-TW" sz="1800">
                <a:latin typeface="微軟正黑體" panose="020B0604030504040204" pitchFamily="34" charset="-120"/>
                <a:ea typeface="微軟正黑體" panose="020B0604030504040204" pitchFamily="34" charset="-120"/>
              </a:rPr>
              <a:t>：</a:t>
            </a:r>
            <a:r>
              <a:rPr lang="zh-TW" altLang="zh-TW" sz="1800" b="1" u="sng">
                <a:solidFill>
                  <a:srgbClr val="0000FF"/>
                </a:solidFill>
                <a:latin typeface="微軟正黑體" panose="020B0604030504040204" pitchFamily="34" charset="-120"/>
                <a:ea typeface="微軟正黑體" panose="020B0604030504040204" pitchFamily="34" charset="-120"/>
              </a:rPr>
              <a:t>單科別</a:t>
            </a:r>
            <a:r>
              <a:rPr lang="zh-TW" altLang="zh-TW" sz="1800">
                <a:latin typeface="微軟正黑體" panose="020B0604030504040204" pitchFamily="34" charset="-120"/>
                <a:ea typeface="微軟正黑體" panose="020B0604030504040204" pitchFamily="34" charset="-120"/>
              </a:rPr>
              <a:t>學校</a:t>
            </a:r>
            <a:r>
              <a:rPr lang="zh-TW" altLang="zh-TW" sz="1800" b="1" u="sng">
                <a:solidFill>
                  <a:srgbClr val="0000FF"/>
                </a:solidFill>
                <a:latin typeface="微軟正黑體" panose="020B0604030504040204" pitchFamily="34" charset="-120"/>
                <a:ea typeface="微軟正黑體" panose="020B0604030504040204" pitchFamily="34" charset="-120"/>
              </a:rPr>
              <a:t>線上登記</a:t>
            </a:r>
            <a:r>
              <a:rPr lang="zh-TW" altLang="zh-TW" sz="1800" b="1">
                <a:solidFill>
                  <a:srgbClr val="0000FF"/>
                </a:solidFill>
                <a:latin typeface="微軟正黑體" panose="020B0604030504040204" pitchFamily="34" charset="-120"/>
                <a:ea typeface="微軟正黑體" panose="020B0604030504040204" pitchFamily="34" charset="-120"/>
              </a:rPr>
              <a:t> </a:t>
            </a:r>
            <a:r>
              <a:rPr lang="zh-TW" altLang="zh-TW" sz="1800" b="1">
                <a:solidFill>
                  <a:srgbClr val="FF0000"/>
                </a:solidFill>
                <a:latin typeface="微軟正黑體" panose="020B0604030504040204" pitchFamily="34" charset="-120"/>
                <a:ea typeface="微軟正黑體" panose="020B0604030504040204" pitchFamily="34" charset="-120"/>
              </a:rPr>
              <a:t>06/17(二)</a:t>
            </a:r>
            <a:r>
              <a:rPr lang="zh-TW" altLang="zh-TW" sz="1800" b="1" u="sng">
                <a:solidFill>
                  <a:srgbClr val="0000FF"/>
                </a:solidFill>
                <a:latin typeface="微軟正黑體" panose="020B0604030504040204" pitchFamily="34" charset="-120"/>
                <a:ea typeface="微軟正黑體" panose="020B0604030504040204" pitchFamily="34" charset="-120"/>
              </a:rPr>
              <a:t>多科別</a:t>
            </a:r>
            <a:r>
              <a:rPr lang="zh-TW" altLang="zh-TW" sz="1800">
                <a:latin typeface="微軟正黑體" panose="020B0604030504040204" pitchFamily="34" charset="-120"/>
                <a:ea typeface="微軟正黑體" panose="020B0604030504040204" pitchFamily="34" charset="-120"/>
              </a:rPr>
              <a:t>學校</a:t>
            </a:r>
            <a:r>
              <a:rPr lang="zh-TW" altLang="zh-TW" sz="1800" b="1" u="sng">
                <a:solidFill>
                  <a:srgbClr val="0000FF"/>
                </a:solidFill>
                <a:latin typeface="微軟正黑體" panose="020B0604030504040204" pitchFamily="34" charset="-120"/>
                <a:ea typeface="微軟正黑體" panose="020B0604030504040204" pitchFamily="34" charset="-120"/>
              </a:rPr>
              <a:t>現場登記</a:t>
            </a:r>
            <a:r>
              <a:rPr lang="zh-TW" altLang="zh-TW" sz="1800">
                <a:latin typeface="微軟正黑體" panose="020B0604030504040204" pitchFamily="34" charset="-120"/>
                <a:ea typeface="微軟正黑體" panose="020B0604030504040204" pitchFamily="34" charset="-120"/>
              </a:rPr>
              <a:t>(上午9時~10時)</a:t>
            </a:r>
          </a:p>
          <a:p>
            <a:pPr>
              <a:spcBef>
                <a:spcPct val="0"/>
              </a:spcBef>
              <a:buClrTx/>
              <a:buSzTx/>
              <a:buFontTx/>
              <a:buNone/>
            </a:pPr>
            <a:r>
              <a:rPr lang="zh-TW" altLang="zh-TW" sz="1800">
                <a:latin typeface="微軟正黑體" panose="020B0604030504040204" pitchFamily="34" charset="-120"/>
                <a:ea typeface="微軟正黑體" panose="020B0604030504040204" pitchFamily="34" charset="-120"/>
              </a:rPr>
              <a:t>現場撕榜報到</a:t>
            </a:r>
            <a:r>
              <a:rPr lang="zh-TW" altLang="zh-TW" sz="1600">
                <a:latin typeface="微軟正黑體" panose="020B0604030504040204" pitchFamily="34" charset="-120"/>
                <a:ea typeface="微軟正黑體" panose="020B0604030504040204" pitchFamily="34" charset="-120"/>
              </a:rPr>
              <a:t>(上午10時~12時)</a:t>
            </a:r>
          </a:p>
          <a:p>
            <a:pPr>
              <a:spcBef>
                <a:spcPts val="625"/>
              </a:spcBef>
              <a:buClrTx/>
              <a:buSzTx/>
              <a:buFontTx/>
              <a:buNone/>
            </a:pPr>
            <a:r>
              <a:rPr lang="zh-TW" altLang="zh-TW" sz="1800" b="1" u="sng">
                <a:solidFill>
                  <a:srgbClr val="0000FF"/>
                </a:solidFill>
                <a:latin typeface="微軟正黑體" panose="020B0604030504040204" pitchFamily="34" charset="-120"/>
                <a:ea typeface="微軟正黑體" panose="020B0604030504040204" pitchFamily="34" charset="-120"/>
              </a:rPr>
              <a:t>單科別</a:t>
            </a:r>
            <a:r>
              <a:rPr lang="zh-TW" altLang="zh-TW" sz="1800">
                <a:latin typeface="微軟正黑體" panose="020B0604030504040204" pitchFamily="34" charset="-120"/>
                <a:ea typeface="微軟正黑體" panose="020B0604030504040204" pitchFamily="34" charset="-120"/>
              </a:rPr>
              <a:t>學校</a:t>
            </a:r>
            <a:r>
              <a:rPr lang="zh-TW" altLang="zh-TW" sz="1800" b="1" u="sng">
                <a:solidFill>
                  <a:srgbClr val="0000FF"/>
                </a:solidFill>
                <a:latin typeface="微軟正黑體" panose="020B0604030504040204" pitchFamily="34" charset="-120"/>
                <a:ea typeface="微軟正黑體" panose="020B0604030504040204" pitchFamily="34" charset="-120"/>
              </a:rPr>
              <a:t>線上</a:t>
            </a:r>
            <a:r>
              <a:rPr lang="zh-TW" altLang="zh-TW" sz="1800">
                <a:latin typeface="微軟正黑體" panose="020B0604030504040204" pitchFamily="34" charset="-120"/>
                <a:ea typeface="微軟正黑體" panose="020B0604030504040204" pitchFamily="34" charset="-120"/>
              </a:rPr>
              <a:t>公告錄取名單 (上午11時)</a:t>
            </a:r>
          </a:p>
          <a:p>
            <a:pPr>
              <a:spcBef>
                <a:spcPts val="375"/>
              </a:spcBef>
              <a:buClrTx/>
              <a:buSzTx/>
              <a:buFontTx/>
              <a:buNone/>
            </a:pPr>
            <a:r>
              <a:rPr lang="zh-TW" altLang="zh-TW" sz="1800">
                <a:latin typeface="微軟正黑體" panose="020B0604030504040204" pitchFamily="34" charset="-120"/>
                <a:ea typeface="微軟正黑體" panose="020B0604030504040204" pitchFamily="34" charset="-120"/>
              </a:rPr>
              <a:t>學生經公告錄取，視同完成報到</a:t>
            </a:r>
          </a:p>
          <a:p>
            <a:pPr>
              <a:spcBef>
                <a:spcPts val="450"/>
              </a:spcBef>
              <a:buClrTx/>
              <a:buSzTx/>
              <a:buFontTx/>
              <a:buNone/>
            </a:pPr>
            <a:r>
              <a:rPr lang="zh-TW" altLang="zh-TW" sz="1400">
                <a:solidFill>
                  <a:srgbClr val="1CACE3"/>
                </a:solidFill>
                <a:latin typeface="Microsoft Sans Serif" panose="020B0604020202020204" pitchFamily="34" charset="0"/>
                <a:cs typeface="Microsoft Sans Serif" panose="020B0604020202020204" pitchFamily="34" charset="0"/>
              </a:rPr>
              <a:t>🞂​ </a:t>
            </a:r>
            <a:r>
              <a:rPr lang="zh-TW" altLang="zh-TW" sz="1800">
                <a:latin typeface="微軟正黑體" panose="020B0604030504040204" pitchFamily="34" charset="-120"/>
                <a:ea typeface="微軟正黑體" panose="020B0604030504040204" pitchFamily="34" charset="-120"/>
              </a:rPr>
              <a:t>114/06/17(二)報到後聲明放棄錄取資格</a:t>
            </a:r>
            <a:r>
              <a:rPr lang="zh-TW" altLang="zh-TW" sz="1600">
                <a:latin typeface="微軟正黑體" panose="020B0604030504040204" pitchFamily="34" charset="-120"/>
                <a:ea typeface="微軟正黑體" panose="020B0604030504040204" pitchFamily="34" charset="-120"/>
              </a:rPr>
              <a:t>(下午1時~3時)</a:t>
            </a:r>
          </a:p>
        </p:txBody>
      </p:sp>
      <p:sp>
        <p:nvSpPr>
          <p:cNvPr id="132105" name="object 9">
            <a:extLst>
              <a:ext uri="{FF2B5EF4-FFF2-40B4-BE49-F238E27FC236}">
                <a16:creationId xmlns:a16="http://schemas.microsoft.com/office/drawing/2014/main" id="{F4ED9A46-4865-25B5-26F1-520602B4C57A}"/>
              </a:ext>
            </a:extLst>
          </p:cNvPr>
          <p:cNvSpPr txBox="1">
            <a:spLocks noChangeArrowheads="1"/>
          </p:cNvSpPr>
          <p:nvPr/>
        </p:nvSpPr>
        <p:spPr bwMode="auto">
          <a:xfrm>
            <a:off x="2347913" y="5451475"/>
            <a:ext cx="3776662"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b="1">
                <a:solidFill>
                  <a:srgbClr val="FF0000"/>
                </a:solidFill>
                <a:latin typeface="微軟正黑體" panose="020B0604030504040204" pitchFamily="34" charset="-120"/>
                <a:ea typeface="微軟正黑體" panose="020B0604030504040204" pitchFamily="34" charset="-120"/>
              </a:rPr>
              <a:t>(已報到且未放棄者不得報名基北區免試入學)</a:t>
            </a:r>
            <a:endParaRPr lang="zh-TW" altLang="zh-TW" sz="1500">
              <a:latin typeface="微軟正黑體" panose="020B0604030504040204" pitchFamily="34" charset="-120"/>
              <a:ea typeface="微軟正黑體" panose="020B0604030504040204" pitchFamily="34" charset="-120"/>
            </a:endParaRPr>
          </a:p>
        </p:txBody>
      </p:sp>
      <p:sp>
        <p:nvSpPr>
          <p:cNvPr id="132106" name="object 10">
            <a:extLst>
              <a:ext uri="{FF2B5EF4-FFF2-40B4-BE49-F238E27FC236}">
                <a16:creationId xmlns:a16="http://schemas.microsoft.com/office/drawing/2014/main" id="{52F8BF75-57D8-BA71-0C74-339E0FF28C20}"/>
              </a:ext>
            </a:extLst>
          </p:cNvPr>
          <p:cNvSpPr>
            <a:spLocks/>
          </p:cNvSpPr>
          <p:nvPr/>
        </p:nvSpPr>
        <p:spPr bwMode="auto">
          <a:xfrm>
            <a:off x="6157913" y="5489575"/>
            <a:ext cx="2427287" cy="346075"/>
          </a:xfrm>
          <a:custGeom>
            <a:avLst/>
            <a:gdLst>
              <a:gd name="T0" fmla="*/ 1806 w 3237865"/>
              <a:gd name="T1" fmla="*/ 0 h 462279"/>
              <a:gd name="T2" fmla="*/ 0 w 3237865"/>
              <a:gd name="T3" fmla="*/ 0 h 462279"/>
              <a:gd name="T4" fmla="*/ 0 w 3237865"/>
              <a:gd name="T5" fmla="*/ 249 h 462279"/>
              <a:gd name="T6" fmla="*/ 1806 w 3237865"/>
              <a:gd name="T7" fmla="*/ 249 h 462279"/>
              <a:gd name="T8" fmla="*/ 1806 w 3237865"/>
              <a:gd name="T9" fmla="*/ 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3237738" y="0"/>
                </a:moveTo>
                <a:lnTo>
                  <a:pt x="0" y="0"/>
                </a:lnTo>
                <a:lnTo>
                  <a:pt x="0" y="461670"/>
                </a:lnTo>
                <a:lnTo>
                  <a:pt x="3237738" y="461670"/>
                </a:lnTo>
                <a:lnTo>
                  <a:pt x="3237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2107" name="object 11">
            <a:extLst>
              <a:ext uri="{FF2B5EF4-FFF2-40B4-BE49-F238E27FC236}">
                <a16:creationId xmlns:a16="http://schemas.microsoft.com/office/drawing/2014/main" id="{14E6A2D9-233A-3632-CD57-CD372A970561}"/>
              </a:ext>
            </a:extLst>
          </p:cNvPr>
          <p:cNvSpPr txBox="1">
            <a:spLocks noChangeArrowheads="1"/>
          </p:cNvSpPr>
          <p:nvPr/>
        </p:nvSpPr>
        <p:spPr bwMode="auto">
          <a:xfrm>
            <a:off x="6157913" y="5489575"/>
            <a:ext cx="2427287" cy="306388"/>
          </a:xfrm>
          <a:prstGeom prst="rect">
            <a:avLst/>
          </a:prstGeom>
          <a:noFill/>
          <a:ln w="57150">
            <a:solidFill>
              <a:srgbClr val="00AF50"/>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18573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grpSp>
        <p:nvGrpSpPr>
          <p:cNvPr id="132108" name="object 12">
            <a:extLst>
              <a:ext uri="{FF2B5EF4-FFF2-40B4-BE49-F238E27FC236}">
                <a16:creationId xmlns:a16="http://schemas.microsoft.com/office/drawing/2014/main" id="{05ED5672-D4DE-A9DD-1AC7-77FC0C91A3D6}"/>
              </a:ext>
            </a:extLst>
          </p:cNvPr>
          <p:cNvGrpSpPr>
            <a:grpSpLocks/>
          </p:cNvGrpSpPr>
          <p:nvPr/>
        </p:nvGrpSpPr>
        <p:grpSpPr bwMode="auto">
          <a:xfrm>
            <a:off x="523875" y="3244850"/>
            <a:ext cx="311150" cy="650875"/>
            <a:chOff x="698703" y="3183635"/>
            <a:chExt cx="415290" cy="866775"/>
          </a:xfrm>
        </p:grpSpPr>
        <p:sp>
          <p:nvSpPr>
            <p:cNvPr id="132110" name="object 13">
              <a:extLst>
                <a:ext uri="{FF2B5EF4-FFF2-40B4-BE49-F238E27FC236}">
                  <a16:creationId xmlns:a16="http://schemas.microsoft.com/office/drawing/2014/main" id="{40B4A455-9A3F-8A4A-4167-C2CF66F175D2}"/>
                </a:ext>
              </a:extLst>
            </p:cNvPr>
            <p:cNvSpPr>
              <a:spLocks/>
            </p:cNvSpPr>
            <p:nvPr/>
          </p:nvSpPr>
          <p:spPr bwMode="auto">
            <a:xfrm>
              <a:off x="705053" y="3189985"/>
              <a:ext cx="402590" cy="402590"/>
            </a:xfrm>
            <a:custGeom>
              <a:avLst/>
              <a:gdLst>
                <a:gd name="T0" fmla="*/ 201066 w 402590"/>
                <a:gd name="T1" fmla="*/ 0 h 402589"/>
                <a:gd name="T2" fmla="*/ 153606 w 402590"/>
                <a:gd name="T3" fmla="*/ 153542 h 402589"/>
                <a:gd name="T4" fmla="*/ 0 w 402590"/>
                <a:gd name="T5" fmla="*/ 153542 h 402589"/>
                <a:gd name="T6" fmla="*/ 124269 w 402590"/>
                <a:gd name="T7" fmla="*/ 248564 h 402589"/>
                <a:gd name="T8" fmla="*/ 76809 w 402590"/>
                <a:gd name="T9" fmla="*/ 402107 h 402589"/>
                <a:gd name="T10" fmla="*/ 201066 w 402590"/>
                <a:gd name="T11" fmla="*/ 307239 h 402589"/>
                <a:gd name="T12" fmla="*/ 325335 w 402590"/>
                <a:gd name="T13" fmla="*/ 402107 h 402589"/>
                <a:gd name="T14" fmla="*/ 277876 w 402590"/>
                <a:gd name="T15" fmla="*/ 248564 h 402589"/>
                <a:gd name="T16" fmla="*/ 402132 w 402590"/>
                <a:gd name="T17" fmla="*/ 153542 h 402589"/>
                <a:gd name="T18" fmla="*/ 248539 w 402590"/>
                <a:gd name="T19" fmla="*/ 153542 h 402589"/>
                <a:gd name="T20" fmla="*/ 201066 w 402590"/>
                <a:gd name="T21" fmla="*/ 0 h 4025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2590" h="402589">
                  <a:moveTo>
                    <a:pt x="201066" y="0"/>
                  </a:moveTo>
                  <a:lnTo>
                    <a:pt x="153606" y="153542"/>
                  </a:lnTo>
                  <a:lnTo>
                    <a:pt x="0" y="153542"/>
                  </a:lnTo>
                  <a:lnTo>
                    <a:pt x="124269" y="248538"/>
                  </a:lnTo>
                  <a:lnTo>
                    <a:pt x="76809" y="402081"/>
                  </a:lnTo>
                  <a:lnTo>
                    <a:pt x="201066" y="307213"/>
                  </a:lnTo>
                  <a:lnTo>
                    <a:pt x="325335" y="402081"/>
                  </a:lnTo>
                  <a:lnTo>
                    <a:pt x="277876" y="248538"/>
                  </a:lnTo>
                  <a:lnTo>
                    <a:pt x="402132" y="153542"/>
                  </a:lnTo>
                  <a:lnTo>
                    <a:pt x="248539" y="153542"/>
                  </a:lnTo>
                  <a:lnTo>
                    <a:pt x="20106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2111" name="object 14">
              <a:extLst>
                <a:ext uri="{FF2B5EF4-FFF2-40B4-BE49-F238E27FC236}">
                  <a16:creationId xmlns:a16="http://schemas.microsoft.com/office/drawing/2014/main" id="{5E9ABAAA-451C-2521-4C88-C794FC951D62}"/>
                </a:ext>
              </a:extLst>
            </p:cNvPr>
            <p:cNvSpPr>
              <a:spLocks/>
            </p:cNvSpPr>
            <p:nvPr/>
          </p:nvSpPr>
          <p:spPr bwMode="auto">
            <a:xfrm>
              <a:off x="705053" y="3189985"/>
              <a:ext cx="402590" cy="402590"/>
            </a:xfrm>
            <a:custGeom>
              <a:avLst/>
              <a:gdLst>
                <a:gd name="T0" fmla="*/ 0 w 402590"/>
                <a:gd name="T1" fmla="*/ 153542 h 402589"/>
                <a:gd name="T2" fmla="*/ 153606 w 402590"/>
                <a:gd name="T3" fmla="*/ 153542 h 402589"/>
                <a:gd name="T4" fmla="*/ 201066 w 402590"/>
                <a:gd name="T5" fmla="*/ 0 h 402589"/>
                <a:gd name="T6" fmla="*/ 248539 w 402590"/>
                <a:gd name="T7" fmla="*/ 153542 h 402589"/>
                <a:gd name="T8" fmla="*/ 402132 w 402590"/>
                <a:gd name="T9" fmla="*/ 153542 h 402589"/>
                <a:gd name="T10" fmla="*/ 277876 w 402590"/>
                <a:gd name="T11" fmla="*/ 248564 h 402589"/>
                <a:gd name="T12" fmla="*/ 325335 w 402590"/>
                <a:gd name="T13" fmla="*/ 402107 h 402589"/>
                <a:gd name="T14" fmla="*/ 201066 w 402590"/>
                <a:gd name="T15" fmla="*/ 307239 h 402589"/>
                <a:gd name="T16" fmla="*/ 76809 w 402590"/>
                <a:gd name="T17" fmla="*/ 402107 h 402589"/>
                <a:gd name="T18" fmla="*/ 124269 w 402590"/>
                <a:gd name="T19" fmla="*/ 248564 h 402589"/>
                <a:gd name="T20" fmla="*/ 0 w 402590"/>
                <a:gd name="T21" fmla="*/ 153542 h 4025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2590" h="402589">
                  <a:moveTo>
                    <a:pt x="0" y="153542"/>
                  </a:moveTo>
                  <a:lnTo>
                    <a:pt x="153606" y="153542"/>
                  </a:lnTo>
                  <a:lnTo>
                    <a:pt x="201066" y="0"/>
                  </a:lnTo>
                  <a:lnTo>
                    <a:pt x="248539" y="153542"/>
                  </a:lnTo>
                  <a:lnTo>
                    <a:pt x="402132" y="153542"/>
                  </a:lnTo>
                  <a:lnTo>
                    <a:pt x="277876" y="248538"/>
                  </a:lnTo>
                  <a:lnTo>
                    <a:pt x="325335" y="402081"/>
                  </a:lnTo>
                  <a:lnTo>
                    <a:pt x="201066" y="307213"/>
                  </a:lnTo>
                  <a:lnTo>
                    <a:pt x="76809" y="402081"/>
                  </a:lnTo>
                  <a:lnTo>
                    <a:pt x="124269" y="248538"/>
                  </a:lnTo>
                  <a:lnTo>
                    <a:pt x="0" y="153542"/>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32112" name="object 15">
              <a:extLst>
                <a:ext uri="{FF2B5EF4-FFF2-40B4-BE49-F238E27FC236}">
                  <a16:creationId xmlns:a16="http://schemas.microsoft.com/office/drawing/2014/main" id="{2C6493DA-D993-0E94-D329-3295E9CE250D}"/>
                </a:ext>
              </a:extLst>
            </p:cNvPr>
            <p:cNvSpPr>
              <a:spLocks/>
            </p:cNvSpPr>
            <p:nvPr/>
          </p:nvSpPr>
          <p:spPr bwMode="auto">
            <a:xfrm>
              <a:off x="705053" y="3641978"/>
              <a:ext cx="402590" cy="402590"/>
            </a:xfrm>
            <a:custGeom>
              <a:avLst/>
              <a:gdLst>
                <a:gd name="T0" fmla="*/ 201066 w 402590"/>
                <a:gd name="T1" fmla="*/ 0 h 402589"/>
                <a:gd name="T2" fmla="*/ 153606 w 402590"/>
                <a:gd name="T3" fmla="*/ 153543 h 402589"/>
                <a:gd name="T4" fmla="*/ 0 w 402590"/>
                <a:gd name="T5" fmla="*/ 153543 h 402589"/>
                <a:gd name="T6" fmla="*/ 124269 w 402590"/>
                <a:gd name="T7" fmla="*/ 248438 h 402589"/>
                <a:gd name="T8" fmla="*/ 76809 w 402590"/>
                <a:gd name="T9" fmla="*/ 402108 h 402589"/>
                <a:gd name="T10" fmla="*/ 201066 w 402590"/>
                <a:gd name="T11" fmla="*/ 307112 h 402589"/>
                <a:gd name="T12" fmla="*/ 325335 w 402590"/>
                <a:gd name="T13" fmla="*/ 402108 h 402589"/>
                <a:gd name="T14" fmla="*/ 277876 w 402590"/>
                <a:gd name="T15" fmla="*/ 248438 h 402589"/>
                <a:gd name="T16" fmla="*/ 402132 w 402590"/>
                <a:gd name="T17" fmla="*/ 153543 h 402589"/>
                <a:gd name="T18" fmla="*/ 248539 w 402590"/>
                <a:gd name="T19" fmla="*/ 153543 h 402589"/>
                <a:gd name="T20" fmla="*/ 201066 w 402590"/>
                <a:gd name="T21" fmla="*/ 0 h 4025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2590" h="402589">
                  <a:moveTo>
                    <a:pt x="201066" y="0"/>
                  </a:moveTo>
                  <a:lnTo>
                    <a:pt x="153606" y="153543"/>
                  </a:lnTo>
                  <a:lnTo>
                    <a:pt x="0" y="153543"/>
                  </a:lnTo>
                  <a:lnTo>
                    <a:pt x="124269" y="248412"/>
                  </a:lnTo>
                  <a:lnTo>
                    <a:pt x="76809" y="402082"/>
                  </a:lnTo>
                  <a:lnTo>
                    <a:pt x="201066" y="307086"/>
                  </a:lnTo>
                  <a:lnTo>
                    <a:pt x="325335" y="402082"/>
                  </a:lnTo>
                  <a:lnTo>
                    <a:pt x="277876" y="248412"/>
                  </a:lnTo>
                  <a:lnTo>
                    <a:pt x="402132" y="153543"/>
                  </a:lnTo>
                  <a:lnTo>
                    <a:pt x="248539" y="153543"/>
                  </a:lnTo>
                  <a:lnTo>
                    <a:pt x="201066"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2113" name="object 16">
              <a:extLst>
                <a:ext uri="{FF2B5EF4-FFF2-40B4-BE49-F238E27FC236}">
                  <a16:creationId xmlns:a16="http://schemas.microsoft.com/office/drawing/2014/main" id="{EEA3BEFF-146C-00A0-096B-2D6E937CFA05}"/>
                </a:ext>
              </a:extLst>
            </p:cNvPr>
            <p:cNvSpPr>
              <a:spLocks/>
            </p:cNvSpPr>
            <p:nvPr/>
          </p:nvSpPr>
          <p:spPr bwMode="auto">
            <a:xfrm>
              <a:off x="705053" y="3641978"/>
              <a:ext cx="402590" cy="402590"/>
            </a:xfrm>
            <a:custGeom>
              <a:avLst/>
              <a:gdLst>
                <a:gd name="T0" fmla="*/ 0 w 402590"/>
                <a:gd name="T1" fmla="*/ 153543 h 402589"/>
                <a:gd name="T2" fmla="*/ 153606 w 402590"/>
                <a:gd name="T3" fmla="*/ 153543 h 402589"/>
                <a:gd name="T4" fmla="*/ 201066 w 402590"/>
                <a:gd name="T5" fmla="*/ 0 h 402589"/>
                <a:gd name="T6" fmla="*/ 248539 w 402590"/>
                <a:gd name="T7" fmla="*/ 153543 h 402589"/>
                <a:gd name="T8" fmla="*/ 402132 w 402590"/>
                <a:gd name="T9" fmla="*/ 153543 h 402589"/>
                <a:gd name="T10" fmla="*/ 277876 w 402590"/>
                <a:gd name="T11" fmla="*/ 248438 h 402589"/>
                <a:gd name="T12" fmla="*/ 325335 w 402590"/>
                <a:gd name="T13" fmla="*/ 402108 h 402589"/>
                <a:gd name="T14" fmla="*/ 201066 w 402590"/>
                <a:gd name="T15" fmla="*/ 307112 h 402589"/>
                <a:gd name="T16" fmla="*/ 76809 w 402590"/>
                <a:gd name="T17" fmla="*/ 402108 h 402589"/>
                <a:gd name="T18" fmla="*/ 124269 w 402590"/>
                <a:gd name="T19" fmla="*/ 248438 h 402589"/>
                <a:gd name="T20" fmla="*/ 0 w 402590"/>
                <a:gd name="T21" fmla="*/ 153543 h 4025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2590" h="402589">
                  <a:moveTo>
                    <a:pt x="0" y="153543"/>
                  </a:moveTo>
                  <a:lnTo>
                    <a:pt x="153606" y="153543"/>
                  </a:lnTo>
                  <a:lnTo>
                    <a:pt x="201066" y="0"/>
                  </a:lnTo>
                  <a:lnTo>
                    <a:pt x="248539" y="153543"/>
                  </a:lnTo>
                  <a:lnTo>
                    <a:pt x="402132" y="153543"/>
                  </a:lnTo>
                  <a:lnTo>
                    <a:pt x="277876" y="248412"/>
                  </a:lnTo>
                  <a:lnTo>
                    <a:pt x="325335" y="402082"/>
                  </a:lnTo>
                  <a:lnTo>
                    <a:pt x="201066" y="307086"/>
                  </a:lnTo>
                  <a:lnTo>
                    <a:pt x="76809" y="402082"/>
                  </a:lnTo>
                  <a:lnTo>
                    <a:pt x="124269" y="248412"/>
                  </a:lnTo>
                  <a:lnTo>
                    <a:pt x="0" y="153543"/>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7" name="object 17">
            <a:extLst>
              <a:ext uri="{FF2B5EF4-FFF2-40B4-BE49-F238E27FC236}">
                <a16:creationId xmlns:a16="http://schemas.microsoft.com/office/drawing/2014/main" id="{0D340A1E-B1A3-A55A-CF0B-EBBFC0C071AE}"/>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53</a:t>
            </a:r>
            <a:endParaRPr sz="1050">
              <a:latin typeface="Trebuchet MS"/>
              <a:cs typeface="Trebuchet MS"/>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object 2">
            <a:extLst>
              <a:ext uri="{FF2B5EF4-FFF2-40B4-BE49-F238E27FC236}">
                <a16:creationId xmlns:a16="http://schemas.microsoft.com/office/drawing/2014/main" id="{97FC738A-0729-EFBA-8A4A-E347317A3A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1298575"/>
            <a:ext cx="760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3" name="object 3">
            <a:extLst>
              <a:ext uri="{FF2B5EF4-FFF2-40B4-BE49-F238E27FC236}">
                <a16:creationId xmlns:a16="http://schemas.microsoft.com/office/drawing/2014/main" id="{6605F1F2-FC0E-CCFB-2041-7DD8079B64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138" y="1273175"/>
            <a:ext cx="13081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4" name="object 4">
            <a:extLst>
              <a:ext uri="{FF2B5EF4-FFF2-40B4-BE49-F238E27FC236}">
                <a16:creationId xmlns:a16="http://schemas.microsoft.com/office/drawing/2014/main" id="{A5889758-7BD6-646A-E15B-F99FB2FC9D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950" y="1271588"/>
            <a:ext cx="13160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0F63490C-7451-E9F1-9571-78B695397BEC}"/>
              </a:ext>
            </a:extLst>
          </p:cNvPr>
          <p:cNvSpPr txBox="1">
            <a:spLocks noGrp="1"/>
          </p:cNvSpPr>
          <p:nvPr>
            <p:ph type="title"/>
          </p:nvPr>
        </p:nvSpPr>
        <p:spPr>
          <a:xfrm>
            <a:off x="4572000" y="1222375"/>
            <a:ext cx="1774825" cy="501650"/>
          </a:xfrm>
        </p:spPr>
        <p:txBody>
          <a:bodyPr lIns="0" tIns="9525" rIns="0" bIns="0" rtlCol="0">
            <a:spAutoFit/>
          </a:bodyPr>
          <a:lstStyle/>
          <a:p>
            <a:pPr marL="9525">
              <a:spcBef>
                <a:spcPts val="75"/>
              </a:spcBef>
              <a:defRPr/>
            </a:pPr>
            <a:r>
              <a:rPr sz="3200" b="1" spc="-23" dirty="0">
                <a:solidFill>
                  <a:srgbClr val="FF0000"/>
                </a:solidFill>
              </a:rPr>
              <a:t>第二類</a:t>
            </a:r>
          </a:p>
        </p:txBody>
      </p:sp>
      <p:pic>
        <p:nvPicPr>
          <p:cNvPr id="133126" name="object 6">
            <a:extLst>
              <a:ext uri="{FF2B5EF4-FFF2-40B4-BE49-F238E27FC236}">
                <a16:creationId xmlns:a16="http://schemas.microsoft.com/office/drawing/2014/main" id="{6D2F7557-1F53-8C90-44B6-4A520E4138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9975" y="1271588"/>
            <a:ext cx="1773238"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3127" name="object 7">
            <a:extLst>
              <a:ext uri="{FF2B5EF4-FFF2-40B4-BE49-F238E27FC236}">
                <a16:creationId xmlns:a16="http://schemas.microsoft.com/office/drawing/2014/main" id="{41A12059-6E1C-C21F-A296-96E7E50788F9}"/>
              </a:ext>
            </a:extLst>
          </p:cNvPr>
          <p:cNvGrpSpPr>
            <a:grpSpLocks/>
          </p:cNvGrpSpPr>
          <p:nvPr/>
        </p:nvGrpSpPr>
        <p:grpSpPr bwMode="auto">
          <a:xfrm>
            <a:off x="1519238" y="1917700"/>
            <a:ext cx="6105525" cy="3959225"/>
            <a:chOff x="2025650" y="1414970"/>
            <a:chExt cx="8140700" cy="5277485"/>
          </a:xfrm>
        </p:grpSpPr>
        <p:sp>
          <p:nvSpPr>
            <p:cNvPr id="133134" name="object 8">
              <a:extLst>
                <a:ext uri="{FF2B5EF4-FFF2-40B4-BE49-F238E27FC236}">
                  <a16:creationId xmlns:a16="http://schemas.microsoft.com/office/drawing/2014/main" id="{1C38E070-44F3-0057-2B6C-F807B6138AE5}"/>
                </a:ext>
              </a:extLst>
            </p:cNvPr>
            <p:cNvSpPr>
              <a:spLocks/>
            </p:cNvSpPr>
            <p:nvPr/>
          </p:nvSpPr>
          <p:spPr bwMode="auto">
            <a:xfrm>
              <a:off x="2036699" y="1421320"/>
              <a:ext cx="8118475" cy="600075"/>
            </a:xfrm>
            <a:custGeom>
              <a:avLst/>
              <a:gdLst>
                <a:gd name="T0" fmla="*/ 0 w 8118475"/>
                <a:gd name="T1" fmla="*/ 599541 h 600075"/>
                <a:gd name="T2" fmla="*/ 8118475 w 8118475"/>
                <a:gd name="T3" fmla="*/ 599541 h 600075"/>
                <a:gd name="T4" fmla="*/ 8118475 w 8118475"/>
                <a:gd name="T5" fmla="*/ 0 h 600075"/>
                <a:gd name="T6" fmla="*/ 0 w 8118475"/>
                <a:gd name="T7" fmla="*/ 0 h 600075"/>
                <a:gd name="T8" fmla="*/ 0 w 8118475"/>
                <a:gd name="T9" fmla="*/ 599541 h 6000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18475" h="600075">
                  <a:moveTo>
                    <a:pt x="0" y="599541"/>
                  </a:moveTo>
                  <a:lnTo>
                    <a:pt x="8118475" y="599541"/>
                  </a:lnTo>
                  <a:lnTo>
                    <a:pt x="8118475" y="0"/>
                  </a:lnTo>
                  <a:lnTo>
                    <a:pt x="0" y="0"/>
                  </a:lnTo>
                  <a:lnTo>
                    <a:pt x="0" y="599541"/>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3135" name="object 9">
              <a:extLst>
                <a:ext uri="{FF2B5EF4-FFF2-40B4-BE49-F238E27FC236}">
                  <a16:creationId xmlns:a16="http://schemas.microsoft.com/office/drawing/2014/main" id="{27687A81-9A6E-2215-5C23-4DCC4EFEC70B}"/>
                </a:ext>
              </a:extLst>
            </p:cNvPr>
            <p:cNvSpPr>
              <a:spLocks/>
            </p:cNvSpPr>
            <p:nvPr/>
          </p:nvSpPr>
          <p:spPr bwMode="auto">
            <a:xfrm>
              <a:off x="2036699" y="1421320"/>
              <a:ext cx="8118475" cy="612775"/>
            </a:xfrm>
            <a:custGeom>
              <a:avLst/>
              <a:gdLst>
                <a:gd name="T0" fmla="*/ 0 w 8118475"/>
                <a:gd name="T1" fmla="*/ 612584 h 612775"/>
                <a:gd name="T2" fmla="*/ 8118475 w 8118475"/>
                <a:gd name="T3" fmla="*/ 612584 h 612775"/>
                <a:gd name="T4" fmla="*/ 8118475 w 8118475"/>
                <a:gd name="T5" fmla="*/ 0 h 612775"/>
                <a:gd name="T6" fmla="*/ 0 w 8118475"/>
                <a:gd name="T7" fmla="*/ 0 h 612775"/>
                <a:gd name="T8" fmla="*/ 0 w 8118475"/>
                <a:gd name="T9" fmla="*/ 612584 h 6127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18475" h="612775">
                  <a:moveTo>
                    <a:pt x="0" y="612584"/>
                  </a:moveTo>
                  <a:lnTo>
                    <a:pt x="8118475" y="612584"/>
                  </a:lnTo>
                  <a:lnTo>
                    <a:pt x="8118475" y="0"/>
                  </a:lnTo>
                  <a:lnTo>
                    <a:pt x="0" y="0"/>
                  </a:lnTo>
                  <a:lnTo>
                    <a:pt x="0" y="612584"/>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33136" name="object 10">
              <a:extLst>
                <a:ext uri="{FF2B5EF4-FFF2-40B4-BE49-F238E27FC236}">
                  <a16:creationId xmlns:a16="http://schemas.microsoft.com/office/drawing/2014/main" id="{23620AD2-44E2-F344-619D-1B70AC40491B}"/>
                </a:ext>
              </a:extLst>
            </p:cNvPr>
            <p:cNvSpPr>
              <a:spLocks/>
            </p:cNvSpPr>
            <p:nvPr/>
          </p:nvSpPr>
          <p:spPr bwMode="auto">
            <a:xfrm>
              <a:off x="2032000" y="2020862"/>
              <a:ext cx="8128000" cy="4117975"/>
            </a:xfrm>
            <a:custGeom>
              <a:avLst/>
              <a:gdLst>
                <a:gd name="T0" fmla="*/ 8128000 w 8128000"/>
                <a:gd name="T1" fmla="*/ 0 h 4117975"/>
                <a:gd name="T2" fmla="*/ 0 w 8128000"/>
                <a:gd name="T3" fmla="*/ 0 h 4117975"/>
                <a:gd name="T4" fmla="*/ 0 w 8128000"/>
                <a:gd name="T5" fmla="*/ 4117466 h 4117975"/>
                <a:gd name="T6" fmla="*/ 8128000 w 8128000"/>
                <a:gd name="T7" fmla="*/ 4117466 h 4117975"/>
                <a:gd name="T8" fmla="*/ 8128000 w 8128000"/>
                <a:gd name="T9" fmla="*/ 0 h 41179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28000" h="4117975">
                  <a:moveTo>
                    <a:pt x="8128000" y="0"/>
                  </a:moveTo>
                  <a:lnTo>
                    <a:pt x="0" y="0"/>
                  </a:lnTo>
                  <a:lnTo>
                    <a:pt x="0" y="4117466"/>
                  </a:lnTo>
                  <a:lnTo>
                    <a:pt x="8128000" y="4117466"/>
                  </a:lnTo>
                  <a:lnTo>
                    <a:pt x="8128000" y="0"/>
                  </a:lnTo>
                  <a:close/>
                </a:path>
              </a:pathLst>
            </a:custGeom>
            <a:solidFill>
              <a:srgbClr val="CCE2F5">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3137" name="object 11">
              <a:extLst>
                <a:ext uri="{FF2B5EF4-FFF2-40B4-BE49-F238E27FC236}">
                  <a16:creationId xmlns:a16="http://schemas.microsoft.com/office/drawing/2014/main" id="{50B382BD-EAD5-FC45-591F-B46F2E1B7E56}"/>
                </a:ext>
              </a:extLst>
            </p:cNvPr>
            <p:cNvSpPr>
              <a:spLocks/>
            </p:cNvSpPr>
            <p:nvPr/>
          </p:nvSpPr>
          <p:spPr bwMode="auto">
            <a:xfrm>
              <a:off x="2032000" y="2020862"/>
              <a:ext cx="8128000" cy="4117975"/>
            </a:xfrm>
            <a:custGeom>
              <a:avLst/>
              <a:gdLst>
                <a:gd name="T0" fmla="*/ 0 w 8128000"/>
                <a:gd name="T1" fmla="*/ 4117466 h 4117975"/>
                <a:gd name="T2" fmla="*/ 8128000 w 8128000"/>
                <a:gd name="T3" fmla="*/ 4117466 h 4117975"/>
                <a:gd name="T4" fmla="*/ 8128000 w 8128000"/>
                <a:gd name="T5" fmla="*/ 0 h 4117975"/>
                <a:gd name="T6" fmla="*/ 0 w 8128000"/>
                <a:gd name="T7" fmla="*/ 0 h 4117975"/>
                <a:gd name="T8" fmla="*/ 0 w 8128000"/>
                <a:gd name="T9" fmla="*/ 4117466 h 41179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28000" h="4117975">
                  <a:moveTo>
                    <a:pt x="0" y="4117466"/>
                  </a:moveTo>
                  <a:lnTo>
                    <a:pt x="8128000" y="4117466"/>
                  </a:lnTo>
                  <a:lnTo>
                    <a:pt x="8128000" y="0"/>
                  </a:lnTo>
                  <a:lnTo>
                    <a:pt x="0" y="0"/>
                  </a:lnTo>
                  <a:lnTo>
                    <a:pt x="0" y="4117466"/>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33138" name="object 12">
              <a:extLst>
                <a:ext uri="{FF2B5EF4-FFF2-40B4-BE49-F238E27FC236}">
                  <a16:creationId xmlns:a16="http://schemas.microsoft.com/office/drawing/2014/main" id="{1C175ED8-EB46-17F7-AD44-8FFBEFD37508}"/>
                </a:ext>
              </a:extLst>
            </p:cNvPr>
            <p:cNvSpPr>
              <a:spLocks/>
            </p:cNvSpPr>
            <p:nvPr/>
          </p:nvSpPr>
          <p:spPr bwMode="auto">
            <a:xfrm>
              <a:off x="2795905" y="5051361"/>
              <a:ext cx="6600825" cy="1631314"/>
            </a:xfrm>
            <a:custGeom>
              <a:avLst/>
              <a:gdLst>
                <a:gd name="T0" fmla="*/ 6600317 w 6600825"/>
                <a:gd name="T1" fmla="*/ 0 h 1631315"/>
                <a:gd name="T2" fmla="*/ 0 w 6600825"/>
                <a:gd name="T3" fmla="*/ 0 h 1631315"/>
                <a:gd name="T4" fmla="*/ 0 w 6600825"/>
                <a:gd name="T5" fmla="*/ 1631162 h 1631315"/>
                <a:gd name="T6" fmla="*/ 6600317 w 6600825"/>
                <a:gd name="T7" fmla="*/ 1631162 h 1631315"/>
                <a:gd name="T8" fmla="*/ 6600317 w 6600825"/>
                <a:gd name="T9" fmla="*/ 0 h 16313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00825" h="1631315">
                  <a:moveTo>
                    <a:pt x="6600317" y="0"/>
                  </a:moveTo>
                  <a:lnTo>
                    <a:pt x="0" y="0"/>
                  </a:lnTo>
                  <a:lnTo>
                    <a:pt x="0" y="1631188"/>
                  </a:lnTo>
                  <a:lnTo>
                    <a:pt x="6600317" y="1631188"/>
                  </a:lnTo>
                  <a:lnTo>
                    <a:pt x="6600317" y="0"/>
                  </a:lnTo>
                  <a:close/>
                </a:path>
              </a:pathLst>
            </a:custGeom>
            <a:solidFill>
              <a:srgbClr val="FFF8F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3139" name="object 13">
              <a:extLst>
                <a:ext uri="{FF2B5EF4-FFF2-40B4-BE49-F238E27FC236}">
                  <a16:creationId xmlns:a16="http://schemas.microsoft.com/office/drawing/2014/main" id="{1F2C6A38-FD25-6653-5F15-834E9580CAF0}"/>
                </a:ext>
              </a:extLst>
            </p:cNvPr>
            <p:cNvSpPr>
              <a:spLocks/>
            </p:cNvSpPr>
            <p:nvPr/>
          </p:nvSpPr>
          <p:spPr bwMode="auto">
            <a:xfrm>
              <a:off x="2795905" y="5051361"/>
              <a:ext cx="6600825" cy="1631314"/>
            </a:xfrm>
            <a:custGeom>
              <a:avLst/>
              <a:gdLst>
                <a:gd name="T0" fmla="*/ 0 w 6600825"/>
                <a:gd name="T1" fmla="*/ 1631162 h 1631315"/>
                <a:gd name="T2" fmla="*/ 6600317 w 6600825"/>
                <a:gd name="T3" fmla="*/ 1631162 h 1631315"/>
                <a:gd name="T4" fmla="*/ 6600317 w 6600825"/>
                <a:gd name="T5" fmla="*/ 0 h 1631315"/>
                <a:gd name="T6" fmla="*/ 0 w 6600825"/>
                <a:gd name="T7" fmla="*/ 0 h 1631315"/>
                <a:gd name="T8" fmla="*/ 0 w 6600825"/>
                <a:gd name="T9" fmla="*/ 1631162 h 16313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00825" h="1631315">
                  <a:moveTo>
                    <a:pt x="0" y="1631188"/>
                  </a:moveTo>
                  <a:lnTo>
                    <a:pt x="6600317" y="1631188"/>
                  </a:lnTo>
                  <a:lnTo>
                    <a:pt x="6600317" y="0"/>
                  </a:lnTo>
                  <a:lnTo>
                    <a:pt x="0" y="0"/>
                  </a:lnTo>
                  <a:lnTo>
                    <a:pt x="0" y="1631188"/>
                  </a:lnTo>
                  <a:close/>
                </a:path>
              </a:pathLst>
            </a:custGeom>
            <a:noFill/>
            <a:ln w="19049">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4" name="object 14">
            <a:extLst>
              <a:ext uri="{FF2B5EF4-FFF2-40B4-BE49-F238E27FC236}">
                <a16:creationId xmlns:a16="http://schemas.microsoft.com/office/drawing/2014/main" id="{F3C326D8-6455-A7D2-AC85-16EB29F64E75}"/>
              </a:ext>
            </a:extLst>
          </p:cNvPr>
          <p:cNvSpPr txBox="1"/>
          <p:nvPr/>
        </p:nvSpPr>
        <p:spPr>
          <a:xfrm>
            <a:off x="1733550" y="1962150"/>
            <a:ext cx="5313363" cy="3600450"/>
          </a:xfrm>
          <a:prstGeom prst="rect">
            <a:avLst/>
          </a:prstGeom>
        </p:spPr>
        <p:txBody>
          <a:bodyPr lIns="0" tIns="9049" rIns="0" bIns="0">
            <a:spAutoFit/>
          </a:bodyPr>
          <a:lstStyle>
            <a:lvl1pPr marL="246063">
              <a:defRPr kumimoji="1">
                <a:solidFill>
                  <a:schemeClr val="tx1"/>
                </a:solidFill>
                <a:latin typeface="Arial" panose="020B0604020202020204" pitchFamily="34" charset="0"/>
                <a:ea typeface="新細明體" panose="02020500000000000000" pitchFamily="18" charset="-120"/>
              </a:defRPr>
            </a:lvl1pPr>
            <a:lvl2pPr marL="896938" indent="-341313">
              <a:defRPr kumimoji="1">
                <a:solidFill>
                  <a:schemeClr val="tx1"/>
                </a:solidFill>
                <a:latin typeface="Arial" panose="020B0604020202020204" pitchFamily="34" charset="0"/>
                <a:ea typeface="新細明體" panose="02020500000000000000" pitchFamily="18" charset="-120"/>
              </a:defRPr>
            </a:lvl2pPr>
            <a:lvl3pPr marL="1143000" indent="-228600">
              <a:defRPr kumimoji="1">
                <a:solidFill>
                  <a:schemeClr val="tx1"/>
                </a:solidFill>
                <a:latin typeface="Arial" panose="020B0604020202020204" pitchFamily="34" charset="0"/>
                <a:ea typeface="新細明體" panose="02020500000000000000" pitchFamily="18" charset="-120"/>
              </a:defRPr>
            </a:lvl3pPr>
            <a:lvl4pPr marL="1600200" indent="-228600">
              <a:defRPr kumimoji="1">
                <a:solidFill>
                  <a:schemeClr val="tx1"/>
                </a:solidFill>
                <a:latin typeface="Arial" panose="020B0604020202020204" pitchFamily="34" charset="0"/>
                <a:ea typeface="新細明體" panose="02020500000000000000" pitchFamily="18" charset="-120"/>
              </a:defRPr>
            </a:lvl4pPr>
            <a:lvl5pPr marL="2057400" indent="-228600">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defRPr kumimoji="1">
                <a:solidFill>
                  <a:schemeClr val="tx1"/>
                </a:solidFill>
                <a:latin typeface="Arial" panose="020B0604020202020204" pitchFamily="34" charset="0"/>
                <a:ea typeface="新細明體" panose="02020500000000000000" pitchFamily="18" charset="-120"/>
              </a:defRPr>
            </a:lvl9pPr>
          </a:lstStyle>
          <a:p>
            <a:pPr algn="ctr">
              <a:spcBef>
                <a:spcPts val="75"/>
              </a:spcBef>
              <a:defRPr/>
            </a:pPr>
            <a:r>
              <a:rPr lang="zh-TW" altLang="zh-TW" sz="2100" b="1" dirty="0">
                <a:solidFill>
                  <a:srgbClr val="FFFFFF"/>
                </a:solidFill>
                <a:latin typeface="微軟正黑體" panose="020B0604030504040204" pitchFamily="34" charset="-120"/>
                <a:ea typeface="微軟正黑體" panose="020B0604030504040204" pitchFamily="34" charset="-120"/>
              </a:rPr>
              <a:t>公立學校</a:t>
            </a:r>
            <a:endParaRPr lang="zh-TW" altLang="zh-TW" sz="2100" dirty="0">
              <a:latin typeface="微軟正黑體" panose="020B0604030504040204" pitchFamily="34" charset="-120"/>
              <a:ea typeface="微軟正黑體" panose="020B0604030504040204" pitchFamily="34" charset="-120"/>
            </a:endParaRPr>
          </a:p>
          <a:p>
            <a:pPr algn="just">
              <a:lnSpc>
                <a:spcPct val="130000"/>
              </a:lnSpc>
              <a:spcBef>
                <a:spcPts val="925"/>
              </a:spcBef>
              <a:buFontTx/>
              <a:buChar char="•"/>
              <a:defRPr/>
            </a:pPr>
            <a:r>
              <a:rPr lang="zh-TW" altLang="zh-TW" dirty="0">
                <a:solidFill>
                  <a:srgbClr val="333333"/>
                </a:solidFill>
                <a:latin typeface="微軟正黑體" panose="020B0604030504040204" pitchFamily="34" charset="-120"/>
                <a:ea typeface="微軟正黑體" panose="020B0604030504040204" pitchFamily="34" charset="-120"/>
              </a:rPr>
              <a:t>西松高中、中崙高中、永春高中、和平高中、大直高中明倫高中、成淵高中、華江高中、大理高中、景美女中萬芳高中、南港高中、育成高中、內湖高中、麗山高中南湖高中、陽明高中、百齡高中、復興高中、中正高中松山家商、松山工農、大安高工、木柵高工、南港高工內湖高工、 士林高商</a:t>
            </a:r>
            <a:endParaRPr lang="zh-TW" altLang="zh-TW" dirty="0">
              <a:latin typeface="微軟正黑體" panose="020B0604030504040204" pitchFamily="34" charset="-120"/>
              <a:ea typeface="微軟正黑體" panose="020B0604030504040204" pitchFamily="34" charset="-120"/>
            </a:endParaRPr>
          </a:p>
          <a:p>
            <a:pPr lvl="1" algn="just">
              <a:spcBef>
                <a:spcPts val="925"/>
              </a:spcBef>
              <a:buFont typeface="Wingdings" panose="05000000000000000000" pitchFamily="2" charset="2"/>
              <a:buChar char=""/>
              <a:defRPr/>
            </a:pPr>
            <a:r>
              <a:rPr lang="zh-TW" altLang="zh-TW" sz="2100" b="1" dirty="0">
                <a:solidFill>
                  <a:srgbClr val="FF0000"/>
                </a:solidFill>
                <a:latin typeface="微軟正黑體" panose="020B0604030504040204" pitchFamily="34" charset="-120"/>
                <a:ea typeface="微軟正黑體" panose="020B0604030504040204" pitchFamily="34" charset="-120"/>
              </a:rPr>
              <a:t>未參與辦理學校：</a:t>
            </a:r>
            <a:endParaRPr lang="zh-TW" altLang="zh-TW" sz="2100" dirty="0">
              <a:latin typeface="微軟正黑體" panose="020B0604030504040204" pitchFamily="34" charset="-120"/>
              <a:ea typeface="微軟正黑體" panose="020B0604030504040204" pitchFamily="34" charset="-120"/>
            </a:endParaRPr>
          </a:p>
          <a:p>
            <a:pPr marL="720725">
              <a:spcBef>
                <a:spcPts val="13"/>
              </a:spcBef>
              <a:tabLst>
                <a:tab pos="5475288" algn="l"/>
              </a:tabLst>
              <a:defRPr/>
            </a:pPr>
            <a:r>
              <a:rPr lang="zh-TW" altLang="zh-TW" dirty="0">
                <a:solidFill>
                  <a:srgbClr val="FF0000"/>
                </a:solidFill>
                <a:latin typeface="微軟正黑體" panose="020B0604030504040204" pitchFamily="34" charset="-120"/>
                <a:ea typeface="微軟正黑體" panose="020B0604030504040204" pitchFamily="34" charset="-120"/>
              </a:rPr>
              <a:t>大同高中、中山女高、北一女中、成功高中、松山高中、建國中學、</a:t>
            </a:r>
            <a:endParaRPr lang="zh-TW" altLang="zh-TW" dirty="0">
              <a:latin typeface="微軟正黑體" panose="020B0604030504040204" pitchFamily="34" charset="-120"/>
              <a:ea typeface="微軟正黑體" panose="020B0604030504040204" pitchFamily="34" charset="-120"/>
            </a:endParaRPr>
          </a:p>
        </p:txBody>
      </p:sp>
      <p:grpSp>
        <p:nvGrpSpPr>
          <p:cNvPr id="133129" name="object 15">
            <a:extLst>
              <a:ext uri="{FF2B5EF4-FFF2-40B4-BE49-F238E27FC236}">
                <a16:creationId xmlns:a16="http://schemas.microsoft.com/office/drawing/2014/main" id="{0B09E469-428F-DF7B-AF49-EA3CC44C5353}"/>
              </a:ext>
            </a:extLst>
          </p:cNvPr>
          <p:cNvGrpSpPr>
            <a:grpSpLocks/>
          </p:cNvGrpSpPr>
          <p:nvPr/>
        </p:nvGrpSpPr>
        <p:grpSpPr bwMode="auto">
          <a:xfrm>
            <a:off x="6053138" y="5497513"/>
            <a:ext cx="2471737" cy="387350"/>
            <a:chOff x="8048370" y="6186335"/>
            <a:chExt cx="3295015" cy="519430"/>
          </a:xfrm>
        </p:grpSpPr>
        <p:sp>
          <p:nvSpPr>
            <p:cNvPr id="133132" name="object 16">
              <a:extLst>
                <a:ext uri="{FF2B5EF4-FFF2-40B4-BE49-F238E27FC236}">
                  <a16:creationId xmlns:a16="http://schemas.microsoft.com/office/drawing/2014/main" id="{4C31C36B-A355-825D-96D1-4A0B82D337C8}"/>
                </a:ext>
              </a:extLst>
            </p:cNvPr>
            <p:cNvSpPr>
              <a:spLocks/>
            </p:cNvSpPr>
            <p:nvPr/>
          </p:nvSpPr>
          <p:spPr bwMode="auto">
            <a:xfrm>
              <a:off x="8076945" y="6214910"/>
              <a:ext cx="3237865" cy="462280"/>
            </a:xfrm>
            <a:custGeom>
              <a:avLst/>
              <a:gdLst>
                <a:gd name="T0" fmla="*/ 3237738 w 3237865"/>
                <a:gd name="T1" fmla="*/ 0 h 462279"/>
                <a:gd name="T2" fmla="*/ 0 w 3237865"/>
                <a:gd name="T3" fmla="*/ 0 h 462279"/>
                <a:gd name="T4" fmla="*/ 0 w 3237865"/>
                <a:gd name="T5" fmla="*/ 461683 h 462279"/>
                <a:gd name="T6" fmla="*/ 3237738 w 3237865"/>
                <a:gd name="T7" fmla="*/ 461683 h 462279"/>
                <a:gd name="T8" fmla="*/ 3237738 w 3237865"/>
                <a:gd name="T9" fmla="*/ 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3237738" y="0"/>
                  </a:moveTo>
                  <a:lnTo>
                    <a:pt x="0" y="0"/>
                  </a:lnTo>
                  <a:lnTo>
                    <a:pt x="0" y="461657"/>
                  </a:lnTo>
                  <a:lnTo>
                    <a:pt x="3237738" y="461657"/>
                  </a:lnTo>
                  <a:lnTo>
                    <a:pt x="3237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3133" name="object 17">
              <a:extLst>
                <a:ext uri="{FF2B5EF4-FFF2-40B4-BE49-F238E27FC236}">
                  <a16:creationId xmlns:a16="http://schemas.microsoft.com/office/drawing/2014/main" id="{6431431F-7F75-0B92-2941-09EA50EC7E75}"/>
                </a:ext>
              </a:extLst>
            </p:cNvPr>
            <p:cNvSpPr>
              <a:spLocks/>
            </p:cNvSpPr>
            <p:nvPr/>
          </p:nvSpPr>
          <p:spPr bwMode="auto">
            <a:xfrm>
              <a:off x="8076945" y="6214910"/>
              <a:ext cx="3237865" cy="462280"/>
            </a:xfrm>
            <a:custGeom>
              <a:avLst/>
              <a:gdLst>
                <a:gd name="T0" fmla="*/ 0 w 3237865"/>
                <a:gd name="T1" fmla="*/ 461683 h 462279"/>
                <a:gd name="T2" fmla="*/ 3237738 w 3237865"/>
                <a:gd name="T3" fmla="*/ 461683 h 462279"/>
                <a:gd name="T4" fmla="*/ 3237738 w 3237865"/>
                <a:gd name="T5" fmla="*/ 0 h 462279"/>
                <a:gd name="T6" fmla="*/ 0 w 3237865"/>
                <a:gd name="T7" fmla="*/ 0 h 462279"/>
                <a:gd name="T8" fmla="*/ 0 w 3237865"/>
                <a:gd name="T9" fmla="*/ 461683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57"/>
                  </a:moveTo>
                  <a:lnTo>
                    <a:pt x="3237738" y="461657"/>
                  </a:lnTo>
                  <a:lnTo>
                    <a:pt x="3237738" y="0"/>
                  </a:lnTo>
                  <a:lnTo>
                    <a:pt x="0" y="0"/>
                  </a:lnTo>
                  <a:lnTo>
                    <a:pt x="0" y="461657"/>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33130" name="object 18">
            <a:extLst>
              <a:ext uri="{FF2B5EF4-FFF2-40B4-BE49-F238E27FC236}">
                <a16:creationId xmlns:a16="http://schemas.microsoft.com/office/drawing/2014/main" id="{9AEF8057-E519-C102-F241-B4B712D9F40D}"/>
              </a:ext>
            </a:extLst>
          </p:cNvPr>
          <p:cNvSpPr txBox="1">
            <a:spLocks noChangeArrowheads="1"/>
          </p:cNvSpPr>
          <p:nvPr/>
        </p:nvSpPr>
        <p:spPr bwMode="auto">
          <a:xfrm>
            <a:off x="2498725" y="5537200"/>
            <a:ext cx="5811838"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tabLst>
                <a:tab pos="374332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74332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74332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74332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74332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74332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74332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74332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743325"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700" baseline="1000">
                <a:solidFill>
                  <a:srgbClr val="FF0000"/>
                </a:solidFill>
                <a:latin typeface="微軟正黑體" panose="020B0604030504040204" pitchFamily="34" charset="-120"/>
                <a:ea typeface="微軟正黑體" panose="020B0604030504040204" pitchFamily="34" charset="-120"/>
              </a:rPr>
              <a:t>國立學校（師大附中、政大附中）	</a:t>
            </a: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19" name="object 19">
            <a:extLst>
              <a:ext uri="{FF2B5EF4-FFF2-40B4-BE49-F238E27FC236}">
                <a16:creationId xmlns:a16="http://schemas.microsoft.com/office/drawing/2014/main" id="{FF99413D-06AE-15AD-8302-3042838FCDE5}"/>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54</a:t>
            </a:r>
            <a:endParaRPr sz="1050">
              <a:latin typeface="Trebuchet MS"/>
              <a:cs typeface="Trebuchet MS"/>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object 2">
            <a:extLst>
              <a:ext uri="{FF2B5EF4-FFF2-40B4-BE49-F238E27FC236}">
                <a16:creationId xmlns:a16="http://schemas.microsoft.com/office/drawing/2014/main" id="{65C3A016-8F18-9147-A49E-0E9C62B544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1298575"/>
            <a:ext cx="760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7" name="object 3">
            <a:extLst>
              <a:ext uri="{FF2B5EF4-FFF2-40B4-BE49-F238E27FC236}">
                <a16:creationId xmlns:a16="http://schemas.microsoft.com/office/drawing/2014/main" id="{A979D4E8-FB8E-AB40-0045-5D1710416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138" y="1273175"/>
            <a:ext cx="1308100"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8" name="object 4">
            <a:extLst>
              <a:ext uri="{FF2B5EF4-FFF2-40B4-BE49-F238E27FC236}">
                <a16:creationId xmlns:a16="http://schemas.microsoft.com/office/drawing/2014/main" id="{E7315735-BD61-BCD7-E468-F28319B7A31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950" y="1271588"/>
            <a:ext cx="13160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5134BF56-71C6-9B1A-8282-613A1DBF3017}"/>
              </a:ext>
            </a:extLst>
          </p:cNvPr>
          <p:cNvSpPr txBox="1">
            <a:spLocks noGrp="1"/>
          </p:cNvSpPr>
          <p:nvPr>
            <p:ph type="title"/>
          </p:nvPr>
        </p:nvSpPr>
        <p:spPr>
          <a:xfrm>
            <a:off x="4741863" y="787400"/>
            <a:ext cx="1390650" cy="1363663"/>
          </a:xfrm>
        </p:spPr>
        <p:txBody>
          <a:bodyPr lIns="0" tIns="9525" rIns="0" bIns="0" rtlCol="0">
            <a:spAutoFit/>
          </a:bodyPr>
          <a:lstStyle/>
          <a:p>
            <a:pPr marL="9525">
              <a:spcBef>
                <a:spcPts val="75"/>
              </a:spcBef>
              <a:defRPr/>
            </a:pPr>
            <a:r>
              <a:rPr spc="-23" dirty="0"/>
              <a:t>第二類</a:t>
            </a:r>
          </a:p>
        </p:txBody>
      </p:sp>
      <p:pic>
        <p:nvPicPr>
          <p:cNvPr id="134150" name="object 6">
            <a:extLst>
              <a:ext uri="{FF2B5EF4-FFF2-40B4-BE49-F238E27FC236}">
                <a16:creationId xmlns:a16="http://schemas.microsoft.com/office/drawing/2014/main" id="{A8D22963-595A-D46F-A798-D7E0957028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9975" y="1271588"/>
            <a:ext cx="1773238"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1" name="object 7">
            <a:extLst>
              <a:ext uri="{FF2B5EF4-FFF2-40B4-BE49-F238E27FC236}">
                <a16:creationId xmlns:a16="http://schemas.microsoft.com/office/drawing/2014/main" id="{D89BE630-A0ED-E40B-C3BC-63CE0EACB76F}"/>
              </a:ext>
            </a:extLst>
          </p:cNvPr>
          <p:cNvSpPr>
            <a:spLocks/>
          </p:cNvSpPr>
          <p:nvPr/>
        </p:nvSpPr>
        <p:spPr bwMode="auto">
          <a:xfrm>
            <a:off x="725488" y="1938338"/>
            <a:ext cx="3595687" cy="928687"/>
          </a:xfrm>
          <a:custGeom>
            <a:avLst/>
            <a:gdLst>
              <a:gd name="T0" fmla="*/ 0 w 4792345"/>
              <a:gd name="T1" fmla="*/ 690 h 1238885"/>
              <a:gd name="T2" fmla="*/ 2733 w 4792345"/>
              <a:gd name="T3" fmla="*/ 690 h 1238885"/>
              <a:gd name="T4" fmla="*/ 2733 w 4792345"/>
              <a:gd name="T5" fmla="*/ 0 h 1238885"/>
              <a:gd name="T6" fmla="*/ 0 w 4792345"/>
              <a:gd name="T7" fmla="*/ 0 h 1238885"/>
              <a:gd name="T8" fmla="*/ 0 w 4792345"/>
              <a:gd name="T9" fmla="*/ 690 h 12388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345" h="1238885">
                <a:moveTo>
                  <a:pt x="0" y="1238402"/>
                </a:moveTo>
                <a:lnTo>
                  <a:pt x="4792217" y="1238402"/>
                </a:lnTo>
                <a:lnTo>
                  <a:pt x="4792217" y="0"/>
                </a:lnTo>
                <a:lnTo>
                  <a:pt x="0" y="0"/>
                </a:lnTo>
                <a:lnTo>
                  <a:pt x="0" y="123840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34152" name="object 8">
            <a:extLst>
              <a:ext uri="{FF2B5EF4-FFF2-40B4-BE49-F238E27FC236}">
                <a16:creationId xmlns:a16="http://schemas.microsoft.com/office/drawing/2014/main" id="{5896BD7D-4CA8-4FC5-7374-8838FFF43B6F}"/>
              </a:ext>
            </a:extLst>
          </p:cNvPr>
          <p:cNvSpPr txBox="1">
            <a:spLocks noChangeArrowheads="1"/>
          </p:cNvSpPr>
          <p:nvPr/>
        </p:nvSpPr>
        <p:spPr bwMode="auto">
          <a:xfrm>
            <a:off x="720725" y="1933575"/>
            <a:ext cx="3605213" cy="627063"/>
          </a:xfrm>
          <a:prstGeom prst="rect">
            <a:avLst/>
          </a:prstGeom>
          <a:solidFill>
            <a:srgbClr val="1CAC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300514"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2363"/>
              </a:spcBef>
              <a:buClrTx/>
              <a:buSzTx/>
              <a:buFontTx/>
              <a:buNone/>
            </a:pPr>
            <a:r>
              <a:rPr lang="zh-TW" altLang="zh-TW" sz="2100" b="1">
                <a:solidFill>
                  <a:srgbClr val="FFFFFF"/>
                </a:solidFill>
                <a:latin typeface="微軟正黑體" panose="020B0604030504040204" pitchFamily="34" charset="-120"/>
                <a:ea typeface="微軟正黑體" panose="020B0604030504040204" pitchFamily="34" charset="-120"/>
              </a:rPr>
              <a:t>私立學校</a:t>
            </a:r>
            <a:endParaRPr lang="zh-TW" altLang="zh-TW" sz="2100">
              <a:latin typeface="微軟正黑體" panose="020B0604030504040204" pitchFamily="34" charset="-120"/>
              <a:ea typeface="微軟正黑體" panose="020B0604030504040204" pitchFamily="34" charset="-120"/>
            </a:endParaRPr>
          </a:p>
        </p:txBody>
      </p:sp>
      <p:sp>
        <p:nvSpPr>
          <p:cNvPr id="134153" name="object 9">
            <a:extLst>
              <a:ext uri="{FF2B5EF4-FFF2-40B4-BE49-F238E27FC236}">
                <a16:creationId xmlns:a16="http://schemas.microsoft.com/office/drawing/2014/main" id="{ED809345-8A8F-2C0E-DD98-E48DA26B73C8}"/>
              </a:ext>
            </a:extLst>
          </p:cNvPr>
          <p:cNvSpPr>
            <a:spLocks/>
          </p:cNvSpPr>
          <p:nvPr/>
        </p:nvSpPr>
        <p:spPr bwMode="auto">
          <a:xfrm>
            <a:off x="725488" y="2867025"/>
            <a:ext cx="3595687" cy="2789238"/>
          </a:xfrm>
          <a:custGeom>
            <a:avLst/>
            <a:gdLst>
              <a:gd name="T0" fmla="*/ 0 w 4792345"/>
              <a:gd name="T1" fmla="*/ 2105 h 3718560"/>
              <a:gd name="T2" fmla="*/ 2733 w 4792345"/>
              <a:gd name="T3" fmla="*/ 2105 h 3718560"/>
              <a:gd name="T4" fmla="*/ 2733 w 4792345"/>
              <a:gd name="T5" fmla="*/ 0 h 3718560"/>
              <a:gd name="T6" fmla="*/ 0 w 4792345"/>
              <a:gd name="T7" fmla="*/ 0 h 3718560"/>
              <a:gd name="T8" fmla="*/ 0 w 4792345"/>
              <a:gd name="T9" fmla="*/ 2105 h 37185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345" h="3718560">
                <a:moveTo>
                  <a:pt x="0" y="3718052"/>
                </a:moveTo>
                <a:lnTo>
                  <a:pt x="4792217" y="3718052"/>
                </a:lnTo>
                <a:lnTo>
                  <a:pt x="4792217" y="0"/>
                </a:lnTo>
                <a:lnTo>
                  <a:pt x="0" y="0"/>
                </a:lnTo>
                <a:lnTo>
                  <a:pt x="0" y="3718052"/>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34154" name="object 10">
            <a:extLst>
              <a:ext uri="{FF2B5EF4-FFF2-40B4-BE49-F238E27FC236}">
                <a16:creationId xmlns:a16="http://schemas.microsoft.com/office/drawing/2014/main" id="{6AC6FDB6-4344-4404-06D5-6620227E740A}"/>
              </a:ext>
            </a:extLst>
          </p:cNvPr>
          <p:cNvSpPr txBox="1">
            <a:spLocks noChangeArrowheads="1"/>
          </p:cNvSpPr>
          <p:nvPr/>
        </p:nvSpPr>
        <p:spPr bwMode="auto">
          <a:xfrm>
            <a:off x="720725" y="2862263"/>
            <a:ext cx="3605213" cy="2117725"/>
          </a:xfrm>
          <a:prstGeom prst="rect">
            <a:avLst/>
          </a:prstGeom>
          <a:solidFill>
            <a:srgbClr val="CCE2F5">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60484" rIns="0" bIns="0">
            <a:spAutoFit/>
          </a:bodyPr>
          <a:lstStyle>
            <a:lvl1pPr marL="330200" indent="-214313">
              <a:spcBef>
                <a:spcPct val="20000"/>
              </a:spcBef>
              <a:buClr>
                <a:schemeClr val="accent1"/>
              </a:buClr>
              <a:buSzPct val="50000"/>
              <a:buFont typeface="Wingdings 2" panose="05020102010507070707" pitchFamily="18" charset="2"/>
              <a:buChar char=""/>
              <a:tabLst>
                <a:tab pos="330200"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3020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3020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3020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3020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3020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3020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3020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30200"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130000"/>
              </a:lnSpc>
              <a:spcBef>
                <a:spcPts val="475"/>
              </a:spcBef>
              <a:buClrTx/>
              <a:buSzTx/>
              <a:buFontTx/>
              <a:buChar char="•"/>
            </a:pPr>
            <a:r>
              <a:rPr lang="zh-TW" altLang="zh-TW" sz="2100">
                <a:latin typeface="微軟正黑體" panose="020B0604030504040204" pitchFamily="34" charset="-120"/>
                <a:ea typeface="微軟正黑體" panose="020B0604030504040204" pitchFamily="34" charset="-120"/>
              </a:rPr>
              <a:t>金甌女中、大同高中	靜修高中、達人高中</a:t>
            </a:r>
            <a:r>
              <a:rPr lang="zh-TW" altLang="en-US" sz="2100">
                <a:latin typeface="微軟正黑體" panose="020B0604030504040204" pitchFamily="34" charset="-120"/>
                <a:ea typeface="微軟正黑體" panose="020B0604030504040204" pitchFamily="34" charset="-120"/>
              </a:rPr>
              <a:t>、</a:t>
            </a:r>
            <a:r>
              <a:rPr lang="zh-TW" altLang="zh-TW" sz="2100">
                <a:latin typeface="微軟正黑體" panose="020B0604030504040204" pitchFamily="34" charset="-120"/>
                <a:ea typeface="微軟正黑體" panose="020B0604030504040204" pitchFamily="34" charset="-120"/>
              </a:rPr>
              <a:t>衛理女中、華興中學</a:t>
            </a:r>
            <a:r>
              <a:rPr lang="zh-TW" altLang="en-US" sz="2100">
                <a:latin typeface="微軟正黑體" panose="020B0604030504040204" pitchFamily="34" charset="-120"/>
                <a:ea typeface="微軟正黑體" panose="020B0604030504040204" pitchFamily="34" charset="-120"/>
              </a:rPr>
              <a:t>、</a:t>
            </a:r>
            <a:r>
              <a:rPr lang="zh-TW" altLang="zh-TW" sz="2100">
                <a:solidFill>
                  <a:srgbClr val="333333"/>
                </a:solidFill>
                <a:latin typeface="微軟正黑體" panose="020B0604030504040204" pitchFamily="34" charset="-120"/>
                <a:ea typeface="微軟正黑體" panose="020B0604030504040204" pitchFamily="34" charset="-120"/>
              </a:rPr>
              <a:t>景文高中、泰北高中</a:t>
            </a:r>
            <a:r>
              <a:rPr lang="zh-TW" altLang="en-US" sz="2100">
                <a:solidFill>
                  <a:srgbClr val="333333"/>
                </a:solidFill>
                <a:latin typeface="微軟正黑體" panose="020B0604030504040204" pitchFamily="34" charset="-120"/>
                <a:ea typeface="微軟正黑體" panose="020B0604030504040204" pitchFamily="34" charset="-120"/>
              </a:rPr>
              <a:t>、</a:t>
            </a:r>
            <a:r>
              <a:rPr lang="zh-TW" altLang="zh-TW" sz="2100">
                <a:solidFill>
                  <a:srgbClr val="333333"/>
                </a:solidFill>
                <a:latin typeface="微軟正黑體" panose="020B0604030504040204" pitchFamily="34" charset="-120"/>
                <a:ea typeface="微軟正黑體" panose="020B0604030504040204" pitchFamily="34" charset="-120"/>
              </a:rPr>
              <a:t>幼華高中、協和祐德高中育達高中</a:t>
            </a:r>
            <a:endParaRPr lang="zh-TW" altLang="zh-TW" sz="2100">
              <a:latin typeface="微軟正黑體" panose="020B0604030504040204" pitchFamily="34" charset="-120"/>
              <a:ea typeface="微軟正黑體" panose="020B0604030504040204" pitchFamily="34" charset="-120"/>
            </a:endParaRPr>
          </a:p>
        </p:txBody>
      </p:sp>
      <p:sp>
        <p:nvSpPr>
          <p:cNvPr id="134155" name="object 11">
            <a:extLst>
              <a:ext uri="{FF2B5EF4-FFF2-40B4-BE49-F238E27FC236}">
                <a16:creationId xmlns:a16="http://schemas.microsoft.com/office/drawing/2014/main" id="{B659C3D6-96F3-3248-629B-3D1D40900A34}"/>
              </a:ext>
            </a:extLst>
          </p:cNvPr>
          <p:cNvSpPr txBox="1">
            <a:spLocks noChangeArrowheads="1"/>
          </p:cNvSpPr>
          <p:nvPr/>
        </p:nvSpPr>
        <p:spPr bwMode="auto">
          <a:xfrm>
            <a:off x="4818063" y="1933575"/>
            <a:ext cx="3605212" cy="627063"/>
          </a:xfrm>
          <a:prstGeom prst="rect">
            <a:avLst/>
          </a:prstGeom>
          <a:solidFill>
            <a:srgbClr val="1CACE3"/>
          </a:solidFill>
          <a:ln w="3175">
            <a:solidFill>
              <a:srgbClr val="1CACE3"/>
            </a:solidFill>
            <a:miter lim="800000"/>
            <a:headEnd/>
            <a:tailEnd/>
          </a:ln>
        </p:spPr>
        <p:txBody>
          <a:bodyPr lIns="0" tIns="300514" rIns="0" bIns="0">
            <a:spAutoFit/>
          </a:bodyPr>
          <a:lstStyle>
            <a:lvl1pPr marL="158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2363"/>
              </a:spcBef>
              <a:buClrTx/>
              <a:buSzTx/>
              <a:buFontTx/>
              <a:buNone/>
            </a:pPr>
            <a:r>
              <a:rPr lang="zh-TW" altLang="zh-TW" sz="2100" b="1">
                <a:solidFill>
                  <a:srgbClr val="FFFFFF"/>
                </a:solidFill>
                <a:latin typeface="微軟正黑體" panose="020B0604030504040204" pitchFamily="34" charset="-120"/>
                <a:ea typeface="微軟正黑體" panose="020B0604030504040204" pitchFamily="34" charset="-120"/>
              </a:rPr>
              <a:t>公立進修部</a:t>
            </a:r>
            <a:endParaRPr lang="zh-TW" altLang="zh-TW" sz="2100">
              <a:latin typeface="微軟正黑體" panose="020B0604030504040204" pitchFamily="34" charset="-120"/>
              <a:ea typeface="微軟正黑體" panose="020B0604030504040204" pitchFamily="34" charset="-120"/>
            </a:endParaRPr>
          </a:p>
        </p:txBody>
      </p:sp>
      <p:grpSp>
        <p:nvGrpSpPr>
          <p:cNvPr id="134156" name="object 12">
            <a:extLst>
              <a:ext uri="{FF2B5EF4-FFF2-40B4-BE49-F238E27FC236}">
                <a16:creationId xmlns:a16="http://schemas.microsoft.com/office/drawing/2014/main" id="{91F2D916-C3E1-9AF3-13F1-03E6385B6F33}"/>
              </a:ext>
            </a:extLst>
          </p:cNvPr>
          <p:cNvGrpSpPr>
            <a:grpSpLocks/>
          </p:cNvGrpSpPr>
          <p:nvPr/>
        </p:nvGrpSpPr>
        <p:grpSpPr bwMode="auto">
          <a:xfrm>
            <a:off x="4818063" y="2862263"/>
            <a:ext cx="3605212" cy="2006600"/>
            <a:chOff x="6425057" y="2673578"/>
            <a:chExt cx="4805045" cy="3731260"/>
          </a:xfrm>
        </p:grpSpPr>
        <p:sp>
          <p:nvSpPr>
            <p:cNvPr id="134163" name="object 13">
              <a:extLst>
                <a:ext uri="{FF2B5EF4-FFF2-40B4-BE49-F238E27FC236}">
                  <a16:creationId xmlns:a16="http://schemas.microsoft.com/office/drawing/2014/main" id="{E47F1902-2091-D55D-74EA-776B5E01B855}"/>
                </a:ext>
              </a:extLst>
            </p:cNvPr>
            <p:cNvSpPr>
              <a:spLocks/>
            </p:cNvSpPr>
            <p:nvPr/>
          </p:nvSpPr>
          <p:spPr bwMode="auto">
            <a:xfrm>
              <a:off x="6431407" y="2679928"/>
              <a:ext cx="4792345" cy="3718560"/>
            </a:xfrm>
            <a:custGeom>
              <a:avLst/>
              <a:gdLst>
                <a:gd name="T0" fmla="*/ 4792218 w 4792345"/>
                <a:gd name="T1" fmla="*/ 0 h 3718560"/>
                <a:gd name="T2" fmla="*/ 0 w 4792345"/>
                <a:gd name="T3" fmla="*/ 0 h 3718560"/>
                <a:gd name="T4" fmla="*/ 0 w 4792345"/>
                <a:gd name="T5" fmla="*/ 3718052 h 3718560"/>
                <a:gd name="T6" fmla="*/ 4792218 w 4792345"/>
                <a:gd name="T7" fmla="*/ 3718052 h 3718560"/>
                <a:gd name="T8" fmla="*/ 4792218 w 4792345"/>
                <a:gd name="T9" fmla="*/ 0 h 37185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345" h="3718560">
                  <a:moveTo>
                    <a:pt x="4792218" y="0"/>
                  </a:moveTo>
                  <a:lnTo>
                    <a:pt x="0" y="0"/>
                  </a:lnTo>
                  <a:lnTo>
                    <a:pt x="0" y="3718052"/>
                  </a:lnTo>
                  <a:lnTo>
                    <a:pt x="4792218" y="3718052"/>
                  </a:lnTo>
                  <a:lnTo>
                    <a:pt x="4792218" y="0"/>
                  </a:lnTo>
                  <a:close/>
                </a:path>
              </a:pathLst>
            </a:custGeom>
            <a:solidFill>
              <a:srgbClr val="CCE2F5">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4164" name="object 14">
              <a:extLst>
                <a:ext uri="{FF2B5EF4-FFF2-40B4-BE49-F238E27FC236}">
                  <a16:creationId xmlns:a16="http://schemas.microsoft.com/office/drawing/2014/main" id="{C7A7438F-376E-8F63-C790-B523094915A5}"/>
                </a:ext>
              </a:extLst>
            </p:cNvPr>
            <p:cNvSpPr>
              <a:spLocks/>
            </p:cNvSpPr>
            <p:nvPr/>
          </p:nvSpPr>
          <p:spPr bwMode="auto">
            <a:xfrm>
              <a:off x="6431407" y="2679928"/>
              <a:ext cx="4792345" cy="3718560"/>
            </a:xfrm>
            <a:custGeom>
              <a:avLst/>
              <a:gdLst>
                <a:gd name="T0" fmla="*/ 0 w 4792345"/>
                <a:gd name="T1" fmla="*/ 3718052 h 3718560"/>
                <a:gd name="T2" fmla="*/ 4792218 w 4792345"/>
                <a:gd name="T3" fmla="*/ 3718052 h 3718560"/>
                <a:gd name="T4" fmla="*/ 4792218 w 4792345"/>
                <a:gd name="T5" fmla="*/ 0 h 3718560"/>
                <a:gd name="T6" fmla="*/ 0 w 4792345"/>
                <a:gd name="T7" fmla="*/ 0 h 3718560"/>
                <a:gd name="T8" fmla="*/ 0 w 4792345"/>
                <a:gd name="T9" fmla="*/ 3718052 h 37185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2345" h="3718560">
                  <a:moveTo>
                    <a:pt x="0" y="3718052"/>
                  </a:moveTo>
                  <a:lnTo>
                    <a:pt x="4792218" y="3718052"/>
                  </a:lnTo>
                  <a:lnTo>
                    <a:pt x="4792218" y="0"/>
                  </a:lnTo>
                  <a:lnTo>
                    <a:pt x="0" y="0"/>
                  </a:lnTo>
                  <a:lnTo>
                    <a:pt x="0" y="3718052"/>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34157" name="object 15">
            <a:extLst>
              <a:ext uri="{FF2B5EF4-FFF2-40B4-BE49-F238E27FC236}">
                <a16:creationId xmlns:a16="http://schemas.microsoft.com/office/drawing/2014/main" id="{11A1782D-215D-82D1-BF34-183FA51C2168}"/>
              </a:ext>
            </a:extLst>
          </p:cNvPr>
          <p:cNvSpPr txBox="1">
            <a:spLocks noChangeArrowheads="1"/>
          </p:cNvSpPr>
          <p:nvPr/>
        </p:nvSpPr>
        <p:spPr bwMode="auto">
          <a:xfrm>
            <a:off x="4926013" y="3009900"/>
            <a:ext cx="2633662"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223838" indent="-214313">
              <a:spcBef>
                <a:spcPct val="20000"/>
              </a:spcBef>
              <a:buClr>
                <a:schemeClr val="accent1"/>
              </a:buClr>
              <a:buSzPct val="50000"/>
              <a:buFont typeface="Wingdings 2" panose="05020102010507070707" pitchFamily="18" charset="2"/>
              <a:buChar char=""/>
              <a:tabLst>
                <a:tab pos="223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23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23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Char char="•"/>
            </a:pPr>
            <a:r>
              <a:rPr lang="zh-TW" altLang="zh-TW" sz="2100">
                <a:latin typeface="微軟正黑體" panose="020B0604030504040204" pitchFamily="34" charset="-120"/>
                <a:ea typeface="微軟正黑體" panose="020B0604030504040204" pitchFamily="34" charset="-120"/>
              </a:rPr>
              <a:t>大安高工、士林高商</a:t>
            </a:r>
          </a:p>
        </p:txBody>
      </p:sp>
      <p:grpSp>
        <p:nvGrpSpPr>
          <p:cNvPr id="134158" name="object 16">
            <a:extLst>
              <a:ext uri="{FF2B5EF4-FFF2-40B4-BE49-F238E27FC236}">
                <a16:creationId xmlns:a16="http://schemas.microsoft.com/office/drawing/2014/main" id="{22D73E1B-6418-627E-CDFC-2271A160C4A4}"/>
              </a:ext>
            </a:extLst>
          </p:cNvPr>
          <p:cNvGrpSpPr>
            <a:grpSpLocks/>
          </p:cNvGrpSpPr>
          <p:nvPr/>
        </p:nvGrpSpPr>
        <p:grpSpPr bwMode="auto">
          <a:xfrm>
            <a:off x="6035675" y="5489575"/>
            <a:ext cx="2471738" cy="388938"/>
            <a:chOff x="8048370" y="6175806"/>
            <a:chExt cx="3295015" cy="519430"/>
          </a:xfrm>
        </p:grpSpPr>
        <p:sp>
          <p:nvSpPr>
            <p:cNvPr id="134161" name="object 17">
              <a:extLst>
                <a:ext uri="{FF2B5EF4-FFF2-40B4-BE49-F238E27FC236}">
                  <a16:creationId xmlns:a16="http://schemas.microsoft.com/office/drawing/2014/main" id="{49849722-0C50-D922-7BE9-2E56D52A5620}"/>
                </a:ext>
              </a:extLst>
            </p:cNvPr>
            <p:cNvSpPr>
              <a:spLocks/>
            </p:cNvSpPr>
            <p:nvPr/>
          </p:nvSpPr>
          <p:spPr bwMode="auto">
            <a:xfrm>
              <a:off x="8076945" y="6204381"/>
              <a:ext cx="3237865" cy="462280"/>
            </a:xfrm>
            <a:custGeom>
              <a:avLst/>
              <a:gdLst>
                <a:gd name="T0" fmla="*/ 3237738 w 3237865"/>
                <a:gd name="T1" fmla="*/ 0 h 462279"/>
                <a:gd name="T2" fmla="*/ 0 w 3237865"/>
                <a:gd name="T3" fmla="*/ 0 h 462279"/>
                <a:gd name="T4" fmla="*/ 0 w 3237865"/>
                <a:gd name="T5" fmla="*/ 461696 h 462279"/>
                <a:gd name="T6" fmla="*/ 3237738 w 3237865"/>
                <a:gd name="T7" fmla="*/ 461696 h 462279"/>
                <a:gd name="T8" fmla="*/ 3237738 w 3237865"/>
                <a:gd name="T9" fmla="*/ 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3237738" y="0"/>
                  </a:moveTo>
                  <a:lnTo>
                    <a:pt x="0" y="0"/>
                  </a:lnTo>
                  <a:lnTo>
                    <a:pt x="0" y="461670"/>
                  </a:lnTo>
                  <a:lnTo>
                    <a:pt x="3237738" y="461670"/>
                  </a:lnTo>
                  <a:lnTo>
                    <a:pt x="3237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4162" name="object 18">
              <a:extLst>
                <a:ext uri="{FF2B5EF4-FFF2-40B4-BE49-F238E27FC236}">
                  <a16:creationId xmlns:a16="http://schemas.microsoft.com/office/drawing/2014/main" id="{F049FE81-3404-2C8D-36EF-05E15A89A9AC}"/>
                </a:ext>
              </a:extLst>
            </p:cNvPr>
            <p:cNvSpPr>
              <a:spLocks/>
            </p:cNvSpPr>
            <p:nvPr/>
          </p:nvSpPr>
          <p:spPr bwMode="auto">
            <a:xfrm>
              <a:off x="8076945" y="6204381"/>
              <a:ext cx="3237865" cy="462280"/>
            </a:xfrm>
            <a:custGeom>
              <a:avLst/>
              <a:gdLst>
                <a:gd name="T0" fmla="*/ 0 w 3237865"/>
                <a:gd name="T1" fmla="*/ 461696 h 462279"/>
                <a:gd name="T2" fmla="*/ 3237738 w 3237865"/>
                <a:gd name="T3" fmla="*/ 461696 h 462279"/>
                <a:gd name="T4" fmla="*/ 3237738 w 3237865"/>
                <a:gd name="T5" fmla="*/ 0 h 462279"/>
                <a:gd name="T6" fmla="*/ 0 w 3237865"/>
                <a:gd name="T7" fmla="*/ 0 h 462279"/>
                <a:gd name="T8" fmla="*/ 0 w 3237865"/>
                <a:gd name="T9" fmla="*/ 461696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70"/>
                  </a:moveTo>
                  <a:lnTo>
                    <a:pt x="3237738" y="461670"/>
                  </a:lnTo>
                  <a:lnTo>
                    <a:pt x="3237738" y="0"/>
                  </a:lnTo>
                  <a:lnTo>
                    <a:pt x="0" y="0"/>
                  </a:lnTo>
                  <a:lnTo>
                    <a:pt x="0" y="461670"/>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34159" name="object 19">
            <a:extLst>
              <a:ext uri="{FF2B5EF4-FFF2-40B4-BE49-F238E27FC236}">
                <a16:creationId xmlns:a16="http://schemas.microsoft.com/office/drawing/2014/main" id="{D161E01E-0840-F500-9173-4E08D9123811}"/>
              </a:ext>
            </a:extLst>
          </p:cNvPr>
          <p:cNvSpPr txBox="1">
            <a:spLocks noChangeArrowheads="1"/>
          </p:cNvSpPr>
          <p:nvPr/>
        </p:nvSpPr>
        <p:spPr bwMode="auto">
          <a:xfrm>
            <a:off x="6234113" y="5529263"/>
            <a:ext cx="20764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20" name="object 20">
            <a:extLst>
              <a:ext uri="{FF2B5EF4-FFF2-40B4-BE49-F238E27FC236}">
                <a16:creationId xmlns:a16="http://schemas.microsoft.com/office/drawing/2014/main" id="{B54948AF-2ED5-F387-B4CE-E5EBA27C7595}"/>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55</a:t>
            </a:r>
            <a:endParaRPr sz="1050">
              <a:latin typeface="Trebuchet MS"/>
              <a:cs typeface="Trebuchet M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object 2">
            <a:extLst>
              <a:ext uri="{FF2B5EF4-FFF2-40B4-BE49-F238E27FC236}">
                <a16:creationId xmlns:a16="http://schemas.microsoft.com/office/drawing/2014/main" id="{89A47C77-5F37-8CD3-6900-EBAC4304E7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284288"/>
            <a:ext cx="130968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1" name="object 3">
            <a:extLst>
              <a:ext uri="{FF2B5EF4-FFF2-40B4-BE49-F238E27FC236}">
                <a16:creationId xmlns:a16="http://schemas.microsoft.com/office/drawing/2014/main" id="{CAF41148-CF40-FC3C-BDAF-DED2F15D81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1309688"/>
            <a:ext cx="760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2" name="object 4">
            <a:extLst>
              <a:ext uri="{FF2B5EF4-FFF2-40B4-BE49-F238E27FC236}">
                <a16:creationId xmlns:a16="http://schemas.microsoft.com/office/drawing/2014/main" id="{2F6594BE-2445-C96E-2ECC-D365F51404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0075" y="1282700"/>
            <a:ext cx="13160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421D19B9-1EA4-CD8A-44D1-9AC0364BA93A}"/>
              </a:ext>
            </a:extLst>
          </p:cNvPr>
          <p:cNvSpPr txBox="1">
            <a:spLocks noGrp="1"/>
          </p:cNvSpPr>
          <p:nvPr>
            <p:ph type="title"/>
          </p:nvPr>
        </p:nvSpPr>
        <p:spPr>
          <a:xfrm>
            <a:off x="342900" y="1147763"/>
            <a:ext cx="6172200" cy="687387"/>
          </a:xfrm>
        </p:spPr>
        <p:txBody>
          <a:bodyPr lIns="0" tIns="9525" rIns="0" bIns="0" rtlCol="0">
            <a:spAutoFit/>
          </a:bodyPr>
          <a:lstStyle/>
          <a:p>
            <a:pPr marL="9525">
              <a:spcBef>
                <a:spcPts val="75"/>
              </a:spcBef>
              <a:defRPr/>
            </a:pPr>
            <a:r>
              <a:rPr spc="-15" dirty="0"/>
              <a:t>第二類優免</a:t>
            </a:r>
          </a:p>
        </p:txBody>
      </p:sp>
      <p:pic>
        <p:nvPicPr>
          <p:cNvPr id="135174" name="object 6">
            <a:extLst>
              <a:ext uri="{FF2B5EF4-FFF2-40B4-BE49-F238E27FC236}">
                <a16:creationId xmlns:a16="http://schemas.microsoft.com/office/drawing/2014/main" id="{36D84A9F-2F6E-373F-2D0B-8D9C6F75C44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9263" y="1284288"/>
            <a:ext cx="1768475"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5" name="object 7">
            <a:extLst>
              <a:ext uri="{FF2B5EF4-FFF2-40B4-BE49-F238E27FC236}">
                <a16:creationId xmlns:a16="http://schemas.microsoft.com/office/drawing/2014/main" id="{37348B55-D00C-6550-7189-B57A44BB8DD8}"/>
              </a:ext>
            </a:extLst>
          </p:cNvPr>
          <p:cNvSpPr txBox="1">
            <a:spLocks noChangeArrowheads="1"/>
          </p:cNvSpPr>
          <p:nvPr/>
        </p:nvSpPr>
        <p:spPr bwMode="auto">
          <a:xfrm>
            <a:off x="1525588" y="2120900"/>
            <a:ext cx="6372225" cy="327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82868" rIns="0" bIns="0">
            <a:spAutoFit/>
          </a:bodyPr>
          <a:lstStyle>
            <a:lvl1pPr marL="350838" indent="-341313">
              <a:spcBef>
                <a:spcPct val="20000"/>
              </a:spcBef>
              <a:buClr>
                <a:schemeClr val="accent1"/>
              </a:buClr>
              <a:buSzPct val="50000"/>
              <a:buFont typeface="Wingdings 2" panose="05020102010507070707" pitchFamily="18" charset="2"/>
              <a:buChar char=""/>
              <a:tabLst>
                <a:tab pos="350838" algn="l"/>
              </a:tabLst>
              <a:defRPr sz="3200">
                <a:solidFill>
                  <a:schemeClr val="tx1"/>
                </a:solidFill>
                <a:latin typeface="Cambria" panose="02040503050406030204" pitchFamily="18" charset="0"/>
                <a:ea typeface="新細明體" panose="02020500000000000000" pitchFamily="18" charset="-120"/>
              </a:defRPr>
            </a:lvl1pPr>
            <a:lvl2pPr marL="566738" indent="-214313">
              <a:spcBef>
                <a:spcPct val="20000"/>
              </a:spcBef>
              <a:buClr>
                <a:schemeClr val="accent2"/>
              </a:buClr>
              <a:buSzPct val="50000"/>
              <a:buFont typeface="Wingdings 2" panose="05020102010507070707" pitchFamily="18" charset="2"/>
              <a:buChar char="³"/>
              <a:tabLst>
                <a:tab pos="350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0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9pPr>
          </a:lstStyle>
          <a:p>
            <a:pPr>
              <a:spcBef>
                <a:spcPts val="650"/>
              </a:spcBef>
              <a:buClrTx/>
              <a:buSzTx/>
              <a:buFont typeface="Wingdings" panose="05000000000000000000" pitchFamily="2" charset="2"/>
              <a:buChar char=""/>
            </a:pPr>
            <a:r>
              <a:rPr lang="zh-TW" altLang="zh-TW" sz="2400" b="1">
                <a:latin typeface="微軟正黑體" panose="020B0604030504040204" pitchFamily="34" charset="-120"/>
                <a:ea typeface="微軟正黑體" panose="020B0604030504040204" pitchFamily="34" charset="-120"/>
              </a:rPr>
              <a:t>志願選擇</a:t>
            </a:r>
            <a:r>
              <a:rPr lang="zh-TW" altLang="zh-TW" sz="2400">
                <a:latin typeface="微軟正黑體" panose="020B0604030504040204" pitchFamily="34" charset="-120"/>
                <a:ea typeface="微軟正黑體" panose="020B0604030504040204" pitchFamily="34" charset="-120"/>
              </a:rPr>
              <a:t>：</a:t>
            </a:r>
          </a:p>
          <a:p>
            <a:pPr lvl="1">
              <a:spcBef>
                <a:spcPts val="575"/>
              </a:spcBef>
              <a:buClrTx/>
              <a:buSzTx/>
              <a:buFont typeface="Arial MT"/>
              <a:buChar char="–"/>
            </a:pPr>
            <a:r>
              <a:rPr lang="zh-TW" altLang="zh-TW" sz="2400">
                <a:latin typeface="微軟正黑體" panose="020B0604030504040204" pitchFamily="34" charset="-120"/>
                <a:ea typeface="微軟正黑體" panose="020B0604030504040204" pitchFamily="34" charset="-120"/>
              </a:rPr>
              <a:t>本市國中學生擇定一所高級中等學校報名。</a:t>
            </a:r>
          </a:p>
          <a:p>
            <a:pPr>
              <a:spcBef>
                <a:spcPct val="0"/>
              </a:spcBef>
              <a:buClrTx/>
              <a:buSzTx/>
              <a:buFont typeface="Wingdings" panose="05000000000000000000" pitchFamily="2" charset="2"/>
              <a:buChar char=""/>
            </a:pPr>
            <a:r>
              <a:rPr lang="zh-TW" altLang="zh-TW" sz="2400" b="1">
                <a:latin typeface="微軟正黑體" panose="020B0604030504040204" pitchFamily="34" charset="-120"/>
                <a:ea typeface="微軟正黑體" panose="020B0604030504040204" pitchFamily="34" charset="-120"/>
              </a:rPr>
              <a:t>第二類優免超額時之比序</a:t>
            </a:r>
            <a:r>
              <a:rPr lang="zh-TW" altLang="zh-TW" sz="2400">
                <a:latin typeface="微軟正黑體" panose="020B0604030504040204" pitchFamily="34" charset="-120"/>
                <a:ea typeface="微軟正黑體" panose="020B0604030504040204" pitchFamily="34" charset="-120"/>
              </a:rPr>
              <a:t>：</a:t>
            </a:r>
          </a:p>
          <a:p>
            <a:pPr lvl="1">
              <a:spcBef>
                <a:spcPts val="575"/>
              </a:spcBef>
              <a:buClrTx/>
              <a:buSzTx/>
              <a:buFont typeface="Arial MT"/>
              <a:buChar char="–"/>
            </a:pPr>
            <a:r>
              <a:rPr lang="zh-TW" altLang="zh-TW" sz="2400">
                <a:latin typeface="微軟正黑體" panose="020B0604030504040204" pitchFamily="34" charset="-120"/>
                <a:ea typeface="微軟正黑體" panose="020B0604030504040204" pitchFamily="34" charset="-120"/>
              </a:rPr>
              <a:t>依基北區高級中等學校免試入學作業要點比	序項目及比序順次辦理。</a:t>
            </a:r>
          </a:p>
          <a:p>
            <a:pPr lvl="1">
              <a:spcBef>
                <a:spcPts val="575"/>
              </a:spcBef>
              <a:buClrTx/>
              <a:buSzTx/>
              <a:buFont typeface="Arial MT"/>
              <a:buChar char="–"/>
            </a:pPr>
            <a:r>
              <a:rPr lang="zh-TW" altLang="zh-TW" sz="2400">
                <a:solidFill>
                  <a:srgbClr val="FF0000"/>
                </a:solidFill>
                <a:latin typeface="微軟正黑體" panose="020B0604030504040204" pitchFamily="34" charset="-120"/>
                <a:ea typeface="微軟正黑體" panose="020B0604030504040204" pitchFamily="34" charset="-120"/>
              </a:rPr>
              <a:t>第一類未錄取或錄取後完成放棄之學生始得	參加第二類。</a:t>
            </a:r>
            <a:endParaRPr lang="zh-TW" altLang="zh-TW" sz="2400">
              <a:latin typeface="微軟正黑體" panose="020B0604030504040204" pitchFamily="34" charset="-120"/>
              <a:ea typeface="微軟正黑體" panose="020B0604030504040204" pitchFamily="34" charset="-120"/>
            </a:endParaRPr>
          </a:p>
        </p:txBody>
      </p:sp>
      <p:sp>
        <p:nvSpPr>
          <p:cNvPr id="135176" name="object 8">
            <a:extLst>
              <a:ext uri="{FF2B5EF4-FFF2-40B4-BE49-F238E27FC236}">
                <a16:creationId xmlns:a16="http://schemas.microsoft.com/office/drawing/2014/main" id="{62890852-3E22-39E2-E592-D5A80E8E8B9D}"/>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FB405159-99EA-4206-BB6D-B09024C160E4}" type="slidenum">
              <a:rPr lang="zh-TW" altLang="zh-TW" sz="1200">
                <a:solidFill>
                  <a:srgbClr val="898989"/>
                </a:solidFill>
              </a:rPr>
              <a:pPr>
                <a:spcBef>
                  <a:spcPts val="13"/>
                </a:spcBef>
                <a:buClrTx/>
                <a:buSzTx/>
                <a:buFontTx/>
                <a:buNone/>
              </a:pPr>
              <a:t>107</a:t>
            </a:fld>
            <a:endParaRPr lang="zh-TW" altLang="zh-TW" sz="1200">
              <a:solidFill>
                <a:srgbClr val="898989"/>
              </a:solidFil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object 2">
            <a:extLst>
              <a:ext uri="{FF2B5EF4-FFF2-40B4-BE49-F238E27FC236}">
                <a16:creationId xmlns:a16="http://schemas.microsoft.com/office/drawing/2014/main" id="{FA18C4B3-CA0F-12F7-FBFB-A24B49D7C5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44563" y="1309688"/>
            <a:ext cx="1173162" cy="360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object 3">
            <a:extLst>
              <a:ext uri="{FF2B5EF4-FFF2-40B4-BE49-F238E27FC236}">
                <a16:creationId xmlns:a16="http://schemas.microsoft.com/office/drawing/2014/main" id="{99647CC6-7CBF-49CA-91E8-BFEAEC0690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8050" y="1331913"/>
            <a:ext cx="681038" cy="315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object 4">
            <a:extLst>
              <a:ext uri="{FF2B5EF4-FFF2-40B4-BE49-F238E27FC236}">
                <a16:creationId xmlns:a16="http://schemas.microsoft.com/office/drawing/2014/main" id="{245526F4-1DB9-199C-40A1-F053AF0769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8775" y="1308100"/>
            <a:ext cx="117792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F20DE47F-A87F-7ADC-2F02-3EC42FAD02AE}"/>
              </a:ext>
            </a:extLst>
          </p:cNvPr>
          <p:cNvSpPr txBox="1">
            <a:spLocks noGrp="1"/>
          </p:cNvSpPr>
          <p:nvPr>
            <p:ph type="title"/>
          </p:nvPr>
        </p:nvSpPr>
        <p:spPr>
          <a:xfrm>
            <a:off x="4090988" y="1231900"/>
            <a:ext cx="2065337" cy="506413"/>
          </a:xfrm>
        </p:spPr>
        <p:txBody>
          <a:bodyPr lIns="0" tIns="9049" rIns="0" bIns="0" rtlCol="0">
            <a:spAutoFit/>
          </a:bodyPr>
          <a:lstStyle/>
          <a:p>
            <a:pPr marL="9525">
              <a:spcBef>
                <a:spcPts val="71"/>
              </a:spcBef>
              <a:defRPr/>
            </a:pPr>
            <a:r>
              <a:rPr sz="3225" spc="-38" dirty="0"/>
              <a:t>第二類優免</a:t>
            </a:r>
            <a:endParaRPr sz="3225"/>
          </a:p>
        </p:txBody>
      </p:sp>
      <p:pic>
        <p:nvPicPr>
          <p:cNvPr id="136198" name="object 6">
            <a:extLst>
              <a:ext uri="{FF2B5EF4-FFF2-40B4-BE49-F238E27FC236}">
                <a16:creationId xmlns:a16="http://schemas.microsoft.com/office/drawing/2014/main" id="{B937C490-DFD3-33EA-6160-DE52C36417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72200" y="1308100"/>
            <a:ext cx="24050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9" name="object 7">
            <a:extLst>
              <a:ext uri="{FF2B5EF4-FFF2-40B4-BE49-F238E27FC236}">
                <a16:creationId xmlns:a16="http://schemas.microsoft.com/office/drawing/2014/main" id="{CF429A48-A353-E504-4753-731F5BBDAA21}"/>
              </a:ext>
            </a:extLst>
          </p:cNvPr>
          <p:cNvSpPr txBox="1">
            <a:spLocks noChangeArrowheads="1"/>
          </p:cNvSpPr>
          <p:nvPr/>
        </p:nvSpPr>
        <p:spPr bwMode="auto">
          <a:xfrm>
            <a:off x="1338263" y="2228850"/>
            <a:ext cx="63817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352425" indent="-342900">
              <a:spcBef>
                <a:spcPct val="20000"/>
              </a:spcBef>
              <a:buClr>
                <a:schemeClr val="accent1"/>
              </a:buClr>
              <a:buSzPct val="50000"/>
              <a:buFont typeface="Wingdings 2" panose="05020102010507070707" pitchFamily="18" charset="2"/>
              <a:buChar char=""/>
              <a:tabLst>
                <a:tab pos="35242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242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242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2400" b="1">
                <a:latin typeface="微軟正黑體" panose="020B0604030504040204" pitchFamily="34" charset="-120"/>
                <a:ea typeface="微軟正黑體" panose="020B0604030504040204" pitchFamily="34" charset="-120"/>
              </a:rPr>
              <a:t>總積分</a:t>
            </a:r>
            <a:r>
              <a:rPr lang="zh-TW" altLang="zh-TW" sz="2400">
                <a:latin typeface="微軟正黑體" panose="020B0604030504040204" pitchFamily="34" charset="-120"/>
                <a:ea typeface="微軟正黑體" panose="020B0604030504040204" pitchFamily="34" charset="-120"/>
              </a:rPr>
              <a:t>：比照114學年度基北區高級中等學校免試入學超額比序方式</a:t>
            </a:r>
            <a:r>
              <a:rPr lang="zh-TW" altLang="zh-TW" sz="2400">
                <a:solidFill>
                  <a:srgbClr val="FF0000"/>
                </a:solidFill>
                <a:latin typeface="微軟正黑體" panose="020B0604030504040204" pitchFamily="34" charset="-120"/>
                <a:ea typeface="微軟正黑體" panose="020B0604030504040204" pitchFamily="34" charset="-120"/>
              </a:rPr>
              <a:t>(108方案)</a:t>
            </a:r>
            <a:r>
              <a:rPr lang="zh-TW" altLang="zh-TW" sz="2400">
                <a:latin typeface="微軟正黑體" panose="020B0604030504040204" pitchFamily="34" charset="-120"/>
                <a:ea typeface="微軟正黑體" panose="020B0604030504040204" pitchFamily="34" charset="-120"/>
              </a:rPr>
              <a:t>。</a:t>
            </a:r>
          </a:p>
          <a:p>
            <a:pPr>
              <a:spcBef>
                <a:spcPct val="0"/>
              </a:spcBef>
              <a:buClrTx/>
              <a:buSzTx/>
              <a:buFont typeface="Wingdings" panose="05000000000000000000" pitchFamily="2" charset="2"/>
              <a:buChar char=""/>
            </a:pPr>
            <a:r>
              <a:rPr lang="zh-TW" altLang="zh-TW" sz="2400" b="1">
                <a:latin typeface="微軟正黑體" panose="020B0604030504040204" pitchFamily="34" charset="-120"/>
                <a:ea typeface="微軟正黑體" panose="020B0604030504040204" pitchFamily="34" charset="-120"/>
              </a:rPr>
              <a:t>志願序積分</a:t>
            </a:r>
            <a:r>
              <a:rPr lang="zh-TW" altLang="zh-TW" sz="2400">
                <a:latin typeface="微軟正黑體" panose="020B0604030504040204" pitchFamily="34" charset="-120"/>
                <a:ea typeface="微軟正黑體" panose="020B0604030504040204" pitchFamily="34" charset="-120"/>
              </a:rPr>
              <a:t>：</a:t>
            </a:r>
            <a:r>
              <a:rPr lang="zh-TW" altLang="zh-TW" sz="2400">
                <a:solidFill>
                  <a:srgbClr val="FF0000"/>
                </a:solidFill>
                <a:latin typeface="微軟正黑體" panose="020B0604030504040204" pitchFamily="34" charset="-120"/>
                <a:ea typeface="微軟正黑體" panose="020B0604030504040204" pitchFamily="34" charset="-120"/>
              </a:rPr>
              <a:t>皆為36分(因單一志願)</a:t>
            </a:r>
            <a:endParaRPr lang="zh-TW" altLang="zh-TW" sz="2400">
              <a:latin typeface="微軟正黑體" panose="020B0604030504040204" pitchFamily="34" charset="-120"/>
              <a:ea typeface="微軟正黑體" panose="020B0604030504040204" pitchFamily="34" charset="-120"/>
            </a:endParaRPr>
          </a:p>
          <a:p>
            <a:pPr>
              <a:spcBef>
                <a:spcPct val="0"/>
              </a:spcBef>
              <a:buClrTx/>
              <a:buSzTx/>
              <a:buFont typeface="Wingdings" panose="05000000000000000000" pitchFamily="2" charset="2"/>
              <a:buChar char=""/>
            </a:pPr>
            <a:r>
              <a:rPr lang="zh-TW" altLang="zh-TW" sz="2400" b="1">
                <a:latin typeface="微軟正黑體" panose="020B0604030504040204" pitchFamily="34" charset="-120"/>
                <a:ea typeface="微軟正黑體" panose="020B0604030504040204" pitchFamily="34" charset="-120"/>
              </a:rPr>
              <a:t>多元學習表現積分</a:t>
            </a:r>
            <a:r>
              <a:rPr lang="zh-TW" altLang="zh-TW" sz="2400">
                <a:latin typeface="微軟正黑體" panose="020B0604030504040204" pitchFamily="34" charset="-120"/>
                <a:ea typeface="微軟正黑體" panose="020B0604030504040204" pitchFamily="34" charset="-120"/>
              </a:rPr>
              <a:t>：佔36分</a:t>
            </a:r>
          </a:p>
        </p:txBody>
      </p:sp>
      <p:sp>
        <p:nvSpPr>
          <p:cNvPr id="136200" name="object 8">
            <a:extLst>
              <a:ext uri="{FF2B5EF4-FFF2-40B4-BE49-F238E27FC236}">
                <a16:creationId xmlns:a16="http://schemas.microsoft.com/office/drawing/2014/main" id="{C8F22DA8-1C21-5995-CE2B-6C0D37037CE2}"/>
              </a:ext>
            </a:extLst>
          </p:cNvPr>
          <p:cNvSpPr txBox="1">
            <a:spLocks noChangeArrowheads="1"/>
          </p:cNvSpPr>
          <p:nvPr/>
        </p:nvSpPr>
        <p:spPr bwMode="auto">
          <a:xfrm>
            <a:off x="1338263" y="3692525"/>
            <a:ext cx="4070350"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350838" indent="-341313">
              <a:spcBef>
                <a:spcPct val="20000"/>
              </a:spcBef>
              <a:buClr>
                <a:schemeClr val="accent1"/>
              </a:buClr>
              <a:buSzPct val="50000"/>
              <a:buFont typeface="Wingdings 2" panose="05020102010507070707" pitchFamily="18" charset="2"/>
              <a:buChar char=""/>
              <a:tabLst>
                <a:tab pos="350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0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0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2400" b="1">
                <a:latin typeface="微軟正黑體" panose="020B0604030504040204" pitchFamily="34" charset="-120"/>
                <a:ea typeface="微軟正黑體" panose="020B0604030504040204" pitchFamily="34" charset="-120"/>
              </a:rPr>
              <a:t>國中教育會考積分</a:t>
            </a:r>
            <a:r>
              <a:rPr lang="zh-TW" altLang="zh-TW" sz="2400">
                <a:latin typeface="微軟正黑體" panose="020B0604030504040204" pitchFamily="34" charset="-120"/>
                <a:ea typeface="微軟正黑體" panose="020B0604030504040204" pitchFamily="34" charset="-120"/>
              </a:rPr>
              <a:t>：佔36分</a:t>
            </a:r>
          </a:p>
        </p:txBody>
      </p:sp>
      <p:sp>
        <p:nvSpPr>
          <p:cNvPr id="136201" name="object 9">
            <a:extLst>
              <a:ext uri="{FF2B5EF4-FFF2-40B4-BE49-F238E27FC236}">
                <a16:creationId xmlns:a16="http://schemas.microsoft.com/office/drawing/2014/main" id="{7363B65C-C66A-ECFD-A329-22F7C36FBBC0}"/>
              </a:ext>
            </a:extLst>
          </p:cNvPr>
          <p:cNvSpPr>
            <a:spLocks/>
          </p:cNvSpPr>
          <p:nvPr/>
        </p:nvSpPr>
        <p:spPr bwMode="auto">
          <a:xfrm>
            <a:off x="7050088" y="3470275"/>
            <a:ext cx="1077912" cy="1617663"/>
          </a:xfrm>
          <a:custGeom>
            <a:avLst/>
            <a:gdLst>
              <a:gd name="T0" fmla="*/ 0 w 1437640"/>
              <a:gd name="T1" fmla="*/ 815 h 2156460"/>
              <a:gd name="T2" fmla="*/ 711 w 1437640"/>
              <a:gd name="T3" fmla="*/ 1199 h 2156460"/>
              <a:gd name="T4" fmla="*/ 736 w 1437640"/>
              <a:gd name="T5" fmla="*/ 1147 h 2156460"/>
              <a:gd name="T6" fmla="*/ 757 w 1437640"/>
              <a:gd name="T7" fmla="*/ 1094 h 2156460"/>
              <a:gd name="T8" fmla="*/ 774 w 1437640"/>
              <a:gd name="T9" fmla="*/ 1040 h 2156460"/>
              <a:gd name="T10" fmla="*/ 787 w 1437640"/>
              <a:gd name="T11" fmla="*/ 986 h 2156460"/>
              <a:gd name="T12" fmla="*/ 797 w 1437640"/>
              <a:gd name="T13" fmla="*/ 929 h 2156460"/>
              <a:gd name="T14" fmla="*/ 803 w 1437640"/>
              <a:gd name="T15" fmla="*/ 872 h 2156460"/>
              <a:gd name="T16" fmla="*/ 805 w 1437640"/>
              <a:gd name="T17" fmla="*/ 815 h 2156460"/>
              <a:gd name="T18" fmla="*/ 803 w 1437640"/>
              <a:gd name="T19" fmla="*/ 761 h 2156460"/>
              <a:gd name="T20" fmla="*/ 798 w 1437640"/>
              <a:gd name="T21" fmla="*/ 707 h 2156460"/>
              <a:gd name="T22" fmla="*/ 790 w 1437640"/>
              <a:gd name="T23" fmla="*/ 654 h 2156460"/>
              <a:gd name="T24" fmla="*/ 778 w 1437640"/>
              <a:gd name="T25" fmla="*/ 602 h 2156460"/>
              <a:gd name="T26" fmla="*/ 763 w 1437640"/>
              <a:gd name="T27" fmla="*/ 553 h 2156460"/>
              <a:gd name="T28" fmla="*/ 745 w 1437640"/>
              <a:gd name="T29" fmla="*/ 503 h 2156460"/>
              <a:gd name="T30" fmla="*/ 723 w 1437640"/>
              <a:gd name="T31" fmla="*/ 457 h 2156460"/>
              <a:gd name="T32" fmla="*/ 700 w 1437640"/>
              <a:gd name="T33" fmla="*/ 411 h 2156460"/>
              <a:gd name="T34" fmla="*/ 673 w 1437640"/>
              <a:gd name="T35" fmla="*/ 368 h 2156460"/>
              <a:gd name="T36" fmla="*/ 643 w 1437640"/>
              <a:gd name="T37" fmla="*/ 326 h 2156460"/>
              <a:gd name="T38" fmla="*/ 613 w 1437640"/>
              <a:gd name="T39" fmla="*/ 286 h 2156460"/>
              <a:gd name="T40" fmla="*/ 578 w 1437640"/>
              <a:gd name="T41" fmla="*/ 248 h 2156460"/>
              <a:gd name="T42" fmla="*/ 542 w 1437640"/>
              <a:gd name="T43" fmla="*/ 212 h 2156460"/>
              <a:gd name="T44" fmla="*/ 503 w 1437640"/>
              <a:gd name="T45" fmla="*/ 179 h 2156460"/>
              <a:gd name="T46" fmla="*/ 463 w 1437640"/>
              <a:gd name="T47" fmla="*/ 148 h 2156460"/>
              <a:gd name="T48" fmla="*/ 421 w 1437640"/>
              <a:gd name="T49" fmla="*/ 121 h 2156460"/>
              <a:gd name="T50" fmla="*/ 376 w 1437640"/>
              <a:gd name="T51" fmla="*/ 95 h 2156460"/>
              <a:gd name="T52" fmla="*/ 331 w 1437640"/>
              <a:gd name="T53" fmla="*/ 72 h 2156460"/>
              <a:gd name="T54" fmla="*/ 284 w 1437640"/>
              <a:gd name="T55" fmla="*/ 52 h 2156460"/>
              <a:gd name="T56" fmla="*/ 235 w 1437640"/>
              <a:gd name="T57" fmla="*/ 35 h 2156460"/>
              <a:gd name="T58" fmla="*/ 184 w 1437640"/>
              <a:gd name="T59" fmla="*/ 22 h 2156460"/>
              <a:gd name="T60" fmla="*/ 133 w 1437640"/>
              <a:gd name="T61" fmla="*/ 11 h 2156460"/>
              <a:gd name="T62" fmla="*/ 80 w 1437640"/>
              <a:gd name="T63" fmla="*/ 5 h 2156460"/>
              <a:gd name="T64" fmla="*/ 27 w 1437640"/>
              <a:gd name="T65" fmla="*/ 2 h 21564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37640" h="2156460">
                <a:moveTo>
                  <a:pt x="0" y="0"/>
                </a:moveTo>
                <a:lnTo>
                  <a:pt x="0" y="1437258"/>
                </a:lnTo>
                <a:lnTo>
                  <a:pt x="1244727" y="2155888"/>
                </a:lnTo>
                <a:lnTo>
                  <a:pt x="1269173" y="2111804"/>
                </a:lnTo>
                <a:lnTo>
                  <a:pt x="1292010" y="2066984"/>
                </a:lnTo>
                <a:lnTo>
                  <a:pt x="1313225" y="2021471"/>
                </a:lnTo>
                <a:lnTo>
                  <a:pt x="1332808" y="1975309"/>
                </a:lnTo>
                <a:lnTo>
                  <a:pt x="1350748" y="1928542"/>
                </a:lnTo>
                <a:lnTo>
                  <a:pt x="1367033" y="1881213"/>
                </a:lnTo>
                <a:lnTo>
                  <a:pt x="1381651" y="1833368"/>
                </a:lnTo>
                <a:lnTo>
                  <a:pt x="1394592" y="1785050"/>
                </a:lnTo>
                <a:lnTo>
                  <a:pt x="1405844" y="1736302"/>
                </a:lnTo>
                <a:lnTo>
                  <a:pt x="1415396" y="1687169"/>
                </a:lnTo>
                <a:lnTo>
                  <a:pt x="1423236" y="1637694"/>
                </a:lnTo>
                <a:lnTo>
                  <a:pt x="1429354" y="1587922"/>
                </a:lnTo>
                <a:lnTo>
                  <a:pt x="1433738" y="1537896"/>
                </a:lnTo>
                <a:lnTo>
                  <a:pt x="1436376" y="1487660"/>
                </a:lnTo>
                <a:lnTo>
                  <a:pt x="1437258" y="1437258"/>
                </a:lnTo>
                <a:lnTo>
                  <a:pt x="1436459" y="1388853"/>
                </a:lnTo>
                <a:lnTo>
                  <a:pt x="1434076" y="1340849"/>
                </a:lnTo>
                <a:lnTo>
                  <a:pt x="1430137" y="1293270"/>
                </a:lnTo>
                <a:lnTo>
                  <a:pt x="1424664" y="1246143"/>
                </a:lnTo>
                <a:lnTo>
                  <a:pt x="1417685" y="1199491"/>
                </a:lnTo>
                <a:lnTo>
                  <a:pt x="1409223" y="1153341"/>
                </a:lnTo>
                <a:lnTo>
                  <a:pt x="1399305" y="1107716"/>
                </a:lnTo>
                <a:lnTo>
                  <a:pt x="1387954" y="1062644"/>
                </a:lnTo>
                <a:lnTo>
                  <a:pt x="1375197" y="1018148"/>
                </a:lnTo>
                <a:lnTo>
                  <a:pt x="1361059" y="974254"/>
                </a:lnTo>
                <a:lnTo>
                  <a:pt x="1345564" y="930987"/>
                </a:lnTo>
                <a:lnTo>
                  <a:pt x="1328737" y="888372"/>
                </a:lnTo>
                <a:lnTo>
                  <a:pt x="1310605" y="846435"/>
                </a:lnTo>
                <a:lnTo>
                  <a:pt x="1291191" y="805200"/>
                </a:lnTo>
                <a:lnTo>
                  <a:pt x="1270522" y="764692"/>
                </a:lnTo>
                <a:lnTo>
                  <a:pt x="1248622" y="724938"/>
                </a:lnTo>
                <a:lnTo>
                  <a:pt x="1225516" y="685961"/>
                </a:lnTo>
                <a:lnTo>
                  <a:pt x="1201230" y="647788"/>
                </a:lnTo>
                <a:lnTo>
                  <a:pt x="1175789" y="610442"/>
                </a:lnTo>
                <a:lnTo>
                  <a:pt x="1149217" y="573951"/>
                </a:lnTo>
                <a:lnTo>
                  <a:pt x="1121541" y="538337"/>
                </a:lnTo>
                <a:lnTo>
                  <a:pt x="1092784" y="503628"/>
                </a:lnTo>
                <a:lnTo>
                  <a:pt x="1062973" y="469847"/>
                </a:lnTo>
                <a:lnTo>
                  <a:pt x="1032132" y="437020"/>
                </a:lnTo>
                <a:lnTo>
                  <a:pt x="1000286" y="405173"/>
                </a:lnTo>
                <a:lnTo>
                  <a:pt x="967461" y="374330"/>
                </a:lnTo>
                <a:lnTo>
                  <a:pt x="933682" y="344516"/>
                </a:lnTo>
                <a:lnTo>
                  <a:pt x="898974" y="315757"/>
                </a:lnTo>
                <a:lnTo>
                  <a:pt x="863362" y="288078"/>
                </a:lnTo>
                <a:lnTo>
                  <a:pt x="826871" y="261504"/>
                </a:lnTo>
                <a:lnTo>
                  <a:pt x="789526" y="236060"/>
                </a:lnTo>
                <a:lnTo>
                  <a:pt x="751353" y="211772"/>
                </a:lnTo>
                <a:lnTo>
                  <a:pt x="712377" y="188663"/>
                </a:lnTo>
                <a:lnTo>
                  <a:pt x="672622" y="166761"/>
                </a:lnTo>
                <a:lnTo>
                  <a:pt x="632114" y="146089"/>
                </a:lnTo>
                <a:lnTo>
                  <a:pt x="590878" y="126673"/>
                </a:lnTo>
                <a:lnTo>
                  <a:pt x="548939" y="108538"/>
                </a:lnTo>
                <a:lnTo>
                  <a:pt x="506322" y="91709"/>
                </a:lnTo>
                <a:lnTo>
                  <a:pt x="463053" y="76212"/>
                </a:lnTo>
                <a:lnTo>
                  <a:pt x="419157" y="62071"/>
                </a:lnTo>
                <a:lnTo>
                  <a:pt x="374658" y="49312"/>
                </a:lnTo>
                <a:lnTo>
                  <a:pt x="329582" y="37960"/>
                </a:lnTo>
                <a:lnTo>
                  <a:pt x="283953" y="28040"/>
                </a:lnTo>
                <a:lnTo>
                  <a:pt x="237798" y="19577"/>
                </a:lnTo>
                <a:lnTo>
                  <a:pt x="191142" y="12596"/>
                </a:lnTo>
                <a:lnTo>
                  <a:pt x="144008" y="7123"/>
                </a:lnTo>
                <a:lnTo>
                  <a:pt x="96423" y="3182"/>
                </a:lnTo>
                <a:lnTo>
                  <a:pt x="48412" y="799"/>
                </a:lnTo>
                <a:lnTo>
                  <a:pt x="0"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6202" name="object 10">
            <a:extLst>
              <a:ext uri="{FF2B5EF4-FFF2-40B4-BE49-F238E27FC236}">
                <a16:creationId xmlns:a16="http://schemas.microsoft.com/office/drawing/2014/main" id="{C1BFEF67-8E77-823D-3A06-8365A45AD20E}"/>
              </a:ext>
            </a:extLst>
          </p:cNvPr>
          <p:cNvSpPr txBox="1">
            <a:spLocks noChangeArrowheads="1"/>
          </p:cNvSpPr>
          <p:nvPr/>
        </p:nvSpPr>
        <p:spPr bwMode="auto">
          <a:xfrm>
            <a:off x="7196138" y="3881438"/>
            <a:ext cx="627062"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indent="174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Tx/>
              <a:buNone/>
            </a:pPr>
            <a:r>
              <a:rPr lang="zh-TW" altLang="zh-TW" sz="1500" b="1">
                <a:solidFill>
                  <a:srgbClr val="FFFFFF"/>
                </a:solidFill>
                <a:latin typeface="微軟正黑體" panose="020B0604030504040204" pitchFamily="34" charset="-120"/>
                <a:ea typeface="微軟正黑體" panose="020B0604030504040204" pitchFamily="34" charset="-120"/>
              </a:rPr>
              <a:t>多元學習36分</a:t>
            </a:r>
            <a:endParaRPr lang="zh-TW" altLang="zh-TW" sz="1500">
              <a:latin typeface="微軟正黑體" panose="020B0604030504040204" pitchFamily="34" charset="-120"/>
              <a:ea typeface="微軟正黑體" panose="020B0604030504040204" pitchFamily="34" charset="-120"/>
            </a:endParaRPr>
          </a:p>
        </p:txBody>
      </p:sp>
      <p:grpSp>
        <p:nvGrpSpPr>
          <p:cNvPr id="136203" name="object 11">
            <a:extLst>
              <a:ext uri="{FF2B5EF4-FFF2-40B4-BE49-F238E27FC236}">
                <a16:creationId xmlns:a16="http://schemas.microsoft.com/office/drawing/2014/main" id="{EEFA4E95-50ED-68FF-DBC7-4CFE422887F8}"/>
              </a:ext>
            </a:extLst>
          </p:cNvPr>
          <p:cNvGrpSpPr>
            <a:grpSpLocks/>
          </p:cNvGrpSpPr>
          <p:nvPr/>
        </p:nvGrpSpPr>
        <p:grpSpPr bwMode="auto">
          <a:xfrm>
            <a:off x="6000750" y="4606925"/>
            <a:ext cx="1876425" cy="1087438"/>
            <a:chOff x="7999983" y="4999990"/>
            <a:chExt cx="2502535" cy="1450340"/>
          </a:xfrm>
        </p:grpSpPr>
        <p:sp>
          <p:nvSpPr>
            <p:cNvPr id="136210" name="object 12">
              <a:extLst>
                <a:ext uri="{FF2B5EF4-FFF2-40B4-BE49-F238E27FC236}">
                  <a16:creationId xmlns:a16="http://schemas.microsoft.com/office/drawing/2014/main" id="{47A071F2-A605-5F19-90FF-236AFF489B88}"/>
                </a:ext>
              </a:extLst>
            </p:cNvPr>
            <p:cNvSpPr>
              <a:spLocks/>
            </p:cNvSpPr>
            <p:nvPr/>
          </p:nvSpPr>
          <p:spPr bwMode="auto">
            <a:xfrm>
              <a:off x="8006333" y="5006340"/>
              <a:ext cx="2489835" cy="1437640"/>
            </a:xfrm>
            <a:custGeom>
              <a:avLst/>
              <a:gdLst>
                <a:gd name="T0" fmla="*/ 0 w 2489834"/>
                <a:gd name="T1" fmla="*/ 718578 h 1437639"/>
                <a:gd name="T2" fmla="*/ 53353 w 2489834"/>
                <a:gd name="T3" fmla="*/ 803985 h 1437639"/>
                <a:gd name="T4" fmla="*/ 112352 w 2489834"/>
                <a:gd name="T5" fmla="*/ 885153 h 1437639"/>
                <a:gd name="T6" fmla="*/ 176733 w 2489834"/>
                <a:gd name="T7" fmla="*/ 961849 h 1437639"/>
                <a:gd name="T8" fmla="*/ 246234 w 2489834"/>
                <a:gd name="T9" fmla="*/ 1033813 h 1437639"/>
                <a:gd name="T10" fmla="*/ 320595 w 2489834"/>
                <a:gd name="T11" fmla="*/ 1100787 h 1437639"/>
                <a:gd name="T12" fmla="*/ 399552 w 2489834"/>
                <a:gd name="T13" fmla="*/ 1162511 h 1437639"/>
                <a:gd name="T14" fmla="*/ 482844 w 2489834"/>
                <a:gd name="T15" fmla="*/ 1218727 h 1437639"/>
                <a:gd name="T16" fmla="*/ 568356 w 2489834"/>
                <a:gd name="T17" fmla="*/ 1268200 h 1437639"/>
                <a:gd name="T18" fmla="*/ 654299 w 2489834"/>
                <a:gd name="T19" fmla="*/ 1310516 h 1437639"/>
                <a:gd name="T20" fmla="*/ 741745 w 2489834"/>
                <a:gd name="T21" fmla="*/ 1346622 h 1437639"/>
                <a:gd name="T22" fmla="*/ 830417 w 2489834"/>
                <a:gd name="T23" fmla="*/ 1376590 h 1437639"/>
                <a:gd name="T24" fmla="*/ 920043 w 2489834"/>
                <a:gd name="T25" fmla="*/ 1400495 h 1437639"/>
                <a:gd name="T26" fmla="*/ 1010346 w 2489834"/>
                <a:gd name="T27" fmla="*/ 1418409 h 1437639"/>
                <a:gd name="T28" fmla="*/ 1101053 w 2489834"/>
                <a:gd name="T29" fmla="*/ 1430407 h 1437639"/>
                <a:gd name="T30" fmla="*/ 1191887 w 2489834"/>
                <a:gd name="T31" fmla="*/ 1436562 h 1437639"/>
                <a:gd name="T32" fmla="*/ 1282602 w 2489834"/>
                <a:gd name="T33" fmla="*/ 1436947 h 1437639"/>
                <a:gd name="T34" fmla="*/ 1372869 w 2489834"/>
                <a:gd name="T35" fmla="*/ 1431637 h 1437639"/>
                <a:gd name="T36" fmla="*/ 1462440 w 2489834"/>
                <a:gd name="T37" fmla="*/ 1420706 h 1437639"/>
                <a:gd name="T38" fmla="*/ 1551040 w 2489834"/>
                <a:gd name="T39" fmla="*/ 1404226 h 1437639"/>
                <a:gd name="T40" fmla="*/ 1638395 w 2489834"/>
                <a:gd name="T41" fmla="*/ 1382271 h 1437639"/>
                <a:gd name="T42" fmla="*/ 1724229 w 2489834"/>
                <a:gd name="T43" fmla="*/ 1354915 h 1437639"/>
                <a:gd name="T44" fmla="*/ 1808268 w 2489834"/>
                <a:gd name="T45" fmla="*/ 1322232 h 1437639"/>
                <a:gd name="T46" fmla="*/ 1890238 w 2489834"/>
                <a:gd name="T47" fmla="*/ 1284296 h 1437639"/>
                <a:gd name="T48" fmla="*/ 1969863 w 2489834"/>
                <a:gd name="T49" fmla="*/ 1241179 h 1437639"/>
                <a:gd name="T50" fmla="*/ 2046868 w 2489834"/>
                <a:gd name="T51" fmla="*/ 1192956 h 1437639"/>
                <a:gd name="T52" fmla="*/ 2120979 w 2489834"/>
                <a:gd name="T53" fmla="*/ 1139701 h 1437639"/>
                <a:gd name="T54" fmla="*/ 2191921 w 2489834"/>
                <a:gd name="T55" fmla="*/ 1081486 h 1437639"/>
                <a:gd name="T56" fmla="*/ 2259419 w 2489834"/>
                <a:gd name="T57" fmla="*/ 1018386 h 1437639"/>
                <a:gd name="T58" fmla="*/ 2323199 w 2489834"/>
                <a:gd name="T59" fmla="*/ 950474 h 1437639"/>
                <a:gd name="T60" fmla="*/ 2382986 w 2489834"/>
                <a:gd name="T61" fmla="*/ 877824 h 1437639"/>
                <a:gd name="T62" fmla="*/ 2438504 w 2489834"/>
                <a:gd name="T63" fmla="*/ 800509 h 1437639"/>
                <a:gd name="T64" fmla="*/ 2489480 w 2489834"/>
                <a:gd name="T65" fmla="*/ 718578 h 14376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89834" h="1437639">
                  <a:moveTo>
                    <a:pt x="1244727" y="0"/>
                  </a:moveTo>
                  <a:lnTo>
                    <a:pt x="0" y="718578"/>
                  </a:lnTo>
                  <a:lnTo>
                    <a:pt x="25955" y="761779"/>
                  </a:lnTo>
                  <a:lnTo>
                    <a:pt x="53353" y="803959"/>
                  </a:lnTo>
                  <a:lnTo>
                    <a:pt x="82163" y="845086"/>
                  </a:lnTo>
                  <a:lnTo>
                    <a:pt x="112352" y="885127"/>
                  </a:lnTo>
                  <a:lnTo>
                    <a:pt x="143886" y="924050"/>
                  </a:lnTo>
                  <a:lnTo>
                    <a:pt x="176733" y="961823"/>
                  </a:lnTo>
                  <a:lnTo>
                    <a:pt x="210860" y="998412"/>
                  </a:lnTo>
                  <a:lnTo>
                    <a:pt x="246234" y="1033787"/>
                  </a:lnTo>
                  <a:lnTo>
                    <a:pt x="282823" y="1067914"/>
                  </a:lnTo>
                  <a:lnTo>
                    <a:pt x="320595" y="1100761"/>
                  </a:lnTo>
                  <a:lnTo>
                    <a:pt x="359515" y="1132295"/>
                  </a:lnTo>
                  <a:lnTo>
                    <a:pt x="399552" y="1162485"/>
                  </a:lnTo>
                  <a:lnTo>
                    <a:pt x="440672" y="1191298"/>
                  </a:lnTo>
                  <a:lnTo>
                    <a:pt x="482844" y="1218701"/>
                  </a:lnTo>
                  <a:lnTo>
                    <a:pt x="526034" y="1244663"/>
                  </a:lnTo>
                  <a:lnTo>
                    <a:pt x="568356" y="1268174"/>
                  </a:lnTo>
                  <a:lnTo>
                    <a:pt x="611123" y="1290113"/>
                  </a:lnTo>
                  <a:lnTo>
                    <a:pt x="654299" y="1310490"/>
                  </a:lnTo>
                  <a:lnTo>
                    <a:pt x="697851" y="1329315"/>
                  </a:lnTo>
                  <a:lnTo>
                    <a:pt x="741745" y="1346596"/>
                  </a:lnTo>
                  <a:lnTo>
                    <a:pt x="785945" y="1362343"/>
                  </a:lnTo>
                  <a:lnTo>
                    <a:pt x="830417" y="1376564"/>
                  </a:lnTo>
                  <a:lnTo>
                    <a:pt x="875128" y="1389270"/>
                  </a:lnTo>
                  <a:lnTo>
                    <a:pt x="920043" y="1400469"/>
                  </a:lnTo>
                  <a:lnTo>
                    <a:pt x="965127" y="1410170"/>
                  </a:lnTo>
                  <a:lnTo>
                    <a:pt x="1010346" y="1418383"/>
                  </a:lnTo>
                  <a:lnTo>
                    <a:pt x="1055666" y="1425117"/>
                  </a:lnTo>
                  <a:lnTo>
                    <a:pt x="1101053" y="1430381"/>
                  </a:lnTo>
                  <a:lnTo>
                    <a:pt x="1146471" y="1434184"/>
                  </a:lnTo>
                  <a:lnTo>
                    <a:pt x="1191887" y="1436536"/>
                  </a:lnTo>
                  <a:lnTo>
                    <a:pt x="1237267" y="1437445"/>
                  </a:lnTo>
                  <a:lnTo>
                    <a:pt x="1282576" y="1436921"/>
                  </a:lnTo>
                  <a:lnTo>
                    <a:pt x="1327779" y="1434974"/>
                  </a:lnTo>
                  <a:lnTo>
                    <a:pt x="1372843" y="1431611"/>
                  </a:lnTo>
                  <a:lnTo>
                    <a:pt x="1417732" y="1426844"/>
                  </a:lnTo>
                  <a:lnTo>
                    <a:pt x="1462414" y="1420680"/>
                  </a:lnTo>
                  <a:lnTo>
                    <a:pt x="1506852" y="1413129"/>
                  </a:lnTo>
                  <a:lnTo>
                    <a:pt x="1551014" y="1404200"/>
                  </a:lnTo>
                  <a:lnTo>
                    <a:pt x="1594864" y="1393902"/>
                  </a:lnTo>
                  <a:lnTo>
                    <a:pt x="1638369" y="1382245"/>
                  </a:lnTo>
                  <a:lnTo>
                    <a:pt x="1681493" y="1369238"/>
                  </a:lnTo>
                  <a:lnTo>
                    <a:pt x="1724203" y="1354889"/>
                  </a:lnTo>
                  <a:lnTo>
                    <a:pt x="1766464" y="1339209"/>
                  </a:lnTo>
                  <a:lnTo>
                    <a:pt x="1808242" y="1322206"/>
                  </a:lnTo>
                  <a:lnTo>
                    <a:pt x="1849503" y="1303890"/>
                  </a:lnTo>
                  <a:lnTo>
                    <a:pt x="1890212" y="1284270"/>
                  </a:lnTo>
                  <a:lnTo>
                    <a:pt x="1930334" y="1263354"/>
                  </a:lnTo>
                  <a:lnTo>
                    <a:pt x="1969837" y="1241153"/>
                  </a:lnTo>
                  <a:lnTo>
                    <a:pt x="2008684" y="1217675"/>
                  </a:lnTo>
                  <a:lnTo>
                    <a:pt x="2046842" y="1192930"/>
                  </a:lnTo>
                  <a:lnTo>
                    <a:pt x="2084276" y="1166927"/>
                  </a:lnTo>
                  <a:lnTo>
                    <a:pt x="2120953" y="1139675"/>
                  </a:lnTo>
                  <a:lnTo>
                    <a:pt x="2156837" y="1111183"/>
                  </a:lnTo>
                  <a:lnTo>
                    <a:pt x="2191895" y="1081460"/>
                  </a:lnTo>
                  <a:lnTo>
                    <a:pt x="2226092" y="1050516"/>
                  </a:lnTo>
                  <a:lnTo>
                    <a:pt x="2259393" y="1018360"/>
                  </a:lnTo>
                  <a:lnTo>
                    <a:pt x="2291765" y="985001"/>
                  </a:lnTo>
                  <a:lnTo>
                    <a:pt x="2323173" y="950448"/>
                  </a:lnTo>
                  <a:lnTo>
                    <a:pt x="2353583" y="914711"/>
                  </a:lnTo>
                  <a:lnTo>
                    <a:pt x="2382960" y="877798"/>
                  </a:lnTo>
                  <a:lnTo>
                    <a:pt x="2411269" y="839719"/>
                  </a:lnTo>
                  <a:lnTo>
                    <a:pt x="2438478" y="800483"/>
                  </a:lnTo>
                  <a:lnTo>
                    <a:pt x="2464551" y="760100"/>
                  </a:lnTo>
                  <a:lnTo>
                    <a:pt x="2489454" y="718578"/>
                  </a:lnTo>
                  <a:lnTo>
                    <a:pt x="1244727" y="0"/>
                  </a:lnTo>
                  <a:close/>
                </a:path>
              </a:pathLst>
            </a:custGeom>
            <a:solidFill>
              <a:srgbClr val="27CE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6211" name="object 13">
              <a:extLst>
                <a:ext uri="{FF2B5EF4-FFF2-40B4-BE49-F238E27FC236}">
                  <a16:creationId xmlns:a16="http://schemas.microsoft.com/office/drawing/2014/main" id="{EFC5FE54-34BE-3D84-F7A8-641571B0EADD}"/>
                </a:ext>
              </a:extLst>
            </p:cNvPr>
            <p:cNvSpPr>
              <a:spLocks/>
            </p:cNvSpPr>
            <p:nvPr/>
          </p:nvSpPr>
          <p:spPr bwMode="auto">
            <a:xfrm>
              <a:off x="8006333" y="5006340"/>
              <a:ext cx="2489835" cy="1437640"/>
            </a:xfrm>
            <a:custGeom>
              <a:avLst/>
              <a:gdLst>
                <a:gd name="T0" fmla="*/ 2464577 w 2489834"/>
                <a:gd name="T1" fmla="*/ 760126 h 1437639"/>
                <a:gd name="T2" fmla="*/ 2411295 w 2489834"/>
                <a:gd name="T3" fmla="*/ 839745 h 1437639"/>
                <a:gd name="T4" fmla="*/ 2353609 w 2489834"/>
                <a:gd name="T5" fmla="*/ 914737 h 1437639"/>
                <a:gd name="T6" fmla="*/ 2291791 w 2489834"/>
                <a:gd name="T7" fmla="*/ 985027 h 1437639"/>
                <a:gd name="T8" fmla="*/ 2226118 w 2489834"/>
                <a:gd name="T9" fmla="*/ 1050542 h 1437639"/>
                <a:gd name="T10" fmla="*/ 2156863 w 2489834"/>
                <a:gd name="T11" fmla="*/ 1111209 h 1437639"/>
                <a:gd name="T12" fmla="*/ 2084302 w 2489834"/>
                <a:gd name="T13" fmla="*/ 1166953 h 1437639"/>
                <a:gd name="T14" fmla="*/ 2008710 w 2489834"/>
                <a:gd name="T15" fmla="*/ 1217701 h 1437639"/>
                <a:gd name="T16" fmla="*/ 1930360 w 2489834"/>
                <a:gd name="T17" fmla="*/ 1263380 h 1437639"/>
                <a:gd name="T18" fmla="*/ 1849529 w 2489834"/>
                <a:gd name="T19" fmla="*/ 1303916 h 1437639"/>
                <a:gd name="T20" fmla="*/ 1766490 w 2489834"/>
                <a:gd name="T21" fmla="*/ 1339235 h 1437639"/>
                <a:gd name="T22" fmla="*/ 1681519 w 2489834"/>
                <a:gd name="T23" fmla="*/ 1369264 h 1437639"/>
                <a:gd name="T24" fmla="*/ 1594890 w 2489834"/>
                <a:gd name="T25" fmla="*/ 1393928 h 1437639"/>
                <a:gd name="T26" fmla="*/ 1506878 w 2489834"/>
                <a:gd name="T27" fmla="*/ 1413155 h 1437639"/>
                <a:gd name="T28" fmla="*/ 1417758 w 2489834"/>
                <a:gd name="T29" fmla="*/ 1426870 h 1437639"/>
                <a:gd name="T30" fmla="*/ 1327805 w 2489834"/>
                <a:gd name="T31" fmla="*/ 1435000 h 1437639"/>
                <a:gd name="T32" fmla="*/ 1237267 w 2489834"/>
                <a:gd name="T33" fmla="*/ 1437471 h 1437639"/>
                <a:gd name="T34" fmla="*/ 1146471 w 2489834"/>
                <a:gd name="T35" fmla="*/ 1434210 h 1437639"/>
                <a:gd name="T36" fmla="*/ 1055666 w 2489834"/>
                <a:gd name="T37" fmla="*/ 1425143 h 1437639"/>
                <a:gd name="T38" fmla="*/ 965127 w 2489834"/>
                <a:gd name="T39" fmla="*/ 1410196 h 1437639"/>
                <a:gd name="T40" fmla="*/ 875128 w 2489834"/>
                <a:gd name="T41" fmla="*/ 1389296 h 1437639"/>
                <a:gd name="T42" fmla="*/ 785945 w 2489834"/>
                <a:gd name="T43" fmla="*/ 1362369 h 1437639"/>
                <a:gd name="T44" fmla="*/ 697851 w 2489834"/>
                <a:gd name="T45" fmla="*/ 1329341 h 1437639"/>
                <a:gd name="T46" fmla="*/ 611123 w 2489834"/>
                <a:gd name="T47" fmla="*/ 1290139 h 1437639"/>
                <a:gd name="T48" fmla="*/ 526034 w 2489834"/>
                <a:gd name="T49" fmla="*/ 1244689 h 1437639"/>
                <a:gd name="T50" fmla="*/ 440672 w 2489834"/>
                <a:gd name="T51" fmla="*/ 1191324 h 1437639"/>
                <a:gd name="T52" fmla="*/ 359515 w 2489834"/>
                <a:gd name="T53" fmla="*/ 1132321 h 1437639"/>
                <a:gd name="T54" fmla="*/ 282823 w 2489834"/>
                <a:gd name="T55" fmla="*/ 1067940 h 1437639"/>
                <a:gd name="T56" fmla="*/ 210860 w 2489834"/>
                <a:gd name="T57" fmla="*/ 998438 h 1437639"/>
                <a:gd name="T58" fmla="*/ 143886 w 2489834"/>
                <a:gd name="T59" fmla="*/ 924076 h 1437639"/>
                <a:gd name="T60" fmla="*/ 82163 w 2489834"/>
                <a:gd name="T61" fmla="*/ 845112 h 1437639"/>
                <a:gd name="T62" fmla="*/ 25955 w 2489834"/>
                <a:gd name="T63" fmla="*/ 761805 h 1437639"/>
                <a:gd name="T64" fmla="*/ 1244727 w 2489834"/>
                <a:gd name="T65" fmla="*/ 0 h 1437639"/>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2489834" h="1437639">
                  <a:moveTo>
                    <a:pt x="2489454" y="718578"/>
                  </a:moveTo>
                  <a:lnTo>
                    <a:pt x="2464551" y="760100"/>
                  </a:lnTo>
                  <a:lnTo>
                    <a:pt x="2438478" y="800483"/>
                  </a:lnTo>
                  <a:lnTo>
                    <a:pt x="2411269" y="839719"/>
                  </a:lnTo>
                  <a:lnTo>
                    <a:pt x="2382960" y="877798"/>
                  </a:lnTo>
                  <a:lnTo>
                    <a:pt x="2353583" y="914711"/>
                  </a:lnTo>
                  <a:lnTo>
                    <a:pt x="2323173" y="950448"/>
                  </a:lnTo>
                  <a:lnTo>
                    <a:pt x="2291765" y="985001"/>
                  </a:lnTo>
                  <a:lnTo>
                    <a:pt x="2259393" y="1018360"/>
                  </a:lnTo>
                  <a:lnTo>
                    <a:pt x="2226092" y="1050516"/>
                  </a:lnTo>
                  <a:lnTo>
                    <a:pt x="2191895" y="1081460"/>
                  </a:lnTo>
                  <a:lnTo>
                    <a:pt x="2156837" y="1111183"/>
                  </a:lnTo>
                  <a:lnTo>
                    <a:pt x="2120953" y="1139675"/>
                  </a:lnTo>
                  <a:lnTo>
                    <a:pt x="2084276" y="1166927"/>
                  </a:lnTo>
                  <a:lnTo>
                    <a:pt x="2046842" y="1192930"/>
                  </a:lnTo>
                  <a:lnTo>
                    <a:pt x="2008684" y="1217675"/>
                  </a:lnTo>
                  <a:lnTo>
                    <a:pt x="1969837" y="1241153"/>
                  </a:lnTo>
                  <a:lnTo>
                    <a:pt x="1930334" y="1263354"/>
                  </a:lnTo>
                  <a:lnTo>
                    <a:pt x="1890212" y="1284270"/>
                  </a:lnTo>
                  <a:lnTo>
                    <a:pt x="1849503" y="1303890"/>
                  </a:lnTo>
                  <a:lnTo>
                    <a:pt x="1808242" y="1322206"/>
                  </a:lnTo>
                  <a:lnTo>
                    <a:pt x="1766464" y="1339209"/>
                  </a:lnTo>
                  <a:lnTo>
                    <a:pt x="1724203" y="1354889"/>
                  </a:lnTo>
                  <a:lnTo>
                    <a:pt x="1681493" y="1369238"/>
                  </a:lnTo>
                  <a:lnTo>
                    <a:pt x="1638369" y="1382245"/>
                  </a:lnTo>
                  <a:lnTo>
                    <a:pt x="1594864" y="1393902"/>
                  </a:lnTo>
                  <a:lnTo>
                    <a:pt x="1551014" y="1404200"/>
                  </a:lnTo>
                  <a:lnTo>
                    <a:pt x="1506852" y="1413129"/>
                  </a:lnTo>
                  <a:lnTo>
                    <a:pt x="1462414" y="1420680"/>
                  </a:lnTo>
                  <a:lnTo>
                    <a:pt x="1417732" y="1426844"/>
                  </a:lnTo>
                  <a:lnTo>
                    <a:pt x="1372843" y="1431611"/>
                  </a:lnTo>
                  <a:lnTo>
                    <a:pt x="1327779" y="1434974"/>
                  </a:lnTo>
                  <a:lnTo>
                    <a:pt x="1282576" y="1436921"/>
                  </a:lnTo>
                  <a:lnTo>
                    <a:pt x="1237267" y="1437445"/>
                  </a:lnTo>
                  <a:lnTo>
                    <a:pt x="1191887" y="1436536"/>
                  </a:lnTo>
                  <a:lnTo>
                    <a:pt x="1146471" y="1434184"/>
                  </a:lnTo>
                  <a:lnTo>
                    <a:pt x="1101053" y="1430381"/>
                  </a:lnTo>
                  <a:lnTo>
                    <a:pt x="1055666" y="1425117"/>
                  </a:lnTo>
                  <a:lnTo>
                    <a:pt x="1010346" y="1418383"/>
                  </a:lnTo>
                  <a:lnTo>
                    <a:pt x="965127" y="1410170"/>
                  </a:lnTo>
                  <a:lnTo>
                    <a:pt x="920043" y="1400469"/>
                  </a:lnTo>
                  <a:lnTo>
                    <a:pt x="875128" y="1389270"/>
                  </a:lnTo>
                  <a:lnTo>
                    <a:pt x="830417" y="1376564"/>
                  </a:lnTo>
                  <a:lnTo>
                    <a:pt x="785945" y="1362343"/>
                  </a:lnTo>
                  <a:lnTo>
                    <a:pt x="741745" y="1346596"/>
                  </a:lnTo>
                  <a:lnTo>
                    <a:pt x="697851" y="1329315"/>
                  </a:lnTo>
                  <a:lnTo>
                    <a:pt x="654299" y="1310490"/>
                  </a:lnTo>
                  <a:lnTo>
                    <a:pt x="611123" y="1290113"/>
                  </a:lnTo>
                  <a:lnTo>
                    <a:pt x="568356" y="1268174"/>
                  </a:lnTo>
                  <a:lnTo>
                    <a:pt x="526034" y="1244663"/>
                  </a:lnTo>
                  <a:lnTo>
                    <a:pt x="482844" y="1218701"/>
                  </a:lnTo>
                  <a:lnTo>
                    <a:pt x="440672" y="1191298"/>
                  </a:lnTo>
                  <a:lnTo>
                    <a:pt x="399552" y="1162485"/>
                  </a:lnTo>
                  <a:lnTo>
                    <a:pt x="359515" y="1132295"/>
                  </a:lnTo>
                  <a:lnTo>
                    <a:pt x="320595" y="1100761"/>
                  </a:lnTo>
                  <a:lnTo>
                    <a:pt x="282823" y="1067914"/>
                  </a:lnTo>
                  <a:lnTo>
                    <a:pt x="246234" y="1033787"/>
                  </a:lnTo>
                  <a:lnTo>
                    <a:pt x="210860" y="998412"/>
                  </a:lnTo>
                  <a:lnTo>
                    <a:pt x="176733" y="961823"/>
                  </a:lnTo>
                  <a:lnTo>
                    <a:pt x="143886" y="924050"/>
                  </a:lnTo>
                  <a:lnTo>
                    <a:pt x="112352" y="885127"/>
                  </a:lnTo>
                  <a:lnTo>
                    <a:pt x="82163" y="845086"/>
                  </a:lnTo>
                  <a:lnTo>
                    <a:pt x="53353" y="803959"/>
                  </a:lnTo>
                  <a:lnTo>
                    <a:pt x="25955" y="761779"/>
                  </a:lnTo>
                  <a:lnTo>
                    <a:pt x="0" y="718578"/>
                  </a:lnTo>
                  <a:lnTo>
                    <a:pt x="1244727" y="0"/>
                  </a:lnTo>
                  <a:lnTo>
                    <a:pt x="2489454" y="718578"/>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36204" name="object 14">
            <a:extLst>
              <a:ext uri="{FF2B5EF4-FFF2-40B4-BE49-F238E27FC236}">
                <a16:creationId xmlns:a16="http://schemas.microsoft.com/office/drawing/2014/main" id="{4126FC74-ED3E-9557-FC47-77E3833703CB}"/>
              </a:ext>
            </a:extLst>
          </p:cNvPr>
          <p:cNvSpPr txBox="1">
            <a:spLocks noChangeArrowheads="1"/>
          </p:cNvSpPr>
          <p:nvPr/>
        </p:nvSpPr>
        <p:spPr bwMode="auto">
          <a:xfrm>
            <a:off x="6642100" y="4883150"/>
            <a:ext cx="592138"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85725" indent="-7778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Tx/>
              <a:buNone/>
            </a:pPr>
            <a:r>
              <a:rPr lang="zh-TW" altLang="zh-TW" sz="1500" b="1">
                <a:solidFill>
                  <a:srgbClr val="FFFFFF"/>
                </a:solidFill>
                <a:latin typeface="微軟正黑體" panose="020B0604030504040204" pitchFamily="34" charset="-120"/>
                <a:ea typeface="微軟正黑體" panose="020B0604030504040204" pitchFamily="34" charset="-120"/>
              </a:rPr>
              <a:t>志願序 36分</a:t>
            </a:r>
            <a:endParaRPr lang="zh-TW" altLang="zh-TW" sz="1500">
              <a:latin typeface="微軟正黑體" panose="020B0604030504040204" pitchFamily="34" charset="-120"/>
              <a:ea typeface="微軟正黑體" panose="020B0604030504040204" pitchFamily="34" charset="-120"/>
            </a:endParaRPr>
          </a:p>
        </p:txBody>
      </p:sp>
      <p:grpSp>
        <p:nvGrpSpPr>
          <p:cNvPr id="136205" name="object 15">
            <a:extLst>
              <a:ext uri="{FF2B5EF4-FFF2-40B4-BE49-F238E27FC236}">
                <a16:creationId xmlns:a16="http://schemas.microsoft.com/office/drawing/2014/main" id="{D83A63B1-C90E-641C-49BE-CD0FD62A7B6F}"/>
              </a:ext>
            </a:extLst>
          </p:cNvPr>
          <p:cNvGrpSpPr>
            <a:grpSpLocks/>
          </p:cNvGrpSpPr>
          <p:nvPr/>
        </p:nvGrpSpPr>
        <p:grpSpPr bwMode="auto">
          <a:xfrm>
            <a:off x="5854700" y="3529013"/>
            <a:ext cx="1089025" cy="1627187"/>
            <a:chOff x="7807192" y="3562730"/>
            <a:chExt cx="1450340" cy="2169160"/>
          </a:xfrm>
        </p:grpSpPr>
        <p:sp>
          <p:nvSpPr>
            <p:cNvPr id="136208" name="object 16">
              <a:extLst>
                <a:ext uri="{FF2B5EF4-FFF2-40B4-BE49-F238E27FC236}">
                  <a16:creationId xmlns:a16="http://schemas.microsoft.com/office/drawing/2014/main" id="{E4CA7683-2398-3C92-5682-C2D2C88E5594}"/>
                </a:ext>
              </a:extLst>
            </p:cNvPr>
            <p:cNvSpPr>
              <a:spLocks/>
            </p:cNvSpPr>
            <p:nvPr/>
          </p:nvSpPr>
          <p:spPr bwMode="auto">
            <a:xfrm>
              <a:off x="7813542" y="3569080"/>
              <a:ext cx="1437640" cy="2156460"/>
            </a:xfrm>
            <a:custGeom>
              <a:avLst/>
              <a:gdLst>
                <a:gd name="T0" fmla="*/ 1387117 w 1437640"/>
                <a:gd name="T1" fmla="*/ 882 h 2156460"/>
                <a:gd name="T2" fmla="*/ 1286855 w 1437640"/>
                <a:gd name="T3" fmla="*/ 7904 h 2156460"/>
                <a:gd name="T4" fmla="*/ 1187606 w 1437640"/>
                <a:gd name="T5" fmla="*/ 21862 h 2156460"/>
                <a:gd name="T6" fmla="*/ 1089721 w 1437640"/>
                <a:gd name="T7" fmla="*/ 42666 h 2156460"/>
                <a:gd name="T8" fmla="*/ 993550 w 1437640"/>
                <a:gd name="T9" fmla="*/ 70225 h 2156460"/>
                <a:gd name="T10" fmla="*/ 899443 w 1437640"/>
                <a:gd name="T11" fmla="*/ 104450 h 2156460"/>
                <a:gd name="T12" fmla="*/ 807752 w 1437640"/>
                <a:gd name="T13" fmla="*/ 145248 h 2156460"/>
                <a:gd name="T14" fmla="*/ 718825 w 1437640"/>
                <a:gd name="T15" fmla="*/ 192532 h 2156460"/>
                <a:gd name="T16" fmla="*/ 636919 w 1437640"/>
                <a:gd name="T17" fmla="*/ 243492 h 2156460"/>
                <a:gd name="T18" fmla="*/ 559604 w 1437640"/>
                <a:gd name="T19" fmla="*/ 298997 h 2156460"/>
                <a:gd name="T20" fmla="*/ 486955 w 1437640"/>
                <a:gd name="T21" fmla="*/ 358771 h 2156460"/>
                <a:gd name="T22" fmla="*/ 419044 w 1437640"/>
                <a:gd name="T23" fmla="*/ 422539 h 2156460"/>
                <a:gd name="T24" fmla="*/ 355945 w 1437640"/>
                <a:gd name="T25" fmla="*/ 490027 h 2156460"/>
                <a:gd name="T26" fmla="*/ 297733 w 1437640"/>
                <a:gd name="T27" fmla="*/ 560960 h 2156460"/>
                <a:gd name="T28" fmla="*/ 244480 w 1437640"/>
                <a:gd name="T29" fmla="*/ 635063 h 2156460"/>
                <a:gd name="T30" fmla="*/ 196260 w 1437640"/>
                <a:gd name="T31" fmla="*/ 712061 h 2156460"/>
                <a:gd name="T32" fmla="*/ 153147 w 1437640"/>
                <a:gd name="T33" fmla="*/ 791679 h 2156460"/>
                <a:gd name="T34" fmla="*/ 115214 w 1437640"/>
                <a:gd name="T35" fmla="*/ 873643 h 2156460"/>
                <a:gd name="T36" fmla="*/ 82535 w 1437640"/>
                <a:gd name="T37" fmla="*/ 957677 h 2156460"/>
                <a:gd name="T38" fmla="*/ 55183 w 1437640"/>
                <a:gd name="T39" fmla="*/ 1043508 h 2156460"/>
                <a:gd name="T40" fmla="*/ 33232 w 1437640"/>
                <a:gd name="T41" fmla="*/ 1130859 h 2156460"/>
                <a:gd name="T42" fmla="*/ 16756 w 1437640"/>
                <a:gd name="T43" fmla="*/ 1219457 h 2156460"/>
                <a:gd name="T44" fmla="*/ 5828 w 1437640"/>
                <a:gd name="T45" fmla="*/ 1309026 h 2156460"/>
                <a:gd name="T46" fmla="*/ 522 w 1437640"/>
                <a:gd name="T47" fmla="*/ 1399291 h 2156460"/>
                <a:gd name="T48" fmla="*/ 910 w 1437640"/>
                <a:gd name="T49" fmla="*/ 1489979 h 2156460"/>
                <a:gd name="T50" fmla="*/ 7068 w 1437640"/>
                <a:gd name="T51" fmla="*/ 1580813 h 2156460"/>
                <a:gd name="T52" fmla="*/ 19068 w 1437640"/>
                <a:gd name="T53" fmla="*/ 1671519 h 2156460"/>
                <a:gd name="T54" fmla="*/ 36985 w 1437640"/>
                <a:gd name="T55" fmla="*/ 1761823 h 2156460"/>
                <a:gd name="T56" fmla="*/ 60891 w 1437640"/>
                <a:gd name="T57" fmla="*/ 1851449 h 2156460"/>
                <a:gd name="T58" fmla="*/ 90860 w 1437640"/>
                <a:gd name="T59" fmla="*/ 1940123 h 2156460"/>
                <a:gd name="T60" fmla="*/ 126965 w 1437640"/>
                <a:gd name="T61" fmla="*/ 2027569 h 2156460"/>
                <a:gd name="T62" fmla="*/ 169281 w 1437640"/>
                <a:gd name="T63" fmla="*/ 2113514 h 2156460"/>
                <a:gd name="T64" fmla="*/ 1437518 w 1437640"/>
                <a:gd name="T65" fmla="*/ 1437259 h 21564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37640" h="2156460">
                  <a:moveTo>
                    <a:pt x="1437518" y="0"/>
                  </a:moveTo>
                  <a:lnTo>
                    <a:pt x="1387117" y="882"/>
                  </a:lnTo>
                  <a:lnTo>
                    <a:pt x="1336881" y="3520"/>
                  </a:lnTo>
                  <a:lnTo>
                    <a:pt x="1286855" y="7904"/>
                  </a:lnTo>
                  <a:lnTo>
                    <a:pt x="1237082" y="14022"/>
                  </a:lnTo>
                  <a:lnTo>
                    <a:pt x="1187606" y="21862"/>
                  </a:lnTo>
                  <a:lnTo>
                    <a:pt x="1138471" y="31414"/>
                  </a:lnTo>
                  <a:lnTo>
                    <a:pt x="1089721" y="42666"/>
                  </a:lnTo>
                  <a:lnTo>
                    <a:pt x="1041399" y="55607"/>
                  </a:lnTo>
                  <a:lnTo>
                    <a:pt x="993550" y="70225"/>
                  </a:lnTo>
                  <a:lnTo>
                    <a:pt x="946216" y="86510"/>
                  </a:lnTo>
                  <a:lnTo>
                    <a:pt x="899443" y="104450"/>
                  </a:lnTo>
                  <a:lnTo>
                    <a:pt x="853274" y="124033"/>
                  </a:lnTo>
                  <a:lnTo>
                    <a:pt x="807752" y="145248"/>
                  </a:lnTo>
                  <a:lnTo>
                    <a:pt x="762921" y="168085"/>
                  </a:lnTo>
                  <a:lnTo>
                    <a:pt x="718825" y="192532"/>
                  </a:lnTo>
                  <a:lnTo>
                    <a:pt x="677303" y="217427"/>
                  </a:lnTo>
                  <a:lnTo>
                    <a:pt x="636919" y="243492"/>
                  </a:lnTo>
                  <a:lnTo>
                    <a:pt x="597683" y="270694"/>
                  </a:lnTo>
                  <a:lnTo>
                    <a:pt x="559604" y="298997"/>
                  </a:lnTo>
                  <a:lnTo>
                    <a:pt x="522692" y="328367"/>
                  </a:lnTo>
                  <a:lnTo>
                    <a:pt x="486955" y="358771"/>
                  </a:lnTo>
                  <a:lnTo>
                    <a:pt x="452402" y="390173"/>
                  </a:lnTo>
                  <a:lnTo>
                    <a:pt x="419044" y="422539"/>
                  </a:lnTo>
                  <a:lnTo>
                    <a:pt x="386888" y="455835"/>
                  </a:lnTo>
                  <a:lnTo>
                    <a:pt x="355945" y="490027"/>
                  </a:lnTo>
                  <a:lnTo>
                    <a:pt x="326224" y="525080"/>
                  </a:lnTo>
                  <a:lnTo>
                    <a:pt x="297733" y="560960"/>
                  </a:lnTo>
                  <a:lnTo>
                    <a:pt x="270482" y="597632"/>
                  </a:lnTo>
                  <a:lnTo>
                    <a:pt x="244480" y="635063"/>
                  </a:lnTo>
                  <a:lnTo>
                    <a:pt x="219736" y="673217"/>
                  </a:lnTo>
                  <a:lnTo>
                    <a:pt x="196260" y="712061"/>
                  </a:lnTo>
                  <a:lnTo>
                    <a:pt x="174061" y="751559"/>
                  </a:lnTo>
                  <a:lnTo>
                    <a:pt x="153147" y="791679"/>
                  </a:lnTo>
                  <a:lnTo>
                    <a:pt x="133528" y="832385"/>
                  </a:lnTo>
                  <a:lnTo>
                    <a:pt x="115214" y="873643"/>
                  </a:lnTo>
                  <a:lnTo>
                    <a:pt x="98213" y="915418"/>
                  </a:lnTo>
                  <a:lnTo>
                    <a:pt x="82535" y="957677"/>
                  </a:lnTo>
                  <a:lnTo>
                    <a:pt x="68188" y="1000385"/>
                  </a:lnTo>
                  <a:lnTo>
                    <a:pt x="55183" y="1043508"/>
                  </a:lnTo>
                  <a:lnTo>
                    <a:pt x="43528" y="1087010"/>
                  </a:lnTo>
                  <a:lnTo>
                    <a:pt x="33232" y="1130859"/>
                  </a:lnTo>
                  <a:lnTo>
                    <a:pt x="24305" y="1175019"/>
                  </a:lnTo>
                  <a:lnTo>
                    <a:pt x="16756" y="1219457"/>
                  </a:lnTo>
                  <a:lnTo>
                    <a:pt x="10594" y="1264137"/>
                  </a:lnTo>
                  <a:lnTo>
                    <a:pt x="5828" y="1309026"/>
                  </a:lnTo>
                  <a:lnTo>
                    <a:pt x="2467" y="1354089"/>
                  </a:lnTo>
                  <a:lnTo>
                    <a:pt x="522" y="1399291"/>
                  </a:lnTo>
                  <a:lnTo>
                    <a:pt x="0" y="1444599"/>
                  </a:lnTo>
                  <a:lnTo>
                    <a:pt x="910" y="1489979"/>
                  </a:lnTo>
                  <a:lnTo>
                    <a:pt x="3264" y="1535395"/>
                  </a:lnTo>
                  <a:lnTo>
                    <a:pt x="7068" y="1580813"/>
                  </a:lnTo>
                  <a:lnTo>
                    <a:pt x="12333" y="1626199"/>
                  </a:lnTo>
                  <a:lnTo>
                    <a:pt x="19068" y="1671519"/>
                  </a:lnTo>
                  <a:lnTo>
                    <a:pt x="27282" y="1716739"/>
                  </a:lnTo>
                  <a:lnTo>
                    <a:pt x="36985" y="1761823"/>
                  </a:lnTo>
                  <a:lnTo>
                    <a:pt x="48184" y="1806738"/>
                  </a:lnTo>
                  <a:lnTo>
                    <a:pt x="60891" y="1851449"/>
                  </a:lnTo>
                  <a:lnTo>
                    <a:pt x="75113" y="1895922"/>
                  </a:lnTo>
                  <a:lnTo>
                    <a:pt x="90860" y="1940123"/>
                  </a:lnTo>
                  <a:lnTo>
                    <a:pt x="108141" y="1984017"/>
                  </a:lnTo>
                  <a:lnTo>
                    <a:pt x="126965" y="2027569"/>
                  </a:lnTo>
                  <a:lnTo>
                    <a:pt x="147342" y="2070747"/>
                  </a:lnTo>
                  <a:lnTo>
                    <a:pt x="169281" y="2113514"/>
                  </a:lnTo>
                  <a:lnTo>
                    <a:pt x="192791" y="2155837"/>
                  </a:lnTo>
                  <a:lnTo>
                    <a:pt x="1437518" y="1437259"/>
                  </a:lnTo>
                  <a:lnTo>
                    <a:pt x="1437518" y="0"/>
                  </a:lnTo>
                  <a:close/>
                </a:path>
              </a:pathLst>
            </a:custGeom>
            <a:solidFill>
              <a:srgbClr val="42B99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6209" name="object 17">
              <a:extLst>
                <a:ext uri="{FF2B5EF4-FFF2-40B4-BE49-F238E27FC236}">
                  <a16:creationId xmlns:a16="http://schemas.microsoft.com/office/drawing/2014/main" id="{6357251F-1F1D-1B74-E784-E1D2C1F17A16}"/>
                </a:ext>
              </a:extLst>
            </p:cNvPr>
            <p:cNvSpPr>
              <a:spLocks/>
            </p:cNvSpPr>
            <p:nvPr/>
          </p:nvSpPr>
          <p:spPr bwMode="auto">
            <a:xfrm>
              <a:off x="7813542" y="3569080"/>
              <a:ext cx="1437640" cy="2156460"/>
            </a:xfrm>
            <a:custGeom>
              <a:avLst/>
              <a:gdLst>
                <a:gd name="T0" fmla="*/ 169281 w 1437640"/>
                <a:gd name="T1" fmla="*/ 2113514 h 2156460"/>
                <a:gd name="T2" fmla="*/ 126965 w 1437640"/>
                <a:gd name="T3" fmla="*/ 2027569 h 2156460"/>
                <a:gd name="T4" fmla="*/ 90860 w 1437640"/>
                <a:gd name="T5" fmla="*/ 1940123 h 2156460"/>
                <a:gd name="T6" fmla="*/ 60891 w 1437640"/>
                <a:gd name="T7" fmla="*/ 1851449 h 2156460"/>
                <a:gd name="T8" fmla="*/ 36985 w 1437640"/>
                <a:gd name="T9" fmla="*/ 1761823 h 2156460"/>
                <a:gd name="T10" fmla="*/ 19068 w 1437640"/>
                <a:gd name="T11" fmla="*/ 1671519 h 2156460"/>
                <a:gd name="T12" fmla="*/ 7068 w 1437640"/>
                <a:gd name="T13" fmla="*/ 1580813 h 2156460"/>
                <a:gd name="T14" fmla="*/ 910 w 1437640"/>
                <a:gd name="T15" fmla="*/ 1489979 h 2156460"/>
                <a:gd name="T16" fmla="*/ 522 w 1437640"/>
                <a:gd name="T17" fmla="*/ 1399291 h 2156460"/>
                <a:gd name="T18" fmla="*/ 5828 w 1437640"/>
                <a:gd name="T19" fmla="*/ 1309026 h 2156460"/>
                <a:gd name="T20" fmla="*/ 16756 w 1437640"/>
                <a:gd name="T21" fmla="*/ 1219457 h 2156460"/>
                <a:gd name="T22" fmla="*/ 33232 w 1437640"/>
                <a:gd name="T23" fmla="*/ 1130859 h 2156460"/>
                <a:gd name="T24" fmla="*/ 55183 w 1437640"/>
                <a:gd name="T25" fmla="*/ 1043508 h 2156460"/>
                <a:gd name="T26" fmla="*/ 82535 w 1437640"/>
                <a:gd name="T27" fmla="*/ 957677 h 2156460"/>
                <a:gd name="T28" fmla="*/ 115214 w 1437640"/>
                <a:gd name="T29" fmla="*/ 873643 h 2156460"/>
                <a:gd name="T30" fmla="*/ 153147 w 1437640"/>
                <a:gd name="T31" fmla="*/ 791679 h 2156460"/>
                <a:gd name="T32" fmla="*/ 196260 w 1437640"/>
                <a:gd name="T33" fmla="*/ 712061 h 2156460"/>
                <a:gd name="T34" fmla="*/ 244480 w 1437640"/>
                <a:gd name="T35" fmla="*/ 635063 h 2156460"/>
                <a:gd name="T36" fmla="*/ 297733 w 1437640"/>
                <a:gd name="T37" fmla="*/ 560960 h 2156460"/>
                <a:gd name="T38" fmla="*/ 355945 w 1437640"/>
                <a:gd name="T39" fmla="*/ 490027 h 2156460"/>
                <a:gd name="T40" fmla="*/ 419044 w 1437640"/>
                <a:gd name="T41" fmla="*/ 422539 h 2156460"/>
                <a:gd name="T42" fmla="*/ 486955 w 1437640"/>
                <a:gd name="T43" fmla="*/ 358771 h 2156460"/>
                <a:gd name="T44" fmla="*/ 559604 w 1437640"/>
                <a:gd name="T45" fmla="*/ 298997 h 2156460"/>
                <a:gd name="T46" fmla="*/ 636919 w 1437640"/>
                <a:gd name="T47" fmla="*/ 243492 h 2156460"/>
                <a:gd name="T48" fmla="*/ 718825 w 1437640"/>
                <a:gd name="T49" fmla="*/ 192532 h 2156460"/>
                <a:gd name="T50" fmla="*/ 807752 w 1437640"/>
                <a:gd name="T51" fmla="*/ 145248 h 2156460"/>
                <a:gd name="T52" fmla="*/ 899443 w 1437640"/>
                <a:gd name="T53" fmla="*/ 104450 h 2156460"/>
                <a:gd name="T54" fmla="*/ 993550 w 1437640"/>
                <a:gd name="T55" fmla="*/ 70225 h 2156460"/>
                <a:gd name="T56" fmla="*/ 1089721 w 1437640"/>
                <a:gd name="T57" fmla="*/ 42666 h 2156460"/>
                <a:gd name="T58" fmla="*/ 1187606 w 1437640"/>
                <a:gd name="T59" fmla="*/ 21862 h 2156460"/>
                <a:gd name="T60" fmla="*/ 1286855 w 1437640"/>
                <a:gd name="T61" fmla="*/ 7904 h 2156460"/>
                <a:gd name="T62" fmla="*/ 1387117 w 1437640"/>
                <a:gd name="T63" fmla="*/ 882 h 2156460"/>
                <a:gd name="T64" fmla="*/ 1437518 w 1437640"/>
                <a:gd name="T65" fmla="*/ 1437259 h 2156460"/>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Lst>
              <a:ahLst/>
              <a:cxnLst>
                <a:cxn ang="T66">
                  <a:pos x="T0" y="T1"/>
                </a:cxn>
                <a:cxn ang="T67">
                  <a:pos x="T2" y="T3"/>
                </a:cxn>
                <a:cxn ang="T68">
                  <a:pos x="T4" y="T5"/>
                </a:cxn>
                <a:cxn ang="T69">
                  <a:pos x="T6" y="T7"/>
                </a:cxn>
                <a:cxn ang="T70">
                  <a:pos x="T8" y="T9"/>
                </a:cxn>
                <a:cxn ang="T71">
                  <a:pos x="T10" y="T11"/>
                </a:cxn>
                <a:cxn ang="T72">
                  <a:pos x="T12" y="T13"/>
                </a:cxn>
                <a:cxn ang="T73">
                  <a:pos x="T14" y="T15"/>
                </a:cxn>
                <a:cxn ang="T74">
                  <a:pos x="T16" y="T17"/>
                </a:cxn>
                <a:cxn ang="T75">
                  <a:pos x="T18" y="T19"/>
                </a:cxn>
                <a:cxn ang="T76">
                  <a:pos x="T20" y="T21"/>
                </a:cxn>
                <a:cxn ang="T77">
                  <a:pos x="T22" y="T23"/>
                </a:cxn>
                <a:cxn ang="T78">
                  <a:pos x="T24" y="T25"/>
                </a:cxn>
                <a:cxn ang="T79">
                  <a:pos x="T26" y="T27"/>
                </a:cxn>
                <a:cxn ang="T80">
                  <a:pos x="T28" y="T29"/>
                </a:cxn>
                <a:cxn ang="T81">
                  <a:pos x="T30" y="T31"/>
                </a:cxn>
                <a:cxn ang="T82">
                  <a:pos x="T32" y="T33"/>
                </a:cxn>
                <a:cxn ang="T83">
                  <a:pos x="T34" y="T35"/>
                </a:cxn>
                <a:cxn ang="T84">
                  <a:pos x="T36" y="T37"/>
                </a:cxn>
                <a:cxn ang="T85">
                  <a:pos x="T38" y="T39"/>
                </a:cxn>
                <a:cxn ang="T86">
                  <a:pos x="T40" y="T41"/>
                </a:cxn>
                <a:cxn ang="T87">
                  <a:pos x="T42" y="T43"/>
                </a:cxn>
                <a:cxn ang="T88">
                  <a:pos x="T44" y="T45"/>
                </a:cxn>
                <a:cxn ang="T89">
                  <a:pos x="T46" y="T47"/>
                </a:cxn>
                <a:cxn ang="T90">
                  <a:pos x="T48" y="T49"/>
                </a:cxn>
                <a:cxn ang="T91">
                  <a:pos x="T50" y="T51"/>
                </a:cxn>
                <a:cxn ang="T92">
                  <a:pos x="T52" y="T53"/>
                </a:cxn>
                <a:cxn ang="T93">
                  <a:pos x="T54" y="T55"/>
                </a:cxn>
                <a:cxn ang="T94">
                  <a:pos x="T56" y="T57"/>
                </a:cxn>
                <a:cxn ang="T95">
                  <a:pos x="T58" y="T59"/>
                </a:cxn>
                <a:cxn ang="T96">
                  <a:pos x="T60" y="T61"/>
                </a:cxn>
                <a:cxn ang="T97">
                  <a:pos x="T62" y="T63"/>
                </a:cxn>
                <a:cxn ang="T98">
                  <a:pos x="T64" y="T65"/>
                </a:cxn>
              </a:cxnLst>
              <a:rect l="0" t="0" r="r" b="b"/>
              <a:pathLst>
                <a:path w="1437640" h="2156460">
                  <a:moveTo>
                    <a:pt x="192791" y="2155837"/>
                  </a:moveTo>
                  <a:lnTo>
                    <a:pt x="169281" y="2113514"/>
                  </a:lnTo>
                  <a:lnTo>
                    <a:pt x="147342" y="2070747"/>
                  </a:lnTo>
                  <a:lnTo>
                    <a:pt x="126965" y="2027569"/>
                  </a:lnTo>
                  <a:lnTo>
                    <a:pt x="108141" y="1984017"/>
                  </a:lnTo>
                  <a:lnTo>
                    <a:pt x="90860" y="1940123"/>
                  </a:lnTo>
                  <a:lnTo>
                    <a:pt x="75113" y="1895922"/>
                  </a:lnTo>
                  <a:lnTo>
                    <a:pt x="60891" y="1851449"/>
                  </a:lnTo>
                  <a:lnTo>
                    <a:pt x="48184" y="1806738"/>
                  </a:lnTo>
                  <a:lnTo>
                    <a:pt x="36985" y="1761823"/>
                  </a:lnTo>
                  <a:lnTo>
                    <a:pt x="27282" y="1716739"/>
                  </a:lnTo>
                  <a:lnTo>
                    <a:pt x="19068" y="1671519"/>
                  </a:lnTo>
                  <a:lnTo>
                    <a:pt x="12333" y="1626199"/>
                  </a:lnTo>
                  <a:lnTo>
                    <a:pt x="7068" y="1580813"/>
                  </a:lnTo>
                  <a:lnTo>
                    <a:pt x="3264" y="1535395"/>
                  </a:lnTo>
                  <a:lnTo>
                    <a:pt x="910" y="1489979"/>
                  </a:lnTo>
                  <a:lnTo>
                    <a:pt x="0" y="1444599"/>
                  </a:lnTo>
                  <a:lnTo>
                    <a:pt x="522" y="1399291"/>
                  </a:lnTo>
                  <a:lnTo>
                    <a:pt x="2467" y="1354089"/>
                  </a:lnTo>
                  <a:lnTo>
                    <a:pt x="5828" y="1309026"/>
                  </a:lnTo>
                  <a:lnTo>
                    <a:pt x="10594" y="1264137"/>
                  </a:lnTo>
                  <a:lnTo>
                    <a:pt x="16756" y="1219457"/>
                  </a:lnTo>
                  <a:lnTo>
                    <a:pt x="24305" y="1175019"/>
                  </a:lnTo>
                  <a:lnTo>
                    <a:pt x="33232" y="1130859"/>
                  </a:lnTo>
                  <a:lnTo>
                    <a:pt x="43528" y="1087010"/>
                  </a:lnTo>
                  <a:lnTo>
                    <a:pt x="55183" y="1043508"/>
                  </a:lnTo>
                  <a:lnTo>
                    <a:pt x="68188" y="1000385"/>
                  </a:lnTo>
                  <a:lnTo>
                    <a:pt x="82535" y="957677"/>
                  </a:lnTo>
                  <a:lnTo>
                    <a:pt x="98213" y="915418"/>
                  </a:lnTo>
                  <a:lnTo>
                    <a:pt x="115214" y="873643"/>
                  </a:lnTo>
                  <a:lnTo>
                    <a:pt x="133528" y="832385"/>
                  </a:lnTo>
                  <a:lnTo>
                    <a:pt x="153147" y="791679"/>
                  </a:lnTo>
                  <a:lnTo>
                    <a:pt x="174061" y="751559"/>
                  </a:lnTo>
                  <a:lnTo>
                    <a:pt x="196260" y="712061"/>
                  </a:lnTo>
                  <a:lnTo>
                    <a:pt x="219736" y="673217"/>
                  </a:lnTo>
                  <a:lnTo>
                    <a:pt x="244480" y="635063"/>
                  </a:lnTo>
                  <a:lnTo>
                    <a:pt x="270482" y="597632"/>
                  </a:lnTo>
                  <a:lnTo>
                    <a:pt x="297733" y="560960"/>
                  </a:lnTo>
                  <a:lnTo>
                    <a:pt x="326224" y="525080"/>
                  </a:lnTo>
                  <a:lnTo>
                    <a:pt x="355945" y="490027"/>
                  </a:lnTo>
                  <a:lnTo>
                    <a:pt x="386888" y="455835"/>
                  </a:lnTo>
                  <a:lnTo>
                    <a:pt x="419044" y="422539"/>
                  </a:lnTo>
                  <a:lnTo>
                    <a:pt x="452402" y="390173"/>
                  </a:lnTo>
                  <a:lnTo>
                    <a:pt x="486955" y="358771"/>
                  </a:lnTo>
                  <a:lnTo>
                    <a:pt x="522692" y="328367"/>
                  </a:lnTo>
                  <a:lnTo>
                    <a:pt x="559604" y="298997"/>
                  </a:lnTo>
                  <a:lnTo>
                    <a:pt x="597683" y="270694"/>
                  </a:lnTo>
                  <a:lnTo>
                    <a:pt x="636919" y="243492"/>
                  </a:lnTo>
                  <a:lnTo>
                    <a:pt x="677303" y="217427"/>
                  </a:lnTo>
                  <a:lnTo>
                    <a:pt x="718825" y="192532"/>
                  </a:lnTo>
                  <a:lnTo>
                    <a:pt x="762921" y="168085"/>
                  </a:lnTo>
                  <a:lnTo>
                    <a:pt x="807752" y="145248"/>
                  </a:lnTo>
                  <a:lnTo>
                    <a:pt x="853274" y="124033"/>
                  </a:lnTo>
                  <a:lnTo>
                    <a:pt x="899443" y="104450"/>
                  </a:lnTo>
                  <a:lnTo>
                    <a:pt x="946216" y="86510"/>
                  </a:lnTo>
                  <a:lnTo>
                    <a:pt x="993550" y="70225"/>
                  </a:lnTo>
                  <a:lnTo>
                    <a:pt x="1041399" y="55607"/>
                  </a:lnTo>
                  <a:lnTo>
                    <a:pt x="1089721" y="42666"/>
                  </a:lnTo>
                  <a:lnTo>
                    <a:pt x="1138471" y="31414"/>
                  </a:lnTo>
                  <a:lnTo>
                    <a:pt x="1187606" y="21862"/>
                  </a:lnTo>
                  <a:lnTo>
                    <a:pt x="1237082" y="14022"/>
                  </a:lnTo>
                  <a:lnTo>
                    <a:pt x="1286855" y="7904"/>
                  </a:lnTo>
                  <a:lnTo>
                    <a:pt x="1336881" y="3520"/>
                  </a:lnTo>
                  <a:lnTo>
                    <a:pt x="1387117" y="882"/>
                  </a:lnTo>
                  <a:lnTo>
                    <a:pt x="1437518" y="0"/>
                  </a:lnTo>
                  <a:lnTo>
                    <a:pt x="1437518" y="1437259"/>
                  </a:lnTo>
                  <a:lnTo>
                    <a:pt x="192791" y="2155837"/>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36206" name="object 18">
            <a:extLst>
              <a:ext uri="{FF2B5EF4-FFF2-40B4-BE49-F238E27FC236}">
                <a16:creationId xmlns:a16="http://schemas.microsoft.com/office/drawing/2014/main" id="{4BDF82CC-1918-50D1-88D3-E248BCBCCB7B}"/>
              </a:ext>
            </a:extLst>
          </p:cNvPr>
          <p:cNvSpPr txBox="1">
            <a:spLocks noChangeArrowheads="1"/>
          </p:cNvSpPr>
          <p:nvPr/>
        </p:nvSpPr>
        <p:spPr bwMode="auto">
          <a:xfrm>
            <a:off x="6162675" y="3824288"/>
            <a:ext cx="592138"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just">
              <a:lnSpc>
                <a:spcPct val="130000"/>
              </a:lnSpc>
              <a:spcBef>
                <a:spcPts val="75"/>
              </a:spcBef>
              <a:buClrTx/>
              <a:buSzTx/>
              <a:buFontTx/>
              <a:buNone/>
            </a:pPr>
            <a:r>
              <a:rPr lang="zh-TW" altLang="zh-TW" sz="1500" b="1">
                <a:solidFill>
                  <a:srgbClr val="FFFFFF"/>
                </a:solidFill>
                <a:latin typeface="微軟正黑體" panose="020B0604030504040204" pitchFamily="34" charset="-120"/>
                <a:ea typeface="微軟正黑體" panose="020B0604030504040204" pitchFamily="34" charset="-120"/>
              </a:rPr>
              <a:t>國中教育會考 36分</a:t>
            </a:r>
            <a:endParaRPr lang="zh-TW" altLang="zh-TW" sz="1500">
              <a:latin typeface="微軟正黑體" panose="020B0604030504040204" pitchFamily="34" charset="-120"/>
              <a:ea typeface="微軟正黑體" panose="020B0604030504040204" pitchFamily="34" charset="-120"/>
            </a:endParaRPr>
          </a:p>
        </p:txBody>
      </p:sp>
      <p:sp>
        <p:nvSpPr>
          <p:cNvPr id="136207" name="object 19">
            <a:extLst>
              <a:ext uri="{FF2B5EF4-FFF2-40B4-BE49-F238E27FC236}">
                <a16:creationId xmlns:a16="http://schemas.microsoft.com/office/drawing/2014/main" id="{34FABE60-E118-00BE-039C-29D862BB6631}"/>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FD8A2265-A353-4285-A60A-4614075553EC}" type="slidenum">
              <a:rPr lang="zh-TW" altLang="zh-TW" sz="1200">
                <a:solidFill>
                  <a:srgbClr val="898989"/>
                </a:solidFill>
              </a:rPr>
              <a:pPr>
                <a:spcBef>
                  <a:spcPts val="13"/>
                </a:spcBef>
                <a:buClrTx/>
                <a:buSzTx/>
                <a:buFontTx/>
                <a:buNone/>
              </a:pPr>
              <a:t>108</a:t>
            </a:fld>
            <a:endParaRPr lang="zh-TW" altLang="zh-TW" sz="1200">
              <a:solidFill>
                <a:srgbClr val="898989"/>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7218" name="object 2">
            <a:extLst>
              <a:ext uri="{FF2B5EF4-FFF2-40B4-BE49-F238E27FC236}">
                <a16:creationId xmlns:a16="http://schemas.microsoft.com/office/drawing/2014/main" id="{9549AA9C-16F8-B62C-56F7-1FD8DC52B8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284288"/>
            <a:ext cx="130968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19" name="object 3">
            <a:extLst>
              <a:ext uri="{FF2B5EF4-FFF2-40B4-BE49-F238E27FC236}">
                <a16:creationId xmlns:a16="http://schemas.microsoft.com/office/drawing/2014/main" id="{7092F41D-63EF-0400-4032-DB3C1C8200F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1309688"/>
            <a:ext cx="760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object 4">
            <a:extLst>
              <a:ext uri="{FF2B5EF4-FFF2-40B4-BE49-F238E27FC236}">
                <a16:creationId xmlns:a16="http://schemas.microsoft.com/office/drawing/2014/main" id="{C58BB645-464F-D1B8-58AE-B5A630BF2C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0075" y="1282700"/>
            <a:ext cx="13160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93B4096D-FFC8-6F47-B307-0DEFBBF3CBCA}"/>
              </a:ext>
            </a:extLst>
          </p:cNvPr>
          <p:cNvSpPr txBox="1">
            <a:spLocks noGrp="1"/>
          </p:cNvSpPr>
          <p:nvPr>
            <p:ph type="title"/>
          </p:nvPr>
        </p:nvSpPr>
        <p:spPr>
          <a:xfrm>
            <a:off x="342900" y="1147763"/>
            <a:ext cx="6172200" cy="687387"/>
          </a:xfrm>
        </p:spPr>
        <p:txBody>
          <a:bodyPr lIns="0" tIns="9525" rIns="0" bIns="0" rtlCol="0">
            <a:spAutoFit/>
          </a:bodyPr>
          <a:lstStyle/>
          <a:p>
            <a:pPr marL="9525">
              <a:spcBef>
                <a:spcPts val="75"/>
              </a:spcBef>
              <a:defRPr/>
            </a:pPr>
            <a:r>
              <a:rPr spc="-15" dirty="0"/>
              <a:t>第二類優免</a:t>
            </a:r>
          </a:p>
        </p:txBody>
      </p:sp>
      <p:pic>
        <p:nvPicPr>
          <p:cNvPr id="137222" name="object 6">
            <a:extLst>
              <a:ext uri="{FF2B5EF4-FFF2-40B4-BE49-F238E27FC236}">
                <a16:creationId xmlns:a16="http://schemas.microsoft.com/office/drawing/2014/main" id="{7D2A687A-EF08-865A-914B-DBCFE3C202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9263" y="1281113"/>
            <a:ext cx="17684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7223" name="object 7">
            <a:extLst>
              <a:ext uri="{FF2B5EF4-FFF2-40B4-BE49-F238E27FC236}">
                <a16:creationId xmlns:a16="http://schemas.microsoft.com/office/drawing/2014/main" id="{5168D32B-119C-DA92-92A3-C5508FFFD9C0}"/>
              </a:ext>
            </a:extLst>
          </p:cNvPr>
          <p:cNvGrpSpPr>
            <a:grpSpLocks/>
          </p:cNvGrpSpPr>
          <p:nvPr/>
        </p:nvGrpSpPr>
        <p:grpSpPr bwMode="auto">
          <a:xfrm>
            <a:off x="788988" y="1914525"/>
            <a:ext cx="1460500" cy="2082800"/>
            <a:chOff x="1051928" y="1409700"/>
            <a:chExt cx="1948180" cy="2777490"/>
          </a:xfrm>
        </p:grpSpPr>
        <p:sp>
          <p:nvSpPr>
            <p:cNvPr id="137245" name="object 8">
              <a:extLst>
                <a:ext uri="{FF2B5EF4-FFF2-40B4-BE49-F238E27FC236}">
                  <a16:creationId xmlns:a16="http://schemas.microsoft.com/office/drawing/2014/main" id="{B22C72BC-3060-70AF-C866-B0DF3177DC75}"/>
                </a:ext>
              </a:extLst>
            </p:cNvPr>
            <p:cNvSpPr>
              <a:spLocks/>
            </p:cNvSpPr>
            <p:nvPr/>
          </p:nvSpPr>
          <p:spPr bwMode="auto">
            <a:xfrm>
              <a:off x="1058278" y="1416050"/>
              <a:ext cx="1935480" cy="2764790"/>
            </a:xfrm>
            <a:custGeom>
              <a:avLst/>
              <a:gdLst>
                <a:gd name="T0" fmla="*/ 1935238 w 1935480"/>
                <a:gd name="T1" fmla="*/ 0 h 2764790"/>
                <a:gd name="T2" fmla="*/ 967625 w 1935480"/>
                <a:gd name="T3" fmla="*/ 967739 h 2764790"/>
                <a:gd name="T4" fmla="*/ 0 w 1935480"/>
                <a:gd name="T5" fmla="*/ 0 h 2764790"/>
                <a:gd name="T6" fmla="*/ 0 w 1935480"/>
                <a:gd name="T7" fmla="*/ 1797050 h 2764790"/>
                <a:gd name="T8" fmla="*/ 967625 w 1935480"/>
                <a:gd name="T9" fmla="*/ 2764790 h 2764790"/>
                <a:gd name="T10" fmla="*/ 1935238 w 1935480"/>
                <a:gd name="T11" fmla="*/ 1797050 h 2764790"/>
                <a:gd name="T12" fmla="*/ 1935238 w 1935480"/>
                <a:gd name="T13" fmla="*/ 0 h 27647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35480" h="2764790">
                  <a:moveTo>
                    <a:pt x="1935238" y="0"/>
                  </a:moveTo>
                  <a:lnTo>
                    <a:pt x="967625" y="967739"/>
                  </a:lnTo>
                  <a:lnTo>
                    <a:pt x="0" y="0"/>
                  </a:lnTo>
                  <a:lnTo>
                    <a:pt x="0" y="1797050"/>
                  </a:lnTo>
                  <a:lnTo>
                    <a:pt x="967625" y="2764790"/>
                  </a:lnTo>
                  <a:lnTo>
                    <a:pt x="1935238" y="1797050"/>
                  </a:lnTo>
                  <a:lnTo>
                    <a:pt x="1935238"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7246" name="object 9">
              <a:extLst>
                <a:ext uri="{FF2B5EF4-FFF2-40B4-BE49-F238E27FC236}">
                  <a16:creationId xmlns:a16="http://schemas.microsoft.com/office/drawing/2014/main" id="{B17F329B-F1A9-64E6-753A-394403BEAFC1}"/>
                </a:ext>
              </a:extLst>
            </p:cNvPr>
            <p:cNvSpPr>
              <a:spLocks/>
            </p:cNvSpPr>
            <p:nvPr/>
          </p:nvSpPr>
          <p:spPr bwMode="auto">
            <a:xfrm>
              <a:off x="1058278" y="1416050"/>
              <a:ext cx="1935480" cy="2764790"/>
            </a:xfrm>
            <a:custGeom>
              <a:avLst/>
              <a:gdLst>
                <a:gd name="T0" fmla="*/ 1935238 w 1935480"/>
                <a:gd name="T1" fmla="*/ 0 h 2764790"/>
                <a:gd name="T2" fmla="*/ 1935238 w 1935480"/>
                <a:gd name="T3" fmla="*/ 1797050 h 2764790"/>
                <a:gd name="T4" fmla="*/ 967625 w 1935480"/>
                <a:gd name="T5" fmla="*/ 2764790 h 2764790"/>
                <a:gd name="T6" fmla="*/ 0 w 1935480"/>
                <a:gd name="T7" fmla="*/ 1797050 h 2764790"/>
                <a:gd name="T8" fmla="*/ 0 w 1935480"/>
                <a:gd name="T9" fmla="*/ 0 h 2764790"/>
                <a:gd name="T10" fmla="*/ 967625 w 1935480"/>
                <a:gd name="T11" fmla="*/ 967739 h 2764790"/>
                <a:gd name="T12" fmla="*/ 1935238 w 1935480"/>
                <a:gd name="T13" fmla="*/ 0 h 27647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35480" h="2764790">
                  <a:moveTo>
                    <a:pt x="1935238" y="0"/>
                  </a:moveTo>
                  <a:lnTo>
                    <a:pt x="1935238" y="1797050"/>
                  </a:lnTo>
                  <a:lnTo>
                    <a:pt x="967625" y="2764790"/>
                  </a:lnTo>
                  <a:lnTo>
                    <a:pt x="0" y="1797050"/>
                  </a:lnTo>
                  <a:lnTo>
                    <a:pt x="0" y="0"/>
                  </a:lnTo>
                  <a:lnTo>
                    <a:pt x="967625" y="967739"/>
                  </a:lnTo>
                  <a:lnTo>
                    <a:pt x="1935238" y="0"/>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37224" name="object 10">
            <a:extLst>
              <a:ext uri="{FF2B5EF4-FFF2-40B4-BE49-F238E27FC236}">
                <a16:creationId xmlns:a16="http://schemas.microsoft.com/office/drawing/2014/main" id="{D15F3B54-BF91-CE00-5606-27C0D0BDFF58}"/>
              </a:ext>
            </a:extLst>
          </p:cNvPr>
          <p:cNvSpPr txBox="1">
            <a:spLocks noChangeArrowheads="1"/>
          </p:cNvSpPr>
          <p:nvPr/>
        </p:nvSpPr>
        <p:spPr bwMode="auto">
          <a:xfrm>
            <a:off x="819150" y="2771775"/>
            <a:ext cx="1401763" cy="34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b="1">
                <a:solidFill>
                  <a:srgbClr val="FFFFFF"/>
                </a:solidFill>
                <a:latin typeface="微軟正黑體" panose="020B0604030504040204" pitchFamily="34" charset="-120"/>
                <a:ea typeface="微軟正黑體" panose="020B0604030504040204" pitchFamily="34" charset="-120"/>
              </a:rPr>
              <a:t>公告分發序</a:t>
            </a:r>
            <a:endParaRPr lang="zh-TW" altLang="zh-TW" sz="2100">
              <a:latin typeface="微軟正黑體" panose="020B0604030504040204" pitchFamily="34" charset="-120"/>
              <a:ea typeface="微軟正黑體" panose="020B0604030504040204" pitchFamily="34" charset="-120"/>
            </a:endParaRPr>
          </a:p>
        </p:txBody>
      </p:sp>
      <p:sp>
        <p:nvSpPr>
          <p:cNvPr id="137225" name="object 11">
            <a:extLst>
              <a:ext uri="{FF2B5EF4-FFF2-40B4-BE49-F238E27FC236}">
                <a16:creationId xmlns:a16="http://schemas.microsoft.com/office/drawing/2014/main" id="{BCC16627-8758-7F7E-97AD-09C66C9AA742}"/>
              </a:ext>
            </a:extLst>
          </p:cNvPr>
          <p:cNvSpPr>
            <a:spLocks/>
          </p:cNvSpPr>
          <p:nvPr/>
        </p:nvSpPr>
        <p:spPr bwMode="auto">
          <a:xfrm>
            <a:off x="2244725" y="1919288"/>
            <a:ext cx="5749925" cy="1347787"/>
          </a:xfrm>
          <a:custGeom>
            <a:avLst/>
            <a:gdLst>
              <a:gd name="T0" fmla="*/ 4330 w 7666355"/>
              <a:gd name="T1" fmla="*/ 169 h 1797050"/>
              <a:gd name="T2" fmla="*/ 4330 w 7666355"/>
              <a:gd name="T3" fmla="*/ 844 h 1797050"/>
              <a:gd name="T4" fmla="*/ 4328 w 7666355"/>
              <a:gd name="T5" fmla="*/ 872 h 1797050"/>
              <a:gd name="T6" fmla="*/ 4322 w 7666355"/>
              <a:gd name="T7" fmla="*/ 898 h 1797050"/>
              <a:gd name="T8" fmla="*/ 4311 w 7666355"/>
              <a:gd name="T9" fmla="*/ 923 h 1797050"/>
              <a:gd name="T10" fmla="*/ 4297 w 7666355"/>
              <a:gd name="T11" fmla="*/ 944 h 1797050"/>
              <a:gd name="T12" fmla="*/ 4281 w 7666355"/>
              <a:gd name="T13" fmla="*/ 964 h 1797050"/>
              <a:gd name="T14" fmla="*/ 4261 w 7666355"/>
              <a:gd name="T15" fmla="*/ 981 h 1797050"/>
              <a:gd name="T16" fmla="*/ 4238 w 7666355"/>
              <a:gd name="T17" fmla="*/ 995 h 1797050"/>
              <a:gd name="T18" fmla="*/ 4214 w 7666355"/>
              <a:gd name="T19" fmla="*/ 1005 h 1797050"/>
              <a:gd name="T20" fmla="*/ 4188 w 7666355"/>
              <a:gd name="T21" fmla="*/ 1011 h 1797050"/>
              <a:gd name="T22" fmla="*/ 4161 w 7666355"/>
              <a:gd name="T23" fmla="*/ 1014 h 1797050"/>
              <a:gd name="T24" fmla="*/ 0 w 7666355"/>
              <a:gd name="T25" fmla="*/ 1014 h 1797050"/>
              <a:gd name="T26" fmla="*/ 0 w 7666355"/>
              <a:gd name="T27" fmla="*/ 0 h 1797050"/>
              <a:gd name="T28" fmla="*/ 4161 w 7666355"/>
              <a:gd name="T29" fmla="*/ 0 h 1797050"/>
              <a:gd name="T30" fmla="*/ 4188 w 7666355"/>
              <a:gd name="T31" fmla="*/ 2 h 1797050"/>
              <a:gd name="T32" fmla="*/ 4214 w 7666355"/>
              <a:gd name="T33" fmla="*/ 8 h 1797050"/>
              <a:gd name="T34" fmla="*/ 4238 w 7666355"/>
              <a:gd name="T35" fmla="*/ 19 h 1797050"/>
              <a:gd name="T36" fmla="*/ 4261 w 7666355"/>
              <a:gd name="T37" fmla="*/ 32 h 1797050"/>
              <a:gd name="T38" fmla="*/ 4281 w 7666355"/>
              <a:gd name="T39" fmla="*/ 49 h 1797050"/>
              <a:gd name="T40" fmla="*/ 4297 w 7666355"/>
              <a:gd name="T41" fmla="*/ 68 h 1797050"/>
              <a:gd name="T42" fmla="*/ 4311 w 7666355"/>
              <a:gd name="T43" fmla="*/ 91 h 1797050"/>
              <a:gd name="T44" fmla="*/ 4322 w 7666355"/>
              <a:gd name="T45" fmla="*/ 115 h 1797050"/>
              <a:gd name="T46" fmla="*/ 4328 w 7666355"/>
              <a:gd name="T47" fmla="*/ 141 h 1797050"/>
              <a:gd name="T48" fmla="*/ 4330 w 7666355"/>
              <a:gd name="T49" fmla="*/ 169 h 17970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666355" h="1797050">
                <a:moveTo>
                  <a:pt x="7666101" y="299592"/>
                </a:moveTo>
                <a:lnTo>
                  <a:pt x="7666101" y="1497584"/>
                </a:lnTo>
                <a:lnTo>
                  <a:pt x="7662180" y="1546180"/>
                </a:lnTo>
                <a:lnTo>
                  <a:pt x="7650830" y="1592273"/>
                </a:lnTo>
                <a:lnTo>
                  <a:pt x="7632668" y="1635245"/>
                </a:lnTo>
                <a:lnTo>
                  <a:pt x="7608310" y="1674483"/>
                </a:lnTo>
                <a:lnTo>
                  <a:pt x="7578375" y="1709372"/>
                </a:lnTo>
                <a:lnTo>
                  <a:pt x="7543479" y="1739296"/>
                </a:lnTo>
                <a:lnTo>
                  <a:pt x="7504240" y="1763641"/>
                </a:lnTo>
                <a:lnTo>
                  <a:pt x="7461275" y="1781791"/>
                </a:lnTo>
                <a:lnTo>
                  <a:pt x="7415201" y="1793132"/>
                </a:lnTo>
                <a:lnTo>
                  <a:pt x="7366634" y="1797050"/>
                </a:lnTo>
                <a:lnTo>
                  <a:pt x="0" y="1797050"/>
                </a:lnTo>
                <a:lnTo>
                  <a:pt x="0" y="0"/>
                </a:lnTo>
                <a:lnTo>
                  <a:pt x="7366634" y="0"/>
                </a:lnTo>
                <a:lnTo>
                  <a:pt x="7415201" y="3920"/>
                </a:lnTo>
                <a:lnTo>
                  <a:pt x="7461275" y="15271"/>
                </a:lnTo>
                <a:lnTo>
                  <a:pt x="7504240" y="33436"/>
                </a:lnTo>
                <a:lnTo>
                  <a:pt x="7543479" y="57798"/>
                </a:lnTo>
                <a:lnTo>
                  <a:pt x="7578375" y="87741"/>
                </a:lnTo>
                <a:lnTo>
                  <a:pt x="7608310" y="122648"/>
                </a:lnTo>
                <a:lnTo>
                  <a:pt x="7632668" y="161903"/>
                </a:lnTo>
                <a:lnTo>
                  <a:pt x="7650830" y="204890"/>
                </a:lnTo>
                <a:lnTo>
                  <a:pt x="7662180" y="250992"/>
                </a:lnTo>
                <a:lnTo>
                  <a:pt x="7666101" y="29959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37226" name="object 12">
            <a:extLst>
              <a:ext uri="{FF2B5EF4-FFF2-40B4-BE49-F238E27FC236}">
                <a16:creationId xmlns:a16="http://schemas.microsoft.com/office/drawing/2014/main" id="{DF087FFB-ECDA-6940-26C3-F4A034F60816}"/>
              </a:ext>
            </a:extLst>
          </p:cNvPr>
          <p:cNvSpPr txBox="1">
            <a:spLocks noChangeArrowheads="1"/>
          </p:cNvSpPr>
          <p:nvPr/>
        </p:nvSpPr>
        <p:spPr bwMode="auto">
          <a:xfrm>
            <a:off x="2336800" y="2122488"/>
            <a:ext cx="54991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36525" indent="-128588">
              <a:spcBef>
                <a:spcPct val="20000"/>
              </a:spcBef>
              <a:buClr>
                <a:schemeClr val="accent1"/>
              </a:buClr>
              <a:buSzPct val="50000"/>
              <a:buFont typeface="Wingdings 2" panose="05020102010507070707" pitchFamily="18" charset="2"/>
              <a:buChar char=""/>
              <a:tabLst>
                <a:tab pos="138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38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38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Tx/>
              <a:buChar char="•"/>
            </a:pPr>
            <a:r>
              <a:rPr lang="zh-TW" altLang="zh-TW" sz="1400">
                <a:latin typeface="微軟正黑體" panose="020B0604030504040204" pitchFamily="34" charset="-120"/>
                <a:ea typeface="微軟正黑體" panose="020B0604030504040204" pitchFamily="34" charset="-120"/>
              </a:rPr>
              <a:t>各招生學校</a:t>
            </a:r>
            <a:r>
              <a:rPr lang="zh-TW" altLang="zh-TW" sz="1400" b="1">
                <a:latin typeface="微軟正黑體" panose="020B0604030504040204" pitchFamily="34" charset="-120"/>
                <a:ea typeface="微軟正黑體" panose="020B0604030504040204" pitchFamily="34" charset="-120"/>
              </a:rPr>
              <a:t>以招生名額</a:t>
            </a:r>
            <a:r>
              <a:rPr lang="zh-TW" altLang="zh-TW" sz="1400" b="1">
                <a:solidFill>
                  <a:srgbClr val="FF0000"/>
                </a:solidFill>
                <a:latin typeface="微軟正黑體" panose="020B0604030504040204" pitchFamily="34" charset="-120"/>
                <a:ea typeface="微軟正黑體" panose="020B0604030504040204" pitchFamily="34" charset="-120"/>
              </a:rPr>
              <a:t>2倍</a:t>
            </a:r>
            <a:r>
              <a:rPr lang="zh-TW" altLang="zh-TW" sz="1400" b="1">
                <a:latin typeface="微軟正黑體" panose="020B0604030504040204" pitchFamily="34" charset="-120"/>
                <a:ea typeface="微軟正黑體" panose="020B0604030504040204" pitchFamily="34" charset="-120"/>
              </a:rPr>
              <a:t>公告分發序名單</a:t>
            </a:r>
            <a:r>
              <a:rPr lang="zh-TW" altLang="zh-TW" sz="1400">
                <a:latin typeface="微軟正黑體" panose="020B0604030504040204" pitchFamily="34" charset="-120"/>
                <a:ea typeface="微軟正黑體" panose="020B0604030504040204" pitchFamily="34" charset="-120"/>
              </a:rPr>
              <a:t>，學生按照學校公告之分	發序，於簡章規定時間</a:t>
            </a:r>
            <a:r>
              <a:rPr lang="zh-TW" altLang="zh-TW" sz="1400" b="1">
                <a:solidFill>
                  <a:srgbClr val="0000FF"/>
                </a:solidFill>
                <a:latin typeface="微軟正黑體" panose="020B0604030504040204" pitchFamily="34" charset="-120"/>
                <a:ea typeface="微軟正黑體" panose="020B0604030504040204" pitchFamily="34" charset="-120"/>
              </a:rPr>
              <a:t>單科別</a:t>
            </a:r>
            <a:r>
              <a:rPr lang="zh-TW" altLang="zh-TW" sz="1400">
                <a:latin typeface="微軟正黑體" panose="020B0604030504040204" pitchFamily="34" charset="-120"/>
                <a:ea typeface="微軟正黑體" panose="020B0604030504040204" pitchFamily="34" charset="-120"/>
              </a:rPr>
              <a:t>學校進行</a:t>
            </a:r>
            <a:r>
              <a:rPr lang="zh-TW" altLang="zh-TW" sz="1400" b="1">
                <a:solidFill>
                  <a:srgbClr val="FF0000"/>
                </a:solidFill>
                <a:latin typeface="微軟正黑體" panose="020B0604030504040204" pitchFamily="34" charset="-120"/>
                <a:ea typeface="微軟正黑體" panose="020B0604030504040204" pitchFamily="34" charset="-120"/>
              </a:rPr>
              <a:t>線上</a:t>
            </a:r>
            <a:r>
              <a:rPr lang="zh-TW" altLang="zh-TW" sz="1400">
                <a:latin typeface="微軟正黑體" panose="020B0604030504040204" pitchFamily="34" charset="-120"/>
                <a:ea typeface="微軟正黑體" panose="020B0604030504040204" pitchFamily="34" charset="-120"/>
              </a:rPr>
              <a:t>登記，</a:t>
            </a:r>
          </a:p>
        </p:txBody>
      </p:sp>
      <p:sp>
        <p:nvSpPr>
          <p:cNvPr id="137227" name="object 13">
            <a:extLst>
              <a:ext uri="{FF2B5EF4-FFF2-40B4-BE49-F238E27FC236}">
                <a16:creationId xmlns:a16="http://schemas.microsoft.com/office/drawing/2014/main" id="{5FAF755F-338E-2119-7C59-A7841DBF6A7A}"/>
              </a:ext>
            </a:extLst>
          </p:cNvPr>
          <p:cNvSpPr>
            <a:spLocks/>
          </p:cNvSpPr>
          <p:nvPr/>
        </p:nvSpPr>
        <p:spPr bwMode="auto">
          <a:xfrm>
            <a:off x="4281488" y="2732088"/>
            <a:ext cx="541337" cy="11112"/>
          </a:xfrm>
          <a:custGeom>
            <a:avLst/>
            <a:gdLst>
              <a:gd name="T0" fmla="*/ 396 w 722629"/>
              <a:gd name="T1" fmla="*/ 0 h 13969"/>
              <a:gd name="T2" fmla="*/ 0 w 722629"/>
              <a:gd name="T3" fmla="*/ 0 h 13969"/>
              <a:gd name="T4" fmla="*/ 0 w 722629"/>
              <a:gd name="T5" fmla="*/ 36 h 13969"/>
              <a:gd name="T6" fmla="*/ 396 w 722629"/>
              <a:gd name="T7" fmla="*/ 36 h 13969"/>
              <a:gd name="T8" fmla="*/ 396 w 722629"/>
              <a:gd name="T9" fmla="*/ 0 h 139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2629" h="13969">
                <a:moveTo>
                  <a:pt x="722376" y="0"/>
                </a:moveTo>
                <a:lnTo>
                  <a:pt x="0" y="0"/>
                </a:lnTo>
                <a:lnTo>
                  <a:pt x="0" y="13715"/>
                </a:lnTo>
                <a:lnTo>
                  <a:pt x="722376" y="13715"/>
                </a:lnTo>
                <a:lnTo>
                  <a:pt x="72237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7228" name="object 14">
            <a:extLst>
              <a:ext uri="{FF2B5EF4-FFF2-40B4-BE49-F238E27FC236}">
                <a16:creationId xmlns:a16="http://schemas.microsoft.com/office/drawing/2014/main" id="{F562AE33-87BC-F30E-3035-86EB84534DCF}"/>
              </a:ext>
            </a:extLst>
          </p:cNvPr>
          <p:cNvSpPr txBox="1">
            <a:spLocks noChangeArrowheads="1"/>
          </p:cNvSpPr>
          <p:nvPr/>
        </p:nvSpPr>
        <p:spPr bwMode="auto">
          <a:xfrm>
            <a:off x="2466975" y="2751138"/>
            <a:ext cx="49006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400" b="1">
                <a:solidFill>
                  <a:srgbClr val="0000FF"/>
                </a:solidFill>
                <a:latin typeface="微軟正黑體" panose="020B0604030504040204" pitchFamily="34" charset="-120"/>
                <a:ea typeface="微軟正黑體" panose="020B0604030504040204" pitchFamily="34" charset="-120"/>
              </a:rPr>
              <a:t>多科別</a:t>
            </a:r>
            <a:r>
              <a:rPr lang="zh-TW" altLang="zh-TW" sz="1400">
                <a:latin typeface="微軟正黑體" panose="020B0604030504040204" pitchFamily="34" charset="-120"/>
                <a:ea typeface="微軟正黑體" panose="020B0604030504040204" pitchFamily="34" charset="-120"/>
              </a:rPr>
              <a:t>學校至指定地點</a:t>
            </a:r>
            <a:r>
              <a:rPr lang="zh-TW" altLang="zh-TW" sz="1400" b="1">
                <a:solidFill>
                  <a:srgbClr val="FF0000"/>
                </a:solidFill>
                <a:latin typeface="微軟正黑體" panose="020B0604030504040204" pitchFamily="34" charset="-120"/>
                <a:ea typeface="微軟正黑體" panose="020B0604030504040204" pitchFamily="34" charset="-120"/>
              </a:rPr>
              <a:t>依序辦理現場登記、撕榜、報到作業</a:t>
            </a:r>
            <a:r>
              <a:rPr lang="zh-TW" altLang="zh-TW" sz="1400">
                <a:latin typeface="微軟正黑體" panose="020B0604030504040204" pitchFamily="34" charset="-120"/>
                <a:ea typeface="微軟正黑體" panose="020B0604030504040204" pitchFamily="34" charset="-120"/>
              </a:rPr>
              <a:t>。</a:t>
            </a:r>
          </a:p>
        </p:txBody>
      </p:sp>
      <p:grpSp>
        <p:nvGrpSpPr>
          <p:cNvPr id="137229" name="object 15">
            <a:extLst>
              <a:ext uri="{FF2B5EF4-FFF2-40B4-BE49-F238E27FC236}">
                <a16:creationId xmlns:a16="http://schemas.microsoft.com/office/drawing/2014/main" id="{884AB0E6-5B00-A699-74D9-D7C62CEBB1BE}"/>
              </a:ext>
            </a:extLst>
          </p:cNvPr>
          <p:cNvGrpSpPr>
            <a:grpSpLocks/>
          </p:cNvGrpSpPr>
          <p:nvPr/>
        </p:nvGrpSpPr>
        <p:grpSpPr bwMode="auto">
          <a:xfrm>
            <a:off x="788988" y="3013075"/>
            <a:ext cx="2228850" cy="2846388"/>
            <a:chOff x="1051928" y="2874517"/>
            <a:chExt cx="2971800" cy="3795395"/>
          </a:xfrm>
        </p:grpSpPr>
        <p:sp>
          <p:nvSpPr>
            <p:cNvPr id="137242" name="object 16">
              <a:extLst>
                <a:ext uri="{FF2B5EF4-FFF2-40B4-BE49-F238E27FC236}">
                  <a16:creationId xmlns:a16="http://schemas.microsoft.com/office/drawing/2014/main" id="{464A55B9-9252-EAC5-D9B3-EFC17E6D18F5}"/>
                </a:ext>
              </a:extLst>
            </p:cNvPr>
            <p:cNvSpPr>
              <a:spLocks/>
            </p:cNvSpPr>
            <p:nvPr/>
          </p:nvSpPr>
          <p:spPr bwMode="auto">
            <a:xfrm>
              <a:off x="3300856" y="2874517"/>
              <a:ext cx="722630" cy="13970"/>
            </a:xfrm>
            <a:custGeom>
              <a:avLst/>
              <a:gdLst>
                <a:gd name="T0" fmla="*/ 722402 w 722629"/>
                <a:gd name="T1" fmla="*/ 0 h 13969"/>
                <a:gd name="T2" fmla="*/ 0 w 722629"/>
                <a:gd name="T3" fmla="*/ 0 h 13969"/>
                <a:gd name="T4" fmla="*/ 0 w 722629"/>
                <a:gd name="T5" fmla="*/ 13741 h 13969"/>
                <a:gd name="T6" fmla="*/ 722402 w 722629"/>
                <a:gd name="T7" fmla="*/ 13741 h 13969"/>
                <a:gd name="T8" fmla="*/ 722402 w 722629"/>
                <a:gd name="T9" fmla="*/ 0 h 139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2629" h="13969">
                  <a:moveTo>
                    <a:pt x="722376" y="0"/>
                  </a:moveTo>
                  <a:lnTo>
                    <a:pt x="0" y="0"/>
                  </a:lnTo>
                  <a:lnTo>
                    <a:pt x="0" y="13715"/>
                  </a:lnTo>
                  <a:lnTo>
                    <a:pt x="722376" y="13715"/>
                  </a:lnTo>
                  <a:lnTo>
                    <a:pt x="722376"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7243" name="object 17">
              <a:extLst>
                <a:ext uri="{FF2B5EF4-FFF2-40B4-BE49-F238E27FC236}">
                  <a16:creationId xmlns:a16="http://schemas.microsoft.com/office/drawing/2014/main" id="{FB5FB3D8-A8D6-CB09-EAE7-75A9E008B426}"/>
                </a:ext>
              </a:extLst>
            </p:cNvPr>
            <p:cNvSpPr>
              <a:spLocks/>
            </p:cNvSpPr>
            <p:nvPr/>
          </p:nvSpPr>
          <p:spPr bwMode="auto">
            <a:xfrm>
              <a:off x="1058278" y="3898900"/>
              <a:ext cx="1935480" cy="2764790"/>
            </a:xfrm>
            <a:custGeom>
              <a:avLst/>
              <a:gdLst>
                <a:gd name="T0" fmla="*/ 1935238 w 1935480"/>
                <a:gd name="T1" fmla="*/ 0 h 2764790"/>
                <a:gd name="T2" fmla="*/ 967625 w 1935480"/>
                <a:gd name="T3" fmla="*/ 967613 h 2764790"/>
                <a:gd name="T4" fmla="*/ 0 w 1935480"/>
                <a:gd name="T5" fmla="*/ 0 h 2764790"/>
                <a:gd name="T6" fmla="*/ 0 w 1935480"/>
                <a:gd name="T7" fmla="*/ 1797011 h 2764790"/>
                <a:gd name="T8" fmla="*/ 967625 w 1935480"/>
                <a:gd name="T9" fmla="*/ 2764663 h 2764790"/>
                <a:gd name="T10" fmla="*/ 1935238 w 1935480"/>
                <a:gd name="T11" fmla="*/ 1797011 h 2764790"/>
                <a:gd name="T12" fmla="*/ 1935238 w 1935480"/>
                <a:gd name="T13" fmla="*/ 0 h 27647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35480" h="2764790">
                  <a:moveTo>
                    <a:pt x="1935238" y="0"/>
                  </a:moveTo>
                  <a:lnTo>
                    <a:pt x="967625" y="967613"/>
                  </a:lnTo>
                  <a:lnTo>
                    <a:pt x="0" y="0"/>
                  </a:lnTo>
                  <a:lnTo>
                    <a:pt x="0" y="1797011"/>
                  </a:lnTo>
                  <a:lnTo>
                    <a:pt x="967625" y="2764663"/>
                  </a:lnTo>
                  <a:lnTo>
                    <a:pt x="1935238" y="1797011"/>
                  </a:lnTo>
                  <a:lnTo>
                    <a:pt x="1935238"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7244" name="object 18">
              <a:extLst>
                <a:ext uri="{FF2B5EF4-FFF2-40B4-BE49-F238E27FC236}">
                  <a16:creationId xmlns:a16="http://schemas.microsoft.com/office/drawing/2014/main" id="{8DDD9B5C-9D06-232D-346A-DD29338B9A6B}"/>
                </a:ext>
              </a:extLst>
            </p:cNvPr>
            <p:cNvSpPr>
              <a:spLocks/>
            </p:cNvSpPr>
            <p:nvPr/>
          </p:nvSpPr>
          <p:spPr bwMode="auto">
            <a:xfrm>
              <a:off x="1058278" y="3898900"/>
              <a:ext cx="1935480" cy="2764790"/>
            </a:xfrm>
            <a:custGeom>
              <a:avLst/>
              <a:gdLst>
                <a:gd name="T0" fmla="*/ 1935238 w 1935480"/>
                <a:gd name="T1" fmla="*/ 0 h 2764790"/>
                <a:gd name="T2" fmla="*/ 1935238 w 1935480"/>
                <a:gd name="T3" fmla="*/ 1797011 h 2764790"/>
                <a:gd name="T4" fmla="*/ 967625 w 1935480"/>
                <a:gd name="T5" fmla="*/ 2764663 h 2764790"/>
                <a:gd name="T6" fmla="*/ 0 w 1935480"/>
                <a:gd name="T7" fmla="*/ 1797011 h 2764790"/>
                <a:gd name="T8" fmla="*/ 0 w 1935480"/>
                <a:gd name="T9" fmla="*/ 0 h 2764790"/>
                <a:gd name="T10" fmla="*/ 967625 w 1935480"/>
                <a:gd name="T11" fmla="*/ 967613 h 2764790"/>
                <a:gd name="T12" fmla="*/ 1935238 w 1935480"/>
                <a:gd name="T13" fmla="*/ 0 h 276479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935480" h="2764790">
                  <a:moveTo>
                    <a:pt x="1935238" y="0"/>
                  </a:moveTo>
                  <a:lnTo>
                    <a:pt x="1935238" y="1797011"/>
                  </a:lnTo>
                  <a:lnTo>
                    <a:pt x="967625" y="2764663"/>
                  </a:lnTo>
                  <a:lnTo>
                    <a:pt x="0" y="1797011"/>
                  </a:lnTo>
                  <a:lnTo>
                    <a:pt x="0" y="0"/>
                  </a:lnTo>
                  <a:lnTo>
                    <a:pt x="967625" y="967613"/>
                  </a:lnTo>
                  <a:lnTo>
                    <a:pt x="1935238" y="0"/>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37230" name="object 19">
            <a:extLst>
              <a:ext uri="{FF2B5EF4-FFF2-40B4-BE49-F238E27FC236}">
                <a16:creationId xmlns:a16="http://schemas.microsoft.com/office/drawing/2014/main" id="{3391AF67-5A35-36D3-E5C4-45D263FA3040}"/>
              </a:ext>
            </a:extLst>
          </p:cNvPr>
          <p:cNvSpPr txBox="1">
            <a:spLocks noChangeArrowheads="1"/>
          </p:cNvSpPr>
          <p:nvPr/>
        </p:nvSpPr>
        <p:spPr bwMode="auto">
          <a:xfrm>
            <a:off x="1233488" y="4633913"/>
            <a:ext cx="573087" cy="34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b="1">
                <a:solidFill>
                  <a:srgbClr val="FFFFFF"/>
                </a:solidFill>
                <a:latin typeface="微軟正黑體" panose="020B0604030504040204" pitchFamily="34" charset="-120"/>
                <a:ea typeface="微軟正黑體" panose="020B0604030504040204" pitchFamily="34" charset="-120"/>
              </a:rPr>
              <a:t>登記</a:t>
            </a:r>
            <a:endParaRPr lang="zh-TW" altLang="zh-TW" sz="2100">
              <a:latin typeface="微軟正黑體" panose="020B0604030504040204" pitchFamily="34" charset="-120"/>
              <a:ea typeface="微軟正黑體" panose="020B0604030504040204" pitchFamily="34" charset="-120"/>
            </a:endParaRPr>
          </a:p>
        </p:txBody>
      </p:sp>
      <p:grpSp>
        <p:nvGrpSpPr>
          <p:cNvPr id="137231" name="object 20">
            <a:extLst>
              <a:ext uri="{FF2B5EF4-FFF2-40B4-BE49-F238E27FC236}">
                <a16:creationId xmlns:a16="http://schemas.microsoft.com/office/drawing/2014/main" id="{66A0A036-7D0B-2609-C2C4-75EB845AE204}"/>
              </a:ext>
            </a:extLst>
          </p:cNvPr>
          <p:cNvGrpSpPr>
            <a:grpSpLocks/>
          </p:cNvGrpSpPr>
          <p:nvPr/>
        </p:nvGrpSpPr>
        <p:grpSpPr bwMode="auto">
          <a:xfrm>
            <a:off x="2239963" y="3776663"/>
            <a:ext cx="5759450" cy="1357312"/>
            <a:chOff x="2987167" y="3892550"/>
            <a:chExt cx="7679055" cy="1809750"/>
          </a:xfrm>
        </p:grpSpPr>
        <p:sp>
          <p:nvSpPr>
            <p:cNvPr id="137240" name="object 21">
              <a:extLst>
                <a:ext uri="{FF2B5EF4-FFF2-40B4-BE49-F238E27FC236}">
                  <a16:creationId xmlns:a16="http://schemas.microsoft.com/office/drawing/2014/main" id="{9570A78C-0401-D5B3-1DD5-91C4BFE1A2FD}"/>
                </a:ext>
              </a:extLst>
            </p:cNvPr>
            <p:cNvSpPr>
              <a:spLocks/>
            </p:cNvSpPr>
            <p:nvPr/>
          </p:nvSpPr>
          <p:spPr bwMode="auto">
            <a:xfrm>
              <a:off x="2993517" y="3898900"/>
              <a:ext cx="7666355" cy="1797050"/>
            </a:xfrm>
            <a:custGeom>
              <a:avLst/>
              <a:gdLst>
                <a:gd name="T0" fmla="*/ 7666101 w 7666355"/>
                <a:gd name="T1" fmla="*/ 299466 h 1797050"/>
                <a:gd name="T2" fmla="*/ 7666101 w 7666355"/>
                <a:gd name="T3" fmla="*/ 1497457 h 1797050"/>
                <a:gd name="T4" fmla="*/ 7662180 w 7666355"/>
                <a:gd name="T5" fmla="*/ 1546056 h 1797050"/>
                <a:gd name="T6" fmla="*/ 7650830 w 7666355"/>
                <a:gd name="T7" fmla="*/ 1592155 h 1797050"/>
                <a:gd name="T8" fmla="*/ 7632668 w 7666355"/>
                <a:gd name="T9" fmla="*/ 1635137 h 1797050"/>
                <a:gd name="T10" fmla="*/ 7608310 w 7666355"/>
                <a:gd name="T11" fmla="*/ 1674388 h 1797050"/>
                <a:gd name="T12" fmla="*/ 7578375 w 7666355"/>
                <a:gd name="T13" fmla="*/ 1709289 h 1797050"/>
                <a:gd name="T14" fmla="*/ 7543479 w 7666355"/>
                <a:gd name="T15" fmla="*/ 1739227 h 1797050"/>
                <a:gd name="T16" fmla="*/ 7504240 w 7666355"/>
                <a:gd name="T17" fmla="*/ 1763583 h 1797050"/>
                <a:gd name="T18" fmla="*/ 7461275 w 7666355"/>
                <a:gd name="T19" fmla="*/ 1781744 h 1797050"/>
                <a:gd name="T20" fmla="*/ 7415201 w 7666355"/>
                <a:gd name="T21" fmla="*/ 1793092 h 1797050"/>
                <a:gd name="T22" fmla="*/ 7366634 w 7666355"/>
                <a:gd name="T23" fmla="*/ 1797011 h 1797050"/>
                <a:gd name="T24" fmla="*/ 0 w 7666355"/>
                <a:gd name="T25" fmla="*/ 1797011 h 1797050"/>
                <a:gd name="T26" fmla="*/ 0 w 7666355"/>
                <a:gd name="T27" fmla="*/ 0 h 1797050"/>
                <a:gd name="T28" fmla="*/ 7366634 w 7666355"/>
                <a:gd name="T29" fmla="*/ 0 h 1797050"/>
                <a:gd name="T30" fmla="*/ 7415201 w 7666355"/>
                <a:gd name="T31" fmla="*/ 3917 h 1797050"/>
                <a:gd name="T32" fmla="*/ 7461275 w 7666355"/>
                <a:gd name="T33" fmla="*/ 15258 h 1797050"/>
                <a:gd name="T34" fmla="*/ 7504240 w 7666355"/>
                <a:gd name="T35" fmla="*/ 33408 h 1797050"/>
                <a:gd name="T36" fmla="*/ 7543479 w 7666355"/>
                <a:gd name="T37" fmla="*/ 57753 h 1797050"/>
                <a:gd name="T38" fmla="*/ 7578375 w 7666355"/>
                <a:gd name="T39" fmla="*/ 87677 h 1797050"/>
                <a:gd name="T40" fmla="*/ 7608310 w 7666355"/>
                <a:gd name="T41" fmla="*/ 122566 h 1797050"/>
                <a:gd name="T42" fmla="*/ 7632668 w 7666355"/>
                <a:gd name="T43" fmla="*/ 161804 h 1797050"/>
                <a:gd name="T44" fmla="*/ 7650830 w 7666355"/>
                <a:gd name="T45" fmla="*/ 204776 h 1797050"/>
                <a:gd name="T46" fmla="*/ 7662180 w 7666355"/>
                <a:gd name="T47" fmla="*/ 250869 h 1797050"/>
                <a:gd name="T48" fmla="*/ 7666101 w 7666355"/>
                <a:gd name="T49" fmla="*/ 299466 h 179705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7666355" h="1797050">
                  <a:moveTo>
                    <a:pt x="7666101" y="299466"/>
                  </a:moveTo>
                  <a:lnTo>
                    <a:pt x="7666101" y="1497457"/>
                  </a:lnTo>
                  <a:lnTo>
                    <a:pt x="7662180" y="1546056"/>
                  </a:lnTo>
                  <a:lnTo>
                    <a:pt x="7650830" y="1592155"/>
                  </a:lnTo>
                  <a:lnTo>
                    <a:pt x="7632668" y="1635137"/>
                  </a:lnTo>
                  <a:lnTo>
                    <a:pt x="7608310" y="1674388"/>
                  </a:lnTo>
                  <a:lnTo>
                    <a:pt x="7578375" y="1709289"/>
                  </a:lnTo>
                  <a:lnTo>
                    <a:pt x="7543479" y="1739227"/>
                  </a:lnTo>
                  <a:lnTo>
                    <a:pt x="7504240" y="1763583"/>
                  </a:lnTo>
                  <a:lnTo>
                    <a:pt x="7461275" y="1781744"/>
                  </a:lnTo>
                  <a:lnTo>
                    <a:pt x="7415201" y="1793092"/>
                  </a:lnTo>
                  <a:lnTo>
                    <a:pt x="7366634" y="1797011"/>
                  </a:lnTo>
                  <a:lnTo>
                    <a:pt x="0" y="1797011"/>
                  </a:lnTo>
                  <a:lnTo>
                    <a:pt x="0" y="0"/>
                  </a:lnTo>
                  <a:lnTo>
                    <a:pt x="7366634" y="0"/>
                  </a:lnTo>
                  <a:lnTo>
                    <a:pt x="7415201" y="3917"/>
                  </a:lnTo>
                  <a:lnTo>
                    <a:pt x="7461275" y="15258"/>
                  </a:lnTo>
                  <a:lnTo>
                    <a:pt x="7504240" y="33408"/>
                  </a:lnTo>
                  <a:lnTo>
                    <a:pt x="7543479" y="57753"/>
                  </a:lnTo>
                  <a:lnTo>
                    <a:pt x="7578375" y="87677"/>
                  </a:lnTo>
                  <a:lnTo>
                    <a:pt x="7608310" y="122566"/>
                  </a:lnTo>
                  <a:lnTo>
                    <a:pt x="7632668" y="161804"/>
                  </a:lnTo>
                  <a:lnTo>
                    <a:pt x="7650830" y="204776"/>
                  </a:lnTo>
                  <a:lnTo>
                    <a:pt x="7662180" y="250869"/>
                  </a:lnTo>
                  <a:lnTo>
                    <a:pt x="7666101" y="299466"/>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37241" name="object 22">
              <a:extLst>
                <a:ext uri="{FF2B5EF4-FFF2-40B4-BE49-F238E27FC236}">
                  <a16:creationId xmlns:a16="http://schemas.microsoft.com/office/drawing/2014/main" id="{1EDAC639-122B-9E8A-0BBA-30F2100A18B5}"/>
                </a:ext>
              </a:extLst>
            </p:cNvPr>
            <p:cNvSpPr>
              <a:spLocks/>
            </p:cNvSpPr>
            <p:nvPr/>
          </p:nvSpPr>
          <p:spPr bwMode="auto">
            <a:xfrm>
              <a:off x="3300857" y="4386833"/>
              <a:ext cx="1203960" cy="13970"/>
            </a:xfrm>
            <a:custGeom>
              <a:avLst/>
              <a:gdLst>
                <a:gd name="T0" fmla="*/ 1203960 w 1203960"/>
                <a:gd name="T1" fmla="*/ 0 h 13970"/>
                <a:gd name="T2" fmla="*/ 0 w 1203960"/>
                <a:gd name="T3" fmla="*/ 0 h 13970"/>
                <a:gd name="T4" fmla="*/ 0 w 1203960"/>
                <a:gd name="T5" fmla="*/ 13716 h 13970"/>
                <a:gd name="T6" fmla="*/ 1203960 w 1203960"/>
                <a:gd name="T7" fmla="*/ 13716 h 13970"/>
                <a:gd name="T8" fmla="*/ 1203960 w 1203960"/>
                <a:gd name="T9" fmla="*/ 0 h 139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3960" h="13970">
                  <a:moveTo>
                    <a:pt x="1203960" y="0"/>
                  </a:moveTo>
                  <a:lnTo>
                    <a:pt x="0" y="0"/>
                  </a:lnTo>
                  <a:lnTo>
                    <a:pt x="0" y="13716"/>
                  </a:lnTo>
                  <a:lnTo>
                    <a:pt x="1203960" y="13716"/>
                  </a:lnTo>
                  <a:lnTo>
                    <a:pt x="120396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grpSp>
      <p:sp>
        <p:nvSpPr>
          <p:cNvPr id="137232" name="object 23">
            <a:extLst>
              <a:ext uri="{FF2B5EF4-FFF2-40B4-BE49-F238E27FC236}">
                <a16:creationId xmlns:a16="http://schemas.microsoft.com/office/drawing/2014/main" id="{42FB39DF-5C13-70B1-6921-4BA284950B89}"/>
              </a:ext>
            </a:extLst>
          </p:cNvPr>
          <p:cNvSpPr txBox="1">
            <a:spLocks noChangeArrowheads="1"/>
          </p:cNvSpPr>
          <p:nvPr/>
        </p:nvSpPr>
        <p:spPr bwMode="auto">
          <a:xfrm>
            <a:off x="2336800" y="3821113"/>
            <a:ext cx="5527675"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36525" indent="-128588">
              <a:spcBef>
                <a:spcPct val="20000"/>
              </a:spcBef>
              <a:buClr>
                <a:schemeClr val="accent1"/>
              </a:buClr>
              <a:buSzPct val="50000"/>
              <a:buFont typeface="Wingdings 2" panose="05020102010507070707" pitchFamily="18" charset="2"/>
              <a:buChar char=""/>
              <a:tabLst>
                <a:tab pos="138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38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38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 typeface="微軟正黑體" panose="020B0604030504040204" pitchFamily="34" charset="-120"/>
              <a:buChar char="•"/>
            </a:pPr>
            <a:r>
              <a:rPr lang="zh-TW" altLang="zh-TW" sz="1400" b="1">
                <a:solidFill>
                  <a:srgbClr val="0000FF"/>
                </a:solidFill>
                <a:latin typeface="微軟正黑體" panose="020B0604030504040204" pitchFamily="34" charset="-120"/>
                <a:ea typeface="微軟正黑體" panose="020B0604030504040204" pitchFamily="34" charset="-120"/>
              </a:rPr>
              <a:t>單科別學校</a:t>
            </a:r>
            <a:r>
              <a:rPr lang="zh-TW" altLang="zh-TW" sz="1400" b="1">
                <a:latin typeface="微軟正黑體" panose="020B0604030504040204" pitchFamily="34" charset="-120"/>
                <a:ea typeface="微軟正黑體" panose="020B0604030504040204" pitchFamily="34" charset="-120"/>
              </a:rPr>
              <a:t>：</a:t>
            </a:r>
            <a:r>
              <a:rPr lang="zh-TW" altLang="zh-TW" sz="1400">
                <a:latin typeface="微軟正黑體" panose="020B0604030504040204" pitchFamily="34" charset="-120"/>
                <a:ea typeface="微軟正黑體" panose="020B0604030504040204" pitchFamily="34" charset="-120"/>
              </a:rPr>
              <a:t>至臺北市</a:t>
            </a:r>
            <a:r>
              <a:rPr lang="zh-TW" altLang="zh-TW" sz="1400" b="1">
                <a:latin typeface="Trebuchet MS" panose="020B0603020202020204" pitchFamily="34" charset="0"/>
              </a:rPr>
              <a:t>114</a:t>
            </a:r>
            <a:r>
              <a:rPr lang="zh-TW" altLang="zh-TW" sz="1400">
                <a:latin typeface="微軟正黑體" panose="020B0604030504040204" pitchFamily="34" charset="-120"/>
                <a:ea typeface="微軟正黑體" panose="020B0604030504040204" pitchFamily="34" charset="-120"/>
              </a:rPr>
              <a:t>學年度高級中等學校優先免試入學委員會	資訊系統平台進行登記，</a:t>
            </a:r>
            <a:r>
              <a:rPr lang="zh-TW" altLang="zh-TW" sz="1400">
                <a:solidFill>
                  <a:srgbClr val="FF0000"/>
                </a:solidFill>
                <a:latin typeface="微軟正黑體" panose="020B0604030504040204" pitchFamily="34" charset="-120"/>
                <a:ea typeface="微軟正黑體" panose="020B0604030504040204" pitchFamily="34" charset="-120"/>
              </a:rPr>
              <a:t>逾期不得</a:t>
            </a:r>
            <a:r>
              <a:rPr lang="zh-TW" altLang="zh-TW" sz="1400">
                <a:latin typeface="微軟正黑體" panose="020B0604030504040204" pitchFamily="34" charset="-120"/>
                <a:ea typeface="微軟正黑體" panose="020B0604030504040204" pitchFamily="34" charset="-120"/>
              </a:rPr>
              <a:t>參加篩選錄取作業</a:t>
            </a:r>
          </a:p>
        </p:txBody>
      </p:sp>
      <p:sp>
        <p:nvSpPr>
          <p:cNvPr id="137233" name="object 24">
            <a:extLst>
              <a:ext uri="{FF2B5EF4-FFF2-40B4-BE49-F238E27FC236}">
                <a16:creationId xmlns:a16="http://schemas.microsoft.com/office/drawing/2014/main" id="{9BDFED5C-484A-D59D-57D4-E0F21679DD71}"/>
              </a:ext>
            </a:extLst>
          </p:cNvPr>
          <p:cNvSpPr txBox="1">
            <a:spLocks noChangeArrowheads="1"/>
          </p:cNvSpPr>
          <p:nvPr/>
        </p:nvSpPr>
        <p:spPr bwMode="auto">
          <a:xfrm>
            <a:off x="2336800" y="4495800"/>
            <a:ext cx="55737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138113" indent="-128588">
              <a:spcBef>
                <a:spcPct val="20000"/>
              </a:spcBef>
              <a:buClr>
                <a:schemeClr val="accent1"/>
              </a:buClr>
              <a:buSzPct val="50000"/>
              <a:buFont typeface="Wingdings 2" panose="05020102010507070707" pitchFamily="18" charset="2"/>
              <a:buChar char=""/>
              <a:tabLst>
                <a:tab pos="138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38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38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微軟正黑體" panose="020B0604030504040204" pitchFamily="34" charset="-120"/>
              <a:buChar char="•"/>
            </a:pPr>
            <a:r>
              <a:rPr lang="zh-TW" altLang="zh-TW" sz="1400" b="1">
                <a:solidFill>
                  <a:srgbClr val="0000FF"/>
                </a:solidFill>
                <a:latin typeface="微軟正黑體" panose="020B0604030504040204" pitchFamily="34" charset="-120"/>
                <a:ea typeface="微軟正黑體" panose="020B0604030504040204" pitchFamily="34" charset="-120"/>
              </a:rPr>
              <a:t>多科別學校</a:t>
            </a:r>
            <a:r>
              <a:rPr lang="zh-TW" altLang="zh-TW" sz="1400" b="1">
                <a:latin typeface="微軟正黑體" panose="020B0604030504040204" pitchFamily="34" charset="-120"/>
                <a:ea typeface="微軟正黑體" panose="020B0604030504040204" pitchFamily="34" charset="-120"/>
              </a:rPr>
              <a:t>：</a:t>
            </a:r>
            <a:r>
              <a:rPr lang="zh-TW" altLang="zh-TW" sz="1400">
                <a:latin typeface="微軟正黑體" panose="020B0604030504040204" pitchFamily="34" charset="-120"/>
                <a:ea typeface="微軟正黑體" panose="020B0604030504040204" pitchFamily="34" charset="-120"/>
              </a:rPr>
              <a:t>學生親自或由家長（或法定代理人）辦理登記，</a:t>
            </a:r>
            <a:r>
              <a:rPr lang="zh-TW" altLang="zh-TW" sz="1400">
                <a:solidFill>
                  <a:srgbClr val="FF0000"/>
                </a:solidFill>
                <a:latin typeface="微軟正黑體" panose="020B0604030504040204" pitchFamily="34" charset="-120"/>
                <a:ea typeface="微軟正黑體" panose="020B0604030504040204" pitchFamily="34" charset="-120"/>
              </a:rPr>
              <a:t>逾期視</a:t>
            </a:r>
            <a:endParaRPr lang="zh-TW" altLang="zh-TW" sz="1400">
              <a:latin typeface="微軟正黑體" panose="020B0604030504040204" pitchFamily="34" charset="-120"/>
              <a:ea typeface="微軟正黑體" panose="020B0604030504040204" pitchFamily="34" charset="-120"/>
            </a:endParaRPr>
          </a:p>
        </p:txBody>
      </p:sp>
      <p:grpSp>
        <p:nvGrpSpPr>
          <p:cNvPr id="137234" name="object 25">
            <a:extLst>
              <a:ext uri="{FF2B5EF4-FFF2-40B4-BE49-F238E27FC236}">
                <a16:creationId xmlns:a16="http://schemas.microsoft.com/office/drawing/2014/main" id="{ECB9D776-5064-FC87-D168-CBDC214981BB}"/>
              </a:ext>
            </a:extLst>
          </p:cNvPr>
          <p:cNvGrpSpPr>
            <a:grpSpLocks/>
          </p:cNvGrpSpPr>
          <p:nvPr/>
        </p:nvGrpSpPr>
        <p:grpSpPr bwMode="auto">
          <a:xfrm>
            <a:off x="2474913" y="4757738"/>
            <a:ext cx="4700587" cy="11112"/>
            <a:chOff x="3300857" y="5200650"/>
            <a:chExt cx="6266815" cy="13970"/>
          </a:xfrm>
        </p:grpSpPr>
        <p:sp>
          <p:nvSpPr>
            <p:cNvPr id="137238" name="object 26">
              <a:extLst>
                <a:ext uri="{FF2B5EF4-FFF2-40B4-BE49-F238E27FC236}">
                  <a16:creationId xmlns:a16="http://schemas.microsoft.com/office/drawing/2014/main" id="{C1BA3CE9-2815-E3C3-8986-38CA664909D6}"/>
                </a:ext>
              </a:extLst>
            </p:cNvPr>
            <p:cNvSpPr>
              <a:spLocks/>
            </p:cNvSpPr>
            <p:nvPr/>
          </p:nvSpPr>
          <p:spPr bwMode="auto">
            <a:xfrm>
              <a:off x="3300857" y="5200650"/>
              <a:ext cx="1203960" cy="13970"/>
            </a:xfrm>
            <a:custGeom>
              <a:avLst/>
              <a:gdLst>
                <a:gd name="T0" fmla="*/ 1203960 w 1203960"/>
                <a:gd name="T1" fmla="*/ 0 h 13970"/>
                <a:gd name="T2" fmla="*/ 0 w 1203960"/>
                <a:gd name="T3" fmla="*/ 0 h 13970"/>
                <a:gd name="T4" fmla="*/ 0 w 1203960"/>
                <a:gd name="T5" fmla="*/ 13716 h 13970"/>
                <a:gd name="T6" fmla="*/ 1203960 w 1203960"/>
                <a:gd name="T7" fmla="*/ 13716 h 13970"/>
                <a:gd name="T8" fmla="*/ 1203960 w 1203960"/>
                <a:gd name="T9" fmla="*/ 0 h 139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3960" h="13970">
                  <a:moveTo>
                    <a:pt x="1203960" y="0"/>
                  </a:moveTo>
                  <a:lnTo>
                    <a:pt x="0" y="0"/>
                  </a:lnTo>
                  <a:lnTo>
                    <a:pt x="0" y="13716"/>
                  </a:lnTo>
                  <a:lnTo>
                    <a:pt x="1203960" y="13716"/>
                  </a:lnTo>
                  <a:lnTo>
                    <a:pt x="1203960" y="0"/>
                  </a:lnTo>
                  <a:close/>
                </a:path>
              </a:pathLst>
            </a:custGeom>
            <a:solidFill>
              <a:srgbClr val="0000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7239" name="object 27">
              <a:extLst>
                <a:ext uri="{FF2B5EF4-FFF2-40B4-BE49-F238E27FC236}">
                  <a16:creationId xmlns:a16="http://schemas.microsoft.com/office/drawing/2014/main" id="{79CD95F7-A3EE-1ADF-19FA-C3937C8AFED3}"/>
                </a:ext>
              </a:extLst>
            </p:cNvPr>
            <p:cNvSpPr>
              <a:spLocks/>
            </p:cNvSpPr>
            <p:nvPr/>
          </p:nvSpPr>
          <p:spPr bwMode="auto">
            <a:xfrm>
              <a:off x="5227192" y="5200650"/>
              <a:ext cx="4340860" cy="13970"/>
            </a:xfrm>
            <a:custGeom>
              <a:avLst/>
              <a:gdLst>
                <a:gd name="T0" fmla="*/ 4340378 w 4340859"/>
                <a:gd name="T1" fmla="*/ 0 h 13970"/>
                <a:gd name="T2" fmla="*/ 0 w 4340859"/>
                <a:gd name="T3" fmla="*/ 0 h 13970"/>
                <a:gd name="T4" fmla="*/ 0 w 4340859"/>
                <a:gd name="T5" fmla="*/ 13716 h 13970"/>
                <a:gd name="T6" fmla="*/ 4340378 w 4340859"/>
                <a:gd name="T7" fmla="*/ 13716 h 13970"/>
                <a:gd name="T8" fmla="*/ 4340378 w 4340859"/>
                <a:gd name="T9" fmla="*/ 0 h 139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0859" h="13970">
                  <a:moveTo>
                    <a:pt x="4340352" y="0"/>
                  </a:moveTo>
                  <a:lnTo>
                    <a:pt x="0" y="0"/>
                  </a:lnTo>
                  <a:lnTo>
                    <a:pt x="0" y="13716"/>
                  </a:lnTo>
                  <a:lnTo>
                    <a:pt x="4340352" y="13716"/>
                  </a:lnTo>
                  <a:lnTo>
                    <a:pt x="43403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grpSp>
      <p:sp>
        <p:nvSpPr>
          <p:cNvPr id="137235" name="object 28">
            <a:extLst>
              <a:ext uri="{FF2B5EF4-FFF2-40B4-BE49-F238E27FC236}">
                <a16:creationId xmlns:a16="http://schemas.microsoft.com/office/drawing/2014/main" id="{118AB7E7-05AA-C6BA-7A4C-2AB6BE76B13D}"/>
              </a:ext>
            </a:extLst>
          </p:cNvPr>
          <p:cNvSpPr txBox="1">
            <a:spLocks noChangeArrowheads="1"/>
          </p:cNvSpPr>
          <p:nvPr/>
        </p:nvSpPr>
        <p:spPr bwMode="auto">
          <a:xfrm>
            <a:off x="2466975" y="4778375"/>
            <a:ext cx="2005013"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400">
                <a:solidFill>
                  <a:srgbClr val="FF0000"/>
                </a:solidFill>
                <a:latin typeface="微軟正黑體" panose="020B0604030504040204" pitchFamily="34" charset="-120"/>
                <a:ea typeface="微軟正黑體" panose="020B0604030504040204" pitchFamily="34" charset="-120"/>
              </a:rPr>
              <a:t>同放棄</a:t>
            </a:r>
            <a:r>
              <a:rPr lang="zh-TW" altLang="zh-TW" sz="1400">
                <a:latin typeface="微軟正黑體" panose="020B0604030504040204" pitchFamily="34" charset="-120"/>
                <a:ea typeface="微軟正黑體" panose="020B0604030504040204" pitchFamily="34" charset="-120"/>
              </a:rPr>
              <a:t>抽籤、撕榜資格。</a:t>
            </a:r>
          </a:p>
        </p:txBody>
      </p:sp>
      <p:sp>
        <p:nvSpPr>
          <p:cNvPr id="137236" name="object 29">
            <a:extLst>
              <a:ext uri="{FF2B5EF4-FFF2-40B4-BE49-F238E27FC236}">
                <a16:creationId xmlns:a16="http://schemas.microsoft.com/office/drawing/2014/main" id="{0053BAC4-3E78-29C7-1F0D-C957F95A932F}"/>
              </a:ext>
            </a:extLst>
          </p:cNvPr>
          <p:cNvSpPr txBox="1">
            <a:spLocks noChangeArrowheads="1"/>
          </p:cNvSpPr>
          <p:nvPr/>
        </p:nvSpPr>
        <p:spPr bwMode="auto">
          <a:xfrm>
            <a:off x="6057900" y="5510213"/>
            <a:ext cx="2428875" cy="306387"/>
          </a:xfrm>
          <a:prstGeom prst="rect">
            <a:avLst/>
          </a:prstGeom>
          <a:noFill/>
          <a:ln w="57150">
            <a:solidFill>
              <a:srgbClr val="00AF50"/>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18573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30" name="object 30">
            <a:extLst>
              <a:ext uri="{FF2B5EF4-FFF2-40B4-BE49-F238E27FC236}">
                <a16:creationId xmlns:a16="http://schemas.microsoft.com/office/drawing/2014/main" id="{2A26846E-0363-CEA6-9914-D3CB3837B6CE}"/>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58</a:t>
            </a:r>
            <a:endParaRPr sz="1050">
              <a:latin typeface="Trebuchet MS"/>
              <a:cs typeface="Trebuchet M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標題 1">
            <a:extLst>
              <a:ext uri="{FF2B5EF4-FFF2-40B4-BE49-F238E27FC236}">
                <a16:creationId xmlns:a16="http://schemas.microsoft.com/office/drawing/2014/main" id="{53DD29AD-F2DD-5AF7-88DE-7FE3AF9B2A4C}"/>
              </a:ext>
            </a:extLst>
          </p:cNvPr>
          <p:cNvSpPr>
            <a:spLocks noGrp="1"/>
          </p:cNvSpPr>
          <p:nvPr>
            <p:ph type="title"/>
          </p:nvPr>
        </p:nvSpPr>
        <p:spPr/>
        <p:txBody>
          <a:bodyPr/>
          <a:lstStyle/>
          <a:p>
            <a:endParaRPr lang="zh-TW" altLang="en-US"/>
          </a:p>
        </p:txBody>
      </p:sp>
      <p:pic>
        <p:nvPicPr>
          <p:cNvPr id="23555" name="內容版面配置區 3">
            <a:extLst>
              <a:ext uri="{FF2B5EF4-FFF2-40B4-BE49-F238E27FC236}">
                <a16:creationId xmlns:a16="http://schemas.microsoft.com/office/drawing/2014/main" id="{0AA95B78-66AE-185B-4ABB-081088A82DB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b="43742"/>
          <a:stretch>
            <a:fillRect/>
          </a:stretch>
        </p:blipFill>
        <p:spPr>
          <a:xfrm>
            <a:off x="317500" y="44450"/>
            <a:ext cx="8509000" cy="6615113"/>
          </a:xfrm>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2" name="object 2">
            <a:extLst>
              <a:ext uri="{FF2B5EF4-FFF2-40B4-BE49-F238E27FC236}">
                <a16:creationId xmlns:a16="http://schemas.microsoft.com/office/drawing/2014/main" id="{9130C96B-599D-3346-C399-3CAA35326D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284288"/>
            <a:ext cx="130968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3" name="object 3">
            <a:extLst>
              <a:ext uri="{FF2B5EF4-FFF2-40B4-BE49-F238E27FC236}">
                <a16:creationId xmlns:a16="http://schemas.microsoft.com/office/drawing/2014/main" id="{FA08C649-5CB0-664C-BBDD-1C5E8C4A2D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1309688"/>
            <a:ext cx="760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4" name="object 4">
            <a:extLst>
              <a:ext uri="{FF2B5EF4-FFF2-40B4-BE49-F238E27FC236}">
                <a16:creationId xmlns:a16="http://schemas.microsoft.com/office/drawing/2014/main" id="{202CB9F2-27C9-4A84-4487-19D1036DD5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0075" y="1282700"/>
            <a:ext cx="13160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9C985FD6-08FB-DAC1-6F7D-FE7084A6D945}"/>
              </a:ext>
            </a:extLst>
          </p:cNvPr>
          <p:cNvSpPr txBox="1">
            <a:spLocks noGrp="1"/>
          </p:cNvSpPr>
          <p:nvPr>
            <p:ph type="title"/>
          </p:nvPr>
        </p:nvSpPr>
        <p:spPr>
          <a:xfrm>
            <a:off x="342900" y="1147763"/>
            <a:ext cx="6172200" cy="687387"/>
          </a:xfrm>
        </p:spPr>
        <p:txBody>
          <a:bodyPr lIns="0" tIns="9525" rIns="0" bIns="0" rtlCol="0">
            <a:spAutoFit/>
          </a:bodyPr>
          <a:lstStyle/>
          <a:p>
            <a:pPr marL="9525">
              <a:spcBef>
                <a:spcPts val="75"/>
              </a:spcBef>
              <a:defRPr/>
            </a:pPr>
            <a:r>
              <a:rPr spc="-15" dirty="0"/>
              <a:t>第二類優免</a:t>
            </a:r>
          </a:p>
        </p:txBody>
      </p:sp>
      <p:pic>
        <p:nvPicPr>
          <p:cNvPr id="138246" name="object 6">
            <a:extLst>
              <a:ext uri="{FF2B5EF4-FFF2-40B4-BE49-F238E27FC236}">
                <a16:creationId xmlns:a16="http://schemas.microsoft.com/office/drawing/2014/main" id="{B44707C7-8614-102D-96C5-90002F7FBA4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9263" y="1281113"/>
            <a:ext cx="17684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8247" name="object 7">
            <a:extLst>
              <a:ext uri="{FF2B5EF4-FFF2-40B4-BE49-F238E27FC236}">
                <a16:creationId xmlns:a16="http://schemas.microsoft.com/office/drawing/2014/main" id="{62DDD6B9-99E9-B009-7D7B-6DE5D8215F6E}"/>
              </a:ext>
            </a:extLst>
          </p:cNvPr>
          <p:cNvGrpSpPr>
            <a:grpSpLocks/>
          </p:cNvGrpSpPr>
          <p:nvPr/>
        </p:nvGrpSpPr>
        <p:grpSpPr bwMode="auto">
          <a:xfrm>
            <a:off x="993775" y="2778125"/>
            <a:ext cx="1933575" cy="2757488"/>
            <a:chOff x="1324736" y="2561463"/>
            <a:chExt cx="2578100" cy="3677285"/>
          </a:xfrm>
        </p:grpSpPr>
        <p:sp>
          <p:nvSpPr>
            <p:cNvPr id="138264" name="object 8">
              <a:extLst>
                <a:ext uri="{FF2B5EF4-FFF2-40B4-BE49-F238E27FC236}">
                  <a16:creationId xmlns:a16="http://schemas.microsoft.com/office/drawing/2014/main" id="{FAF0C6C1-B02F-7F6E-2987-F93D902D63B5}"/>
                </a:ext>
              </a:extLst>
            </p:cNvPr>
            <p:cNvSpPr>
              <a:spLocks/>
            </p:cNvSpPr>
            <p:nvPr/>
          </p:nvSpPr>
          <p:spPr bwMode="auto">
            <a:xfrm>
              <a:off x="1331086" y="2567813"/>
              <a:ext cx="2565400" cy="3664585"/>
            </a:xfrm>
            <a:custGeom>
              <a:avLst/>
              <a:gdLst>
                <a:gd name="T0" fmla="*/ 2564891 w 2565400"/>
                <a:gd name="T1" fmla="*/ 0 h 3664585"/>
                <a:gd name="T2" fmla="*/ 1282445 w 2565400"/>
                <a:gd name="T3" fmla="*/ 1282445 h 3664585"/>
                <a:gd name="T4" fmla="*/ 0 w 2565400"/>
                <a:gd name="T5" fmla="*/ 0 h 3664585"/>
                <a:gd name="T6" fmla="*/ 0 w 2565400"/>
                <a:gd name="T7" fmla="*/ 2381758 h 3664585"/>
                <a:gd name="T8" fmla="*/ 1282445 w 2565400"/>
                <a:gd name="T9" fmla="*/ 3664127 h 3664585"/>
                <a:gd name="T10" fmla="*/ 2564891 w 2565400"/>
                <a:gd name="T11" fmla="*/ 2381758 h 3664585"/>
                <a:gd name="T12" fmla="*/ 2564891 w 2565400"/>
                <a:gd name="T13" fmla="*/ 0 h 36645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5400" h="3664585">
                  <a:moveTo>
                    <a:pt x="2564891" y="0"/>
                  </a:moveTo>
                  <a:lnTo>
                    <a:pt x="1282445" y="1282445"/>
                  </a:lnTo>
                  <a:lnTo>
                    <a:pt x="0" y="0"/>
                  </a:lnTo>
                  <a:lnTo>
                    <a:pt x="0" y="2381758"/>
                  </a:lnTo>
                  <a:lnTo>
                    <a:pt x="1282445" y="3664127"/>
                  </a:lnTo>
                  <a:lnTo>
                    <a:pt x="2564891" y="2381758"/>
                  </a:lnTo>
                  <a:lnTo>
                    <a:pt x="2564891"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8265" name="object 9">
              <a:extLst>
                <a:ext uri="{FF2B5EF4-FFF2-40B4-BE49-F238E27FC236}">
                  <a16:creationId xmlns:a16="http://schemas.microsoft.com/office/drawing/2014/main" id="{58F2AC54-255D-CBB8-7E2F-3CC2DED62800}"/>
                </a:ext>
              </a:extLst>
            </p:cNvPr>
            <p:cNvSpPr>
              <a:spLocks/>
            </p:cNvSpPr>
            <p:nvPr/>
          </p:nvSpPr>
          <p:spPr bwMode="auto">
            <a:xfrm>
              <a:off x="1331086" y="2567813"/>
              <a:ext cx="2565400" cy="3664585"/>
            </a:xfrm>
            <a:custGeom>
              <a:avLst/>
              <a:gdLst>
                <a:gd name="T0" fmla="*/ 2564891 w 2565400"/>
                <a:gd name="T1" fmla="*/ 0 h 3664585"/>
                <a:gd name="T2" fmla="*/ 2564891 w 2565400"/>
                <a:gd name="T3" fmla="*/ 2381758 h 3664585"/>
                <a:gd name="T4" fmla="*/ 1282445 w 2565400"/>
                <a:gd name="T5" fmla="*/ 3664127 h 3664585"/>
                <a:gd name="T6" fmla="*/ 0 w 2565400"/>
                <a:gd name="T7" fmla="*/ 2381758 h 3664585"/>
                <a:gd name="T8" fmla="*/ 0 w 2565400"/>
                <a:gd name="T9" fmla="*/ 0 h 3664585"/>
                <a:gd name="T10" fmla="*/ 1282445 w 2565400"/>
                <a:gd name="T11" fmla="*/ 1282445 h 3664585"/>
                <a:gd name="T12" fmla="*/ 2564891 w 2565400"/>
                <a:gd name="T13" fmla="*/ 0 h 36645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5400" h="3664585">
                  <a:moveTo>
                    <a:pt x="2564891" y="0"/>
                  </a:moveTo>
                  <a:lnTo>
                    <a:pt x="2564891" y="2381758"/>
                  </a:lnTo>
                  <a:lnTo>
                    <a:pt x="1282445" y="3664127"/>
                  </a:lnTo>
                  <a:lnTo>
                    <a:pt x="0" y="2381758"/>
                  </a:lnTo>
                  <a:lnTo>
                    <a:pt x="0" y="0"/>
                  </a:lnTo>
                  <a:lnTo>
                    <a:pt x="1282445" y="1282445"/>
                  </a:lnTo>
                  <a:lnTo>
                    <a:pt x="2564891" y="0"/>
                  </a:lnTo>
                  <a:close/>
                </a:path>
              </a:pathLst>
            </a:custGeom>
            <a:noFill/>
            <a:ln w="12699">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38248" name="object 10">
            <a:extLst>
              <a:ext uri="{FF2B5EF4-FFF2-40B4-BE49-F238E27FC236}">
                <a16:creationId xmlns:a16="http://schemas.microsoft.com/office/drawing/2014/main" id="{7DF7384A-FE1B-3F65-C4F8-220F513B4E45}"/>
              </a:ext>
            </a:extLst>
          </p:cNvPr>
          <p:cNvSpPr txBox="1">
            <a:spLocks noChangeArrowheads="1"/>
          </p:cNvSpPr>
          <p:nvPr/>
        </p:nvSpPr>
        <p:spPr bwMode="auto">
          <a:xfrm>
            <a:off x="1082675" y="3709988"/>
            <a:ext cx="1755775" cy="788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7631"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775"/>
              </a:spcBef>
              <a:buClrTx/>
              <a:buSzTx/>
              <a:buFontTx/>
              <a:buNone/>
            </a:pPr>
            <a:r>
              <a:rPr lang="zh-TW" altLang="zh-TW" sz="1900" b="1">
                <a:solidFill>
                  <a:srgbClr val="FFFFFF"/>
                </a:solidFill>
                <a:latin typeface="微軟正黑體" panose="020B0604030504040204" pitchFamily="34" charset="-120"/>
                <a:ea typeface="微軟正黑體" panose="020B0604030504040204" pitchFamily="34" charset="-120"/>
              </a:rPr>
              <a:t>線上公告</a:t>
            </a:r>
            <a:endParaRPr lang="zh-TW" altLang="zh-TW" sz="1900">
              <a:latin typeface="微軟正黑體" panose="020B0604030504040204" pitchFamily="34" charset="-120"/>
              <a:ea typeface="微軟正黑體" panose="020B0604030504040204" pitchFamily="34" charset="-120"/>
            </a:endParaRPr>
          </a:p>
          <a:p>
            <a:pPr algn="ctr">
              <a:spcBef>
                <a:spcPts val="700"/>
              </a:spcBef>
              <a:buClrTx/>
              <a:buSzTx/>
              <a:buFontTx/>
              <a:buNone/>
            </a:pPr>
            <a:r>
              <a:rPr lang="zh-TW" altLang="zh-TW" sz="1900" b="1">
                <a:solidFill>
                  <a:srgbClr val="FFFFFF"/>
                </a:solidFill>
                <a:latin typeface="微軟正黑體" panose="020B0604030504040204" pitchFamily="34" charset="-120"/>
                <a:ea typeface="微軟正黑體" panose="020B0604030504040204" pitchFamily="34" charset="-120"/>
              </a:rPr>
              <a:t>錄取名單、報到</a:t>
            </a:r>
            <a:endParaRPr lang="zh-TW" altLang="zh-TW" sz="1900">
              <a:latin typeface="微軟正黑體" panose="020B0604030504040204" pitchFamily="34" charset="-120"/>
              <a:ea typeface="微軟正黑體" panose="020B0604030504040204" pitchFamily="34" charset="-120"/>
            </a:endParaRPr>
          </a:p>
        </p:txBody>
      </p:sp>
      <p:sp>
        <p:nvSpPr>
          <p:cNvPr id="138249" name="object 11">
            <a:extLst>
              <a:ext uri="{FF2B5EF4-FFF2-40B4-BE49-F238E27FC236}">
                <a16:creationId xmlns:a16="http://schemas.microsoft.com/office/drawing/2014/main" id="{EAFE446D-0284-AFC6-2813-9DD014A6D2FD}"/>
              </a:ext>
            </a:extLst>
          </p:cNvPr>
          <p:cNvSpPr>
            <a:spLocks/>
          </p:cNvSpPr>
          <p:nvPr/>
        </p:nvSpPr>
        <p:spPr bwMode="auto">
          <a:xfrm>
            <a:off x="2922588" y="1820863"/>
            <a:ext cx="5802312" cy="3716337"/>
          </a:xfrm>
          <a:custGeom>
            <a:avLst/>
            <a:gdLst>
              <a:gd name="T0" fmla="*/ 4360 w 7736840"/>
              <a:gd name="T1" fmla="*/ 467 h 4954905"/>
              <a:gd name="T2" fmla="*/ 4360 w 7736840"/>
              <a:gd name="T3" fmla="*/ 2333 h 4954905"/>
              <a:gd name="T4" fmla="*/ 4360 w 7736840"/>
              <a:gd name="T5" fmla="*/ 2360 h 4954905"/>
              <a:gd name="T6" fmla="*/ 4357 w 7736840"/>
              <a:gd name="T7" fmla="*/ 2387 h 4954905"/>
              <a:gd name="T8" fmla="*/ 4354 w 7736840"/>
              <a:gd name="T9" fmla="*/ 2414 h 4954905"/>
              <a:gd name="T10" fmla="*/ 4348 w 7736840"/>
              <a:gd name="T11" fmla="*/ 2440 h 4954905"/>
              <a:gd name="T12" fmla="*/ 4342 w 7736840"/>
              <a:gd name="T13" fmla="*/ 2465 h 4954905"/>
              <a:gd name="T14" fmla="*/ 4333 w 7736840"/>
              <a:gd name="T15" fmla="*/ 2490 h 4954905"/>
              <a:gd name="T16" fmla="*/ 4324 w 7736840"/>
              <a:gd name="T17" fmla="*/ 2515 h 4954905"/>
              <a:gd name="T18" fmla="*/ 4313 w 7736840"/>
              <a:gd name="T19" fmla="*/ 2537 h 4954905"/>
              <a:gd name="T20" fmla="*/ 4301 w 7736840"/>
              <a:gd name="T21" fmla="*/ 2561 h 4954905"/>
              <a:gd name="T22" fmla="*/ 4288 w 7736840"/>
              <a:gd name="T23" fmla="*/ 2583 h 4954905"/>
              <a:gd name="T24" fmla="*/ 4274 w 7736840"/>
              <a:gd name="T25" fmla="*/ 2604 h 4954905"/>
              <a:gd name="T26" fmla="*/ 4258 w 7736840"/>
              <a:gd name="T27" fmla="*/ 2625 h 4954905"/>
              <a:gd name="T28" fmla="*/ 4242 w 7736840"/>
              <a:gd name="T29" fmla="*/ 2644 h 4954905"/>
              <a:gd name="T30" fmla="*/ 4224 w 7736840"/>
              <a:gd name="T31" fmla="*/ 2663 h 4954905"/>
              <a:gd name="T32" fmla="*/ 4206 w 7736840"/>
              <a:gd name="T33" fmla="*/ 2681 h 4954905"/>
              <a:gd name="T34" fmla="*/ 4186 w 7736840"/>
              <a:gd name="T35" fmla="*/ 2697 h 4954905"/>
              <a:gd name="T36" fmla="*/ 4166 w 7736840"/>
              <a:gd name="T37" fmla="*/ 2713 h 4954905"/>
              <a:gd name="T38" fmla="*/ 4144 w 7736840"/>
              <a:gd name="T39" fmla="*/ 2726 h 4954905"/>
              <a:gd name="T40" fmla="*/ 4122 w 7736840"/>
              <a:gd name="T41" fmla="*/ 2740 h 4954905"/>
              <a:gd name="T42" fmla="*/ 4099 w 7736840"/>
              <a:gd name="T43" fmla="*/ 2752 h 4954905"/>
              <a:gd name="T44" fmla="*/ 4077 w 7736840"/>
              <a:gd name="T45" fmla="*/ 2762 h 4954905"/>
              <a:gd name="T46" fmla="*/ 4052 w 7736840"/>
              <a:gd name="T47" fmla="*/ 2772 h 4954905"/>
              <a:gd name="T48" fmla="*/ 4027 w 7736840"/>
              <a:gd name="T49" fmla="*/ 2780 h 4954905"/>
              <a:gd name="T50" fmla="*/ 4002 w 7736840"/>
              <a:gd name="T51" fmla="*/ 2787 h 4954905"/>
              <a:gd name="T52" fmla="*/ 3976 w 7736840"/>
              <a:gd name="T53" fmla="*/ 2792 h 4954905"/>
              <a:gd name="T54" fmla="*/ 3949 w 7736840"/>
              <a:gd name="T55" fmla="*/ 2796 h 4954905"/>
              <a:gd name="T56" fmla="*/ 3922 w 7736840"/>
              <a:gd name="T57" fmla="*/ 2798 h 4954905"/>
              <a:gd name="T58" fmla="*/ 3895 w 7736840"/>
              <a:gd name="T59" fmla="*/ 2799 h 4954905"/>
              <a:gd name="T60" fmla="*/ 0 w 7736840"/>
              <a:gd name="T61" fmla="*/ 2799 h 4954905"/>
              <a:gd name="T62" fmla="*/ 0 w 7736840"/>
              <a:gd name="T63" fmla="*/ 0 h 4954905"/>
              <a:gd name="T64" fmla="*/ 3895 w 7736840"/>
              <a:gd name="T65" fmla="*/ 0 h 4954905"/>
              <a:gd name="T66" fmla="*/ 3922 w 7736840"/>
              <a:gd name="T67" fmla="*/ 2 h 4954905"/>
              <a:gd name="T68" fmla="*/ 3949 w 7736840"/>
              <a:gd name="T69" fmla="*/ 4 h 4954905"/>
              <a:gd name="T70" fmla="*/ 3976 w 7736840"/>
              <a:gd name="T71" fmla="*/ 8 h 4954905"/>
              <a:gd name="T72" fmla="*/ 4002 w 7736840"/>
              <a:gd name="T73" fmla="*/ 13 h 4954905"/>
              <a:gd name="T74" fmla="*/ 4027 w 7736840"/>
              <a:gd name="T75" fmla="*/ 20 h 4954905"/>
              <a:gd name="T76" fmla="*/ 4052 w 7736840"/>
              <a:gd name="T77" fmla="*/ 28 h 4954905"/>
              <a:gd name="T78" fmla="*/ 4077 w 7736840"/>
              <a:gd name="T79" fmla="*/ 37 h 4954905"/>
              <a:gd name="T80" fmla="*/ 4099 w 7736840"/>
              <a:gd name="T81" fmla="*/ 48 h 4954905"/>
              <a:gd name="T82" fmla="*/ 4122 w 7736840"/>
              <a:gd name="T83" fmla="*/ 60 h 4954905"/>
              <a:gd name="T84" fmla="*/ 4144 w 7736840"/>
              <a:gd name="T85" fmla="*/ 74 h 4954905"/>
              <a:gd name="T86" fmla="*/ 4166 w 7736840"/>
              <a:gd name="T87" fmla="*/ 87 h 4954905"/>
              <a:gd name="T88" fmla="*/ 4186 w 7736840"/>
              <a:gd name="T89" fmla="*/ 103 h 4954905"/>
              <a:gd name="T90" fmla="*/ 4206 w 7736840"/>
              <a:gd name="T91" fmla="*/ 119 h 4954905"/>
              <a:gd name="T92" fmla="*/ 4224 w 7736840"/>
              <a:gd name="T93" fmla="*/ 137 h 4954905"/>
              <a:gd name="T94" fmla="*/ 4242 w 7736840"/>
              <a:gd name="T95" fmla="*/ 155 h 4954905"/>
              <a:gd name="T96" fmla="*/ 4258 w 7736840"/>
              <a:gd name="T97" fmla="*/ 175 h 4954905"/>
              <a:gd name="T98" fmla="*/ 4274 w 7736840"/>
              <a:gd name="T99" fmla="*/ 195 h 4954905"/>
              <a:gd name="T100" fmla="*/ 4288 w 7736840"/>
              <a:gd name="T101" fmla="*/ 218 h 4954905"/>
              <a:gd name="T102" fmla="*/ 4301 w 7736840"/>
              <a:gd name="T103" fmla="*/ 239 h 4954905"/>
              <a:gd name="T104" fmla="*/ 4313 w 7736840"/>
              <a:gd name="T105" fmla="*/ 262 h 4954905"/>
              <a:gd name="T106" fmla="*/ 4324 w 7736840"/>
              <a:gd name="T107" fmla="*/ 285 h 4954905"/>
              <a:gd name="T108" fmla="*/ 4333 w 7736840"/>
              <a:gd name="T109" fmla="*/ 310 h 4954905"/>
              <a:gd name="T110" fmla="*/ 4342 w 7736840"/>
              <a:gd name="T111" fmla="*/ 335 h 4954905"/>
              <a:gd name="T112" fmla="*/ 4348 w 7736840"/>
              <a:gd name="T113" fmla="*/ 359 h 4954905"/>
              <a:gd name="T114" fmla="*/ 4354 w 7736840"/>
              <a:gd name="T115" fmla="*/ 386 h 4954905"/>
              <a:gd name="T116" fmla="*/ 4357 w 7736840"/>
              <a:gd name="T117" fmla="*/ 413 h 4954905"/>
              <a:gd name="T118" fmla="*/ 4360 w 7736840"/>
              <a:gd name="T119" fmla="*/ 440 h 4954905"/>
              <a:gd name="T120" fmla="*/ 4360 w 7736840"/>
              <a:gd name="T121" fmla="*/ 467 h 495490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736840" h="4954905">
                <a:moveTo>
                  <a:pt x="7736586" y="825754"/>
                </a:moveTo>
                <a:lnTo>
                  <a:pt x="7736586" y="4128897"/>
                </a:lnTo>
                <a:lnTo>
                  <a:pt x="7735184" y="4177420"/>
                </a:lnTo>
                <a:lnTo>
                  <a:pt x="7731030" y="4225206"/>
                </a:lnTo>
                <a:lnTo>
                  <a:pt x="7724202" y="4272176"/>
                </a:lnTo>
                <a:lnTo>
                  <a:pt x="7714777" y="4318252"/>
                </a:lnTo>
                <a:lnTo>
                  <a:pt x="7702832" y="4363358"/>
                </a:lnTo>
                <a:lnTo>
                  <a:pt x="7688446" y="4407416"/>
                </a:lnTo>
                <a:lnTo>
                  <a:pt x="7671694" y="4450348"/>
                </a:lnTo>
                <a:lnTo>
                  <a:pt x="7652656" y="4492076"/>
                </a:lnTo>
                <a:lnTo>
                  <a:pt x="7631408" y="4532525"/>
                </a:lnTo>
                <a:lnTo>
                  <a:pt x="7608027" y="4571615"/>
                </a:lnTo>
                <a:lnTo>
                  <a:pt x="7582591" y="4609270"/>
                </a:lnTo>
                <a:lnTo>
                  <a:pt x="7555178" y="4645412"/>
                </a:lnTo>
                <a:lnTo>
                  <a:pt x="7525865" y="4679963"/>
                </a:lnTo>
                <a:lnTo>
                  <a:pt x="7494730" y="4712847"/>
                </a:lnTo>
                <a:lnTo>
                  <a:pt x="7461849" y="4743986"/>
                </a:lnTo>
                <a:lnTo>
                  <a:pt x="7427301" y="4773302"/>
                </a:lnTo>
                <a:lnTo>
                  <a:pt x="7391162" y="4800717"/>
                </a:lnTo>
                <a:lnTo>
                  <a:pt x="7353511" y="4826155"/>
                </a:lnTo>
                <a:lnTo>
                  <a:pt x="7314424" y="4849538"/>
                </a:lnTo>
                <a:lnTo>
                  <a:pt x="7273980" y="4870789"/>
                </a:lnTo>
                <a:lnTo>
                  <a:pt x="7232255" y="4889829"/>
                </a:lnTo>
                <a:lnTo>
                  <a:pt x="7189327" y="4906582"/>
                </a:lnTo>
                <a:lnTo>
                  <a:pt x="7145273" y="4920970"/>
                </a:lnTo>
                <a:lnTo>
                  <a:pt x="7100171" y="4932916"/>
                </a:lnTo>
                <a:lnTo>
                  <a:pt x="7054099" y="4942342"/>
                </a:lnTo>
                <a:lnTo>
                  <a:pt x="7007133" y="4949171"/>
                </a:lnTo>
                <a:lnTo>
                  <a:pt x="6959351" y="4953325"/>
                </a:lnTo>
                <a:lnTo>
                  <a:pt x="6910832" y="4954727"/>
                </a:lnTo>
                <a:lnTo>
                  <a:pt x="0" y="4954727"/>
                </a:lnTo>
                <a:lnTo>
                  <a:pt x="0" y="0"/>
                </a:lnTo>
                <a:lnTo>
                  <a:pt x="6910832" y="0"/>
                </a:lnTo>
                <a:lnTo>
                  <a:pt x="6959351" y="1401"/>
                </a:lnTo>
                <a:lnTo>
                  <a:pt x="7007133" y="5555"/>
                </a:lnTo>
                <a:lnTo>
                  <a:pt x="7054099" y="12383"/>
                </a:lnTo>
                <a:lnTo>
                  <a:pt x="7100171" y="21808"/>
                </a:lnTo>
                <a:lnTo>
                  <a:pt x="7145273" y="33753"/>
                </a:lnTo>
                <a:lnTo>
                  <a:pt x="7189327" y="48139"/>
                </a:lnTo>
                <a:lnTo>
                  <a:pt x="7232255" y="64891"/>
                </a:lnTo>
                <a:lnTo>
                  <a:pt x="7273980" y="83929"/>
                </a:lnTo>
                <a:lnTo>
                  <a:pt x="7314424" y="105177"/>
                </a:lnTo>
                <a:lnTo>
                  <a:pt x="7353511" y="128558"/>
                </a:lnTo>
                <a:lnTo>
                  <a:pt x="7391162" y="153994"/>
                </a:lnTo>
                <a:lnTo>
                  <a:pt x="7427301" y="181407"/>
                </a:lnTo>
                <a:lnTo>
                  <a:pt x="7461849" y="210720"/>
                </a:lnTo>
                <a:lnTo>
                  <a:pt x="7494730" y="241855"/>
                </a:lnTo>
                <a:lnTo>
                  <a:pt x="7525865" y="274736"/>
                </a:lnTo>
                <a:lnTo>
                  <a:pt x="7555178" y="309284"/>
                </a:lnTo>
                <a:lnTo>
                  <a:pt x="7582591" y="345423"/>
                </a:lnTo>
                <a:lnTo>
                  <a:pt x="7608027" y="383074"/>
                </a:lnTo>
                <a:lnTo>
                  <a:pt x="7631408" y="422161"/>
                </a:lnTo>
                <a:lnTo>
                  <a:pt x="7652656" y="462605"/>
                </a:lnTo>
                <a:lnTo>
                  <a:pt x="7671694" y="504330"/>
                </a:lnTo>
                <a:lnTo>
                  <a:pt x="7688446" y="547258"/>
                </a:lnTo>
                <a:lnTo>
                  <a:pt x="7702832" y="591312"/>
                </a:lnTo>
                <a:lnTo>
                  <a:pt x="7714777" y="636414"/>
                </a:lnTo>
                <a:lnTo>
                  <a:pt x="7724202" y="682486"/>
                </a:lnTo>
                <a:lnTo>
                  <a:pt x="7731030" y="729452"/>
                </a:lnTo>
                <a:lnTo>
                  <a:pt x="7735184" y="777234"/>
                </a:lnTo>
                <a:lnTo>
                  <a:pt x="7736586" y="825754"/>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38250" name="object 12">
            <a:extLst>
              <a:ext uri="{FF2B5EF4-FFF2-40B4-BE49-F238E27FC236}">
                <a16:creationId xmlns:a16="http://schemas.microsoft.com/office/drawing/2014/main" id="{74081881-2F16-C621-184F-A47282C0F964}"/>
              </a:ext>
            </a:extLst>
          </p:cNvPr>
          <p:cNvSpPr txBox="1">
            <a:spLocks noChangeArrowheads="1"/>
          </p:cNvSpPr>
          <p:nvPr/>
        </p:nvSpPr>
        <p:spPr bwMode="auto">
          <a:xfrm>
            <a:off x="3105150" y="2297113"/>
            <a:ext cx="5376863"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223838" indent="-214313">
              <a:spcBef>
                <a:spcPct val="20000"/>
              </a:spcBef>
              <a:buClr>
                <a:schemeClr val="accent1"/>
              </a:buClr>
              <a:buSzPct val="50000"/>
              <a:buFont typeface="Wingdings 2" panose="05020102010507070707" pitchFamily="18" charset="2"/>
              <a:buChar char=""/>
              <a:tabLst>
                <a:tab pos="223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23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23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微軟正黑體" panose="020B0604030504040204" pitchFamily="34" charset="-120"/>
              <a:buChar char="•"/>
            </a:pPr>
            <a:r>
              <a:rPr lang="zh-TW" altLang="zh-TW" sz="2700" b="1">
                <a:solidFill>
                  <a:srgbClr val="FF0000"/>
                </a:solidFill>
                <a:latin typeface="微軟正黑體" panose="020B0604030504040204" pitchFamily="34" charset="-120"/>
                <a:ea typeface="微軟正黑體" panose="020B0604030504040204" pitchFamily="34" charset="-120"/>
              </a:rPr>
              <a:t>需按時完成登記者方能參加篩選錄</a:t>
            </a:r>
            <a:endParaRPr lang="zh-TW" altLang="zh-TW" sz="2700">
              <a:latin typeface="微軟正黑體" panose="020B0604030504040204" pitchFamily="34" charset="-120"/>
              <a:ea typeface="微軟正黑體" panose="020B0604030504040204" pitchFamily="34" charset="-120"/>
            </a:endParaRPr>
          </a:p>
        </p:txBody>
      </p:sp>
      <p:sp>
        <p:nvSpPr>
          <p:cNvPr id="138251" name="object 13">
            <a:extLst>
              <a:ext uri="{FF2B5EF4-FFF2-40B4-BE49-F238E27FC236}">
                <a16:creationId xmlns:a16="http://schemas.microsoft.com/office/drawing/2014/main" id="{0D4A1C4D-416C-A3DF-7EB4-288425EC6DF2}"/>
              </a:ext>
            </a:extLst>
          </p:cNvPr>
          <p:cNvSpPr>
            <a:spLocks/>
          </p:cNvSpPr>
          <p:nvPr/>
        </p:nvSpPr>
        <p:spPr bwMode="auto">
          <a:xfrm>
            <a:off x="3328988" y="2784475"/>
            <a:ext cx="5143500" cy="19050"/>
          </a:xfrm>
          <a:custGeom>
            <a:avLst/>
            <a:gdLst>
              <a:gd name="T0" fmla="*/ 3871 w 6858000"/>
              <a:gd name="T1" fmla="*/ 0 h 26035"/>
              <a:gd name="T2" fmla="*/ 0 w 6858000"/>
              <a:gd name="T3" fmla="*/ 0 h 26035"/>
              <a:gd name="T4" fmla="*/ 0 w 6858000"/>
              <a:gd name="T5" fmla="*/ 8 h 26035"/>
              <a:gd name="T6" fmla="*/ 3871 w 6858000"/>
              <a:gd name="T7" fmla="*/ 8 h 26035"/>
              <a:gd name="T8" fmla="*/ 3871 w 6858000"/>
              <a:gd name="T9" fmla="*/ 0 h 260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58000" h="26035">
                <a:moveTo>
                  <a:pt x="6858000" y="0"/>
                </a:moveTo>
                <a:lnTo>
                  <a:pt x="0" y="0"/>
                </a:lnTo>
                <a:lnTo>
                  <a:pt x="0" y="25907"/>
                </a:lnTo>
                <a:lnTo>
                  <a:pt x="6858000" y="25907"/>
                </a:lnTo>
                <a:lnTo>
                  <a:pt x="685800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8252" name="object 14">
            <a:extLst>
              <a:ext uri="{FF2B5EF4-FFF2-40B4-BE49-F238E27FC236}">
                <a16:creationId xmlns:a16="http://schemas.microsoft.com/office/drawing/2014/main" id="{97874024-F08B-BEE2-9899-DD9C88710C96}"/>
              </a:ext>
            </a:extLst>
          </p:cNvPr>
          <p:cNvSpPr txBox="1">
            <a:spLocks noChangeArrowheads="1"/>
          </p:cNvSpPr>
          <p:nvPr/>
        </p:nvSpPr>
        <p:spPr bwMode="auto">
          <a:xfrm>
            <a:off x="3319463" y="2830513"/>
            <a:ext cx="10477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700" b="1">
                <a:solidFill>
                  <a:srgbClr val="FF0000"/>
                </a:solidFill>
                <a:latin typeface="微軟正黑體" panose="020B0604030504040204" pitchFamily="34" charset="-120"/>
                <a:ea typeface="微軟正黑體" panose="020B0604030504040204" pitchFamily="34" charset="-120"/>
              </a:rPr>
              <a:t>取作業</a:t>
            </a:r>
            <a:endParaRPr lang="zh-TW" altLang="zh-TW" sz="2700">
              <a:latin typeface="微軟正黑體" panose="020B0604030504040204" pitchFamily="34" charset="-120"/>
              <a:ea typeface="微軟正黑體" panose="020B0604030504040204" pitchFamily="34" charset="-120"/>
            </a:endParaRPr>
          </a:p>
        </p:txBody>
      </p:sp>
      <p:sp>
        <p:nvSpPr>
          <p:cNvPr id="138253" name="object 15">
            <a:extLst>
              <a:ext uri="{FF2B5EF4-FFF2-40B4-BE49-F238E27FC236}">
                <a16:creationId xmlns:a16="http://schemas.microsoft.com/office/drawing/2014/main" id="{100A3CEB-2701-1A39-8748-DCC88A1DB3A8}"/>
              </a:ext>
            </a:extLst>
          </p:cNvPr>
          <p:cNvSpPr>
            <a:spLocks/>
          </p:cNvSpPr>
          <p:nvPr/>
        </p:nvSpPr>
        <p:spPr bwMode="auto">
          <a:xfrm>
            <a:off x="3328988" y="3317875"/>
            <a:ext cx="1028700" cy="20638"/>
          </a:xfrm>
          <a:custGeom>
            <a:avLst/>
            <a:gdLst>
              <a:gd name="T0" fmla="*/ 774 w 1371600"/>
              <a:gd name="T1" fmla="*/ 0 h 26035"/>
              <a:gd name="T2" fmla="*/ 0 w 1371600"/>
              <a:gd name="T3" fmla="*/ 0 h 26035"/>
              <a:gd name="T4" fmla="*/ 0 w 1371600"/>
              <a:gd name="T5" fmla="*/ 62 h 26035"/>
              <a:gd name="T6" fmla="*/ 774 w 1371600"/>
              <a:gd name="T7" fmla="*/ 62 h 26035"/>
              <a:gd name="T8" fmla="*/ 774 w 1371600"/>
              <a:gd name="T9" fmla="*/ 0 h 260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71600" h="26035">
                <a:moveTo>
                  <a:pt x="1371600" y="0"/>
                </a:moveTo>
                <a:lnTo>
                  <a:pt x="0" y="0"/>
                </a:lnTo>
                <a:lnTo>
                  <a:pt x="0" y="25908"/>
                </a:lnTo>
                <a:lnTo>
                  <a:pt x="1371600" y="25908"/>
                </a:lnTo>
                <a:lnTo>
                  <a:pt x="137160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8254" name="object 16">
            <a:extLst>
              <a:ext uri="{FF2B5EF4-FFF2-40B4-BE49-F238E27FC236}">
                <a16:creationId xmlns:a16="http://schemas.microsoft.com/office/drawing/2014/main" id="{73263D03-3406-44DA-A795-4C7597FC6E7D}"/>
              </a:ext>
            </a:extLst>
          </p:cNvPr>
          <p:cNvSpPr txBox="1">
            <a:spLocks noChangeArrowheads="1"/>
          </p:cNvSpPr>
          <p:nvPr/>
        </p:nvSpPr>
        <p:spPr bwMode="auto">
          <a:xfrm>
            <a:off x="3105150" y="3241675"/>
            <a:ext cx="5376863" cy="180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20504" rIns="0" bIns="0">
            <a:spAutoFit/>
          </a:bodyPr>
          <a:lstStyle>
            <a:lvl1pPr marL="223838" indent="-214313">
              <a:spcBef>
                <a:spcPct val="20000"/>
              </a:spcBef>
              <a:buClr>
                <a:schemeClr val="accent1"/>
              </a:buClr>
              <a:buSzPct val="50000"/>
              <a:buFont typeface="Wingdings 2" panose="05020102010507070707" pitchFamily="18" charset="2"/>
              <a:buChar char=""/>
              <a:tabLst>
                <a:tab pos="223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23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23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9pPr>
          </a:lstStyle>
          <a:p>
            <a:pPr>
              <a:spcBef>
                <a:spcPts val="1738"/>
              </a:spcBef>
              <a:buClrTx/>
              <a:buSzTx/>
              <a:buFont typeface="Trebuchet MS" panose="020B0603020202020204" pitchFamily="34" charset="0"/>
              <a:buChar char="•"/>
            </a:pPr>
            <a:r>
              <a:rPr lang="zh-TW" altLang="zh-TW" sz="2700">
                <a:latin typeface="微軟正黑體" panose="020B0604030504040204" pitchFamily="34" charset="-120"/>
                <a:ea typeface="微軟正黑體" panose="020B0604030504040204" pitchFamily="34" charset="-120"/>
              </a:rPr>
              <a:t>各招生學校公告錄取結果名單</a:t>
            </a:r>
          </a:p>
          <a:p>
            <a:pPr>
              <a:lnSpc>
                <a:spcPct val="130000"/>
              </a:lnSpc>
              <a:spcBef>
                <a:spcPts val="700"/>
              </a:spcBef>
              <a:buClrTx/>
              <a:buSzTx/>
              <a:buFont typeface="微軟正黑體" panose="020B0604030504040204" pitchFamily="34" charset="-120"/>
              <a:buChar char="•"/>
            </a:pPr>
            <a:r>
              <a:rPr lang="zh-TW" altLang="zh-TW" sz="2700" b="1">
                <a:solidFill>
                  <a:srgbClr val="6F2F9F"/>
                </a:solidFill>
                <a:latin typeface="微軟正黑體" panose="020B0604030504040204" pitchFamily="34" charset="-120"/>
                <a:ea typeface="微軟正黑體" panose="020B0604030504040204" pitchFamily="34" charset="-120"/>
              </a:rPr>
              <a:t>學生一經公告錄取，視同完成線上	報到</a:t>
            </a:r>
            <a:endParaRPr lang="zh-TW" altLang="zh-TW" sz="2700">
              <a:latin typeface="微軟正黑體" panose="020B0604030504040204" pitchFamily="34" charset="-120"/>
              <a:ea typeface="微軟正黑體" panose="020B0604030504040204" pitchFamily="34" charset="-120"/>
            </a:endParaRPr>
          </a:p>
        </p:txBody>
      </p:sp>
      <p:sp>
        <p:nvSpPr>
          <p:cNvPr id="138255" name="object 17">
            <a:extLst>
              <a:ext uri="{FF2B5EF4-FFF2-40B4-BE49-F238E27FC236}">
                <a16:creationId xmlns:a16="http://schemas.microsoft.com/office/drawing/2014/main" id="{CC3473E3-4D9D-2FEB-8BBC-29006B8F9A8F}"/>
              </a:ext>
            </a:extLst>
          </p:cNvPr>
          <p:cNvSpPr>
            <a:spLocks/>
          </p:cNvSpPr>
          <p:nvPr/>
        </p:nvSpPr>
        <p:spPr bwMode="auto">
          <a:xfrm>
            <a:off x="1339850" y="1943100"/>
            <a:ext cx="1249363" cy="1249363"/>
          </a:xfrm>
          <a:custGeom>
            <a:avLst/>
            <a:gdLst>
              <a:gd name="T0" fmla="*/ 439 w 1666239"/>
              <a:gd name="T1" fmla="*/ 1 h 1666239"/>
              <a:gd name="T2" fmla="*/ 386 w 1666239"/>
              <a:gd name="T3" fmla="*/ 7 h 1666239"/>
              <a:gd name="T4" fmla="*/ 334 w 1666239"/>
              <a:gd name="T5" fmla="*/ 19 h 1666239"/>
              <a:gd name="T6" fmla="*/ 285 w 1666239"/>
              <a:gd name="T7" fmla="*/ 36 h 1666239"/>
              <a:gd name="T8" fmla="*/ 239 w 1666239"/>
              <a:gd name="T9" fmla="*/ 59 h 1666239"/>
              <a:gd name="T10" fmla="*/ 196 w 1666239"/>
              <a:gd name="T11" fmla="*/ 86 h 1666239"/>
              <a:gd name="T12" fmla="*/ 155 w 1666239"/>
              <a:gd name="T13" fmla="*/ 119 h 1666239"/>
              <a:gd name="T14" fmla="*/ 119 w 1666239"/>
              <a:gd name="T15" fmla="*/ 156 h 1666239"/>
              <a:gd name="T16" fmla="*/ 86 w 1666239"/>
              <a:gd name="T17" fmla="*/ 196 h 1666239"/>
              <a:gd name="T18" fmla="*/ 59 w 1666239"/>
              <a:gd name="T19" fmla="*/ 239 h 1666239"/>
              <a:gd name="T20" fmla="*/ 36 w 1666239"/>
              <a:gd name="T21" fmla="*/ 285 h 1666239"/>
              <a:gd name="T22" fmla="*/ 19 w 1666239"/>
              <a:gd name="T23" fmla="*/ 334 h 1666239"/>
              <a:gd name="T24" fmla="*/ 7 w 1666239"/>
              <a:gd name="T25" fmla="*/ 386 h 1666239"/>
              <a:gd name="T26" fmla="*/ 1 w 1666239"/>
              <a:gd name="T27" fmla="*/ 439 h 1666239"/>
              <a:gd name="T28" fmla="*/ 1 w 1666239"/>
              <a:gd name="T29" fmla="*/ 495 h 1666239"/>
              <a:gd name="T30" fmla="*/ 7 w 1666239"/>
              <a:gd name="T31" fmla="*/ 548 h 1666239"/>
              <a:gd name="T32" fmla="*/ 19 w 1666239"/>
              <a:gd name="T33" fmla="*/ 600 h 1666239"/>
              <a:gd name="T34" fmla="*/ 36 w 1666239"/>
              <a:gd name="T35" fmla="*/ 649 h 1666239"/>
              <a:gd name="T36" fmla="*/ 59 w 1666239"/>
              <a:gd name="T37" fmla="*/ 696 h 1666239"/>
              <a:gd name="T38" fmla="*/ 86 w 1666239"/>
              <a:gd name="T39" fmla="*/ 739 h 1666239"/>
              <a:gd name="T40" fmla="*/ 119 w 1666239"/>
              <a:gd name="T41" fmla="*/ 779 h 1666239"/>
              <a:gd name="T42" fmla="*/ 155 w 1666239"/>
              <a:gd name="T43" fmla="*/ 814 h 1666239"/>
              <a:gd name="T44" fmla="*/ 196 w 1666239"/>
              <a:gd name="T45" fmla="*/ 847 h 1666239"/>
              <a:gd name="T46" fmla="*/ 239 w 1666239"/>
              <a:gd name="T47" fmla="*/ 875 h 1666239"/>
              <a:gd name="T48" fmla="*/ 285 w 1666239"/>
              <a:gd name="T49" fmla="*/ 898 h 1666239"/>
              <a:gd name="T50" fmla="*/ 334 w 1666239"/>
              <a:gd name="T51" fmla="*/ 916 h 1666239"/>
              <a:gd name="T52" fmla="*/ 386 w 1666239"/>
              <a:gd name="T53" fmla="*/ 927 h 1666239"/>
              <a:gd name="T54" fmla="*/ 439 w 1666239"/>
              <a:gd name="T55" fmla="*/ 934 h 1666239"/>
              <a:gd name="T56" fmla="*/ 495 w 1666239"/>
              <a:gd name="T57" fmla="*/ 934 h 1666239"/>
              <a:gd name="T58" fmla="*/ 548 w 1666239"/>
              <a:gd name="T59" fmla="*/ 927 h 1666239"/>
              <a:gd name="T60" fmla="*/ 599 w 1666239"/>
              <a:gd name="T61" fmla="*/ 916 h 1666239"/>
              <a:gd name="T62" fmla="*/ 649 w 1666239"/>
              <a:gd name="T63" fmla="*/ 898 h 1666239"/>
              <a:gd name="T64" fmla="*/ 696 w 1666239"/>
              <a:gd name="T65" fmla="*/ 875 h 1666239"/>
              <a:gd name="T66" fmla="*/ 739 w 1666239"/>
              <a:gd name="T67" fmla="*/ 847 h 1666239"/>
              <a:gd name="T68" fmla="*/ 779 w 1666239"/>
              <a:gd name="T69" fmla="*/ 814 h 1666239"/>
              <a:gd name="T70" fmla="*/ 814 w 1666239"/>
              <a:gd name="T71" fmla="*/ 779 h 1666239"/>
              <a:gd name="T72" fmla="*/ 847 w 1666239"/>
              <a:gd name="T73" fmla="*/ 739 h 1666239"/>
              <a:gd name="T74" fmla="*/ 875 w 1666239"/>
              <a:gd name="T75" fmla="*/ 696 h 1666239"/>
              <a:gd name="T76" fmla="*/ 898 w 1666239"/>
              <a:gd name="T77" fmla="*/ 649 h 1666239"/>
              <a:gd name="T78" fmla="*/ 916 w 1666239"/>
              <a:gd name="T79" fmla="*/ 600 h 1666239"/>
              <a:gd name="T80" fmla="*/ 927 w 1666239"/>
              <a:gd name="T81" fmla="*/ 548 h 1666239"/>
              <a:gd name="T82" fmla="*/ 933 w 1666239"/>
              <a:gd name="T83" fmla="*/ 495 h 1666239"/>
              <a:gd name="T84" fmla="*/ 933 w 1666239"/>
              <a:gd name="T85" fmla="*/ 439 h 1666239"/>
              <a:gd name="T86" fmla="*/ 927 w 1666239"/>
              <a:gd name="T87" fmla="*/ 386 h 1666239"/>
              <a:gd name="T88" fmla="*/ 916 w 1666239"/>
              <a:gd name="T89" fmla="*/ 334 h 1666239"/>
              <a:gd name="T90" fmla="*/ 898 w 1666239"/>
              <a:gd name="T91" fmla="*/ 285 h 1666239"/>
              <a:gd name="T92" fmla="*/ 875 w 1666239"/>
              <a:gd name="T93" fmla="*/ 239 h 1666239"/>
              <a:gd name="T94" fmla="*/ 847 w 1666239"/>
              <a:gd name="T95" fmla="*/ 196 h 1666239"/>
              <a:gd name="T96" fmla="*/ 814 w 1666239"/>
              <a:gd name="T97" fmla="*/ 156 h 1666239"/>
              <a:gd name="T98" fmla="*/ 779 w 1666239"/>
              <a:gd name="T99" fmla="*/ 119 h 1666239"/>
              <a:gd name="T100" fmla="*/ 739 w 1666239"/>
              <a:gd name="T101" fmla="*/ 86 h 1666239"/>
              <a:gd name="T102" fmla="*/ 696 w 1666239"/>
              <a:gd name="T103" fmla="*/ 59 h 1666239"/>
              <a:gd name="T104" fmla="*/ 649 w 1666239"/>
              <a:gd name="T105" fmla="*/ 36 h 1666239"/>
              <a:gd name="T106" fmla="*/ 599 w 1666239"/>
              <a:gd name="T107" fmla="*/ 19 h 1666239"/>
              <a:gd name="T108" fmla="*/ 548 w 1666239"/>
              <a:gd name="T109" fmla="*/ 7 h 1666239"/>
              <a:gd name="T110" fmla="*/ 495 w 1666239"/>
              <a:gd name="T111" fmla="*/ 1 h 166623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66239" h="1666239">
                <a:moveTo>
                  <a:pt x="832865" y="0"/>
                </a:moveTo>
                <a:lnTo>
                  <a:pt x="783927" y="1414"/>
                </a:lnTo>
                <a:lnTo>
                  <a:pt x="735733" y="5604"/>
                </a:lnTo>
                <a:lnTo>
                  <a:pt x="688362" y="12493"/>
                </a:lnTo>
                <a:lnTo>
                  <a:pt x="641892" y="22002"/>
                </a:lnTo>
                <a:lnTo>
                  <a:pt x="596402" y="34053"/>
                </a:lnTo>
                <a:lnTo>
                  <a:pt x="551968" y="48568"/>
                </a:lnTo>
                <a:lnTo>
                  <a:pt x="508670" y="65468"/>
                </a:lnTo>
                <a:lnTo>
                  <a:pt x="466586" y="84676"/>
                </a:lnTo>
                <a:lnTo>
                  <a:pt x="425793" y="106112"/>
                </a:lnTo>
                <a:lnTo>
                  <a:pt x="386369" y="129700"/>
                </a:lnTo>
                <a:lnTo>
                  <a:pt x="348394" y="155361"/>
                </a:lnTo>
                <a:lnTo>
                  <a:pt x="311944" y="183016"/>
                </a:lnTo>
                <a:lnTo>
                  <a:pt x="277098" y="212588"/>
                </a:lnTo>
                <a:lnTo>
                  <a:pt x="243935" y="243998"/>
                </a:lnTo>
                <a:lnTo>
                  <a:pt x="212531" y="277169"/>
                </a:lnTo>
                <a:lnTo>
                  <a:pt x="182966" y="312021"/>
                </a:lnTo>
                <a:lnTo>
                  <a:pt x="155317" y="348477"/>
                </a:lnTo>
                <a:lnTo>
                  <a:pt x="129663" y="386459"/>
                </a:lnTo>
                <a:lnTo>
                  <a:pt x="106081" y="425889"/>
                </a:lnTo>
                <a:lnTo>
                  <a:pt x="84650" y="466687"/>
                </a:lnTo>
                <a:lnTo>
                  <a:pt x="65448" y="508777"/>
                </a:lnTo>
                <a:lnTo>
                  <a:pt x="48553" y="552080"/>
                </a:lnTo>
                <a:lnTo>
                  <a:pt x="34043" y="596518"/>
                </a:lnTo>
                <a:lnTo>
                  <a:pt x="21995" y="642012"/>
                </a:lnTo>
                <a:lnTo>
                  <a:pt x="12489" y="688485"/>
                </a:lnTo>
                <a:lnTo>
                  <a:pt x="5603" y="735858"/>
                </a:lnTo>
                <a:lnTo>
                  <a:pt x="1413" y="784053"/>
                </a:lnTo>
                <a:lnTo>
                  <a:pt x="0" y="832992"/>
                </a:lnTo>
                <a:lnTo>
                  <a:pt x="1413" y="881944"/>
                </a:lnTo>
                <a:lnTo>
                  <a:pt x="5603" y="930150"/>
                </a:lnTo>
                <a:lnTo>
                  <a:pt x="12489" y="977532"/>
                </a:lnTo>
                <a:lnTo>
                  <a:pt x="21995" y="1024013"/>
                </a:lnTo>
                <a:lnTo>
                  <a:pt x="34043" y="1069513"/>
                </a:lnTo>
                <a:lnTo>
                  <a:pt x="48553" y="1113955"/>
                </a:lnTo>
                <a:lnTo>
                  <a:pt x="65448" y="1157261"/>
                </a:lnTo>
                <a:lnTo>
                  <a:pt x="84650" y="1199353"/>
                </a:lnTo>
                <a:lnTo>
                  <a:pt x="106081" y="1240153"/>
                </a:lnTo>
                <a:lnTo>
                  <a:pt x="129663" y="1279582"/>
                </a:lnTo>
                <a:lnTo>
                  <a:pt x="155317" y="1317563"/>
                </a:lnTo>
                <a:lnTo>
                  <a:pt x="182966" y="1354017"/>
                </a:lnTo>
                <a:lnTo>
                  <a:pt x="212531" y="1388867"/>
                </a:lnTo>
                <a:lnTo>
                  <a:pt x="243935" y="1422034"/>
                </a:lnTo>
                <a:lnTo>
                  <a:pt x="277098" y="1453441"/>
                </a:lnTo>
                <a:lnTo>
                  <a:pt x="311944" y="1483009"/>
                </a:lnTo>
                <a:lnTo>
                  <a:pt x="348394" y="1510660"/>
                </a:lnTo>
                <a:lnTo>
                  <a:pt x="386369" y="1536316"/>
                </a:lnTo>
                <a:lnTo>
                  <a:pt x="425793" y="1559899"/>
                </a:lnTo>
                <a:lnTo>
                  <a:pt x="466586" y="1581332"/>
                </a:lnTo>
                <a:lnTo>
                  <a:pt x="508670" y="1600535"/>
                </a:lnTo>
                <a:lnTo>
                  <a:pt x="551968" y="1617431"/>
                </a:lnTo>
                <a:lnTo>
                  <a:pt x="596402" y="1631942"/>
                </a:lnTo>
                <a:lnTo>
                  <a:pt x="641892" y="1643989"/>
                </a:lnTo>
                <a:lnTo>
                  <a:pt x="688362" y="1653496"/>
                </a:lnTo>
                <a:lnTo>
                  <a:pt x="735733" y="1660382"/>
                </a:lnTo>
                <a:lnTo>
                  <a:pt x="783927" y="1664572"/>
                </a:lnTo>
                <a:lnTo>
                  <a:pt x="832865" y="1665986"/>
                </a:lnTo>
                <a:lnTo>
                  <a:pt x="881817" y="1664572"/>
                </a:lnTo>
                <a:lnTo>
                  <a:pt x="930023" y="1660382"/>
                </a:lnTo>
                <a:lnTo>
                  <a:pt x="977405" y="1653496"/>
                </a:lnTo>
                <a:lnTo>
                  <a:pt x="1023886" y="1643989"/>
                </a:lnTo>
                <a:lnTo>
                  <a:pt x="1069386" y="1631942"/>
                </a:lnTo>
                <a:lnTo>
                  <a:pt x="1113828" y="1617431"/>
                </a:lnTo>
                <a:lnTo>
                  <a:pt x="1157134" y="1600535"/>
                </a:lnTo>
                <a:lnTo>
                  <a:pt x="1199226" y="1581332"/>
                </a:lnTo>
                <a:lnTo>
                  <a:pt x="1240026" y="1559899"/>
                </a:lnTo>
                <a:lnTo>
                  <a:pt x="1279455" y="1536316"/>
                </a:lnTo>
                <a:lnTo>
                  <a:pt x="1317436" y="1510660"/>
                </a:lnTo>
                <a:lnTo>
                  <a:pt x="1353890" y="1483009"/>
                </a:lnTo>
                <a:lnTo>
                  <a:pt x="1388740" y="1453441"/>
                </a:lnTo>
                <a:lnTo>
                  <a:pt x="1421907" y="1422034"/>
                </a:lnTo>
                <a:lnTo>
                  <a:pt x="1453314" y="1388867"/>
                </a:lnTo>
                <a:lnTo>
                  <a:pt x="1482882" y="1354017"/>
                </a:lnTo>
                <a:lnTo>
                  <a:pt x="1510533" y="1317563"/>
                </a:lnTo>
                <a:lnTo>
                  <a:pt x="1536189" y="1279582"/>
                </a:lnTo>
                <a:lnTo>
                  <a:pt x="1559772" y="1240153"/>
                </a:lnTo>
                <a:lnTo>
                  <a:pt x="1581205" y="1199353"/>
                </a:lnTo>
                <a:lnTo>
                  <a:pt x="1600408" y="1157261"/>
                </a:lnTo>
                <a:lnTo>
                  <a:pt x="1617304" y="1113955"/>
                </a:lnTo>
                <a:lnTo>
                  <a:pt x="1631815" y="1069513"/>
                </a:lnTo>
                <a:lnTo>
                  <a:pt x="1643862" y="1024013"/>
                </a:lnTo>
                <a:lnTo>
                  <a:pt x="1653369" y="977532"/>
                </a:lnTo>
                <a:lnTo>
                  <a:pt x="1660255" y="930150"/>
                </a:lnTo>
                <a:lnTo>
                  <a:pt x="1664445" y="881944"/>
                </a:lnTo>
                <a:lnTo>
                  <a:pt x="1665858" y="832992"/>
                </a:lnTo>
                <a:lnTo>
                  <a:pt x="1664445" y="784053"/>
                </a:lnTo>
                <a:lnTo>
                  <a:pt x="1660255" y="735858"/>
                </a:lnTo>
                <a:lnTo>
                  <a:pt x="1653369" y="688485"/>
                </a:lnTo>
                <a:lnTo>
                  <a:pt x="1643862" y="642012"/>
                </a:lnTo>
                <a:lnTo>
                  <a:pt x="1631815" y="596518"/>
                </a:lnTo>
                <a:lnTo>
                  <a:pt x="1617304" y="552080"/>
                </a:lnTo>
                <a:lnTo>
                  <a:pt x="1600408" y="508777"/>
                </a:lnTo>
                <a:lnTo>
                  <a:pt x="1581205" y="466687"/>
                </a:lnTo>
                <a:lnTo>
                  <a:pt x="1559772" y="425889"/>
                </a:lnTo>
                <a:lnTo>
                  <a:pt x="1536189" y="386459"/>
                </a:lnTo>
                <a:lnTo>
                  <a:pt x="1510533" y="348477"/>
                </a:lnTo>
                <a:lnTo>
                  <a:pt x="1482882" y="312021"/>
                </a:lnTo>
                <a:lnTo>
                  <a:pt x="1453314" y="277169"/>
                </a:lnTo>
                <a:lnTo>
                  <a:pt x="1421907" y="243998"/>
                </a:lnTo>
                <a:lnTo>
                  <a:pt x="1388740" y="212588"/>
                </a:lnTo>
                <a:lnTo>
                  <a:pt x="1353890" y="183016"/>
                </a:lnTo>
                <a:lnTo>
                  <a:pt x="1317436" y="155361"/>
                </a:lnTo>
                <a:lnTo>
                  <a:pt x="1279455" y="129700"/>
                </a:lnTo>
                <a:lnTo>
                  <a:pt x="1240026" y="106112"/>
                </a:lnTo>
                <a:lnTo>
                  <a:pt x="1199226" y="84676"/>
                </a:lnTo>
                <a:lnTo>
                  <a:pt x="1157134" y="65468"/>
                </a:lnTo>
                <a:lnTo>
                  <a:pt x="1113828" y="48568"/>
                </a:lnTo>
                <a:lnTo>
                  <a:pt x="1069386" y="34053"/>
                </a:lnTo>
                <a:lnTo>
                  <a:pt x="1023886" y="22002"/>
                </a:lnTo>
                <a:lnTo>
                  <a:pt x="977405" y="12493"/>
                </a:lnTo>
                <a:lnTo>
                  <a:pt x="930023" y="5604"/>
                </a:lnTo>
                <a:lnTo>
                  <a:pt x="881817" y="1414"/>
                </a:lnTo>
                <a:lnTo>
                  <a:pt x="832865" y="0"/>
                </a:lnTo>
                <a:close/>
              </a:path>
            </a:pathLst>
          </a:custGeom>
          <a:solidFill>
            <a:srgbClr val="1D619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8256" name="object 18">
            <a:extLst>
              <a:ext uri="{FF2B5EF4-FFF2-40B4-BE49-F238E27FC236}">
                <a16:creationId xmlns:a16="http://schemas.microsoft.com/office/drawing/2014/main" id="{C891933E-BCFD-A079-EBF5-FC17D393E388}"/>
              </a:ext>
            </a:extLst>
          </p:cNvPr>
          <p:cNvSpPr txBox="1">
            <a:spLocks noChangeArrowheads="1"/>
          </p:cNvSpPr>
          <p:nvPr/>
        </p:nvSpPr>
        <p:spPr bwMode="auto">
          <a:xfrm>
            <a:off x="1582738" y="2252663"/>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133350" indent="-1238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900" b="1">
                <a:solidFill>
                  <a:srgbClr val="FFFFFF"/>
                </a:solidFill>
                <a:latin typeface="微軟正黑體" panose="020B0604030504040204" pitchFamily="34" charset="-120"/>
                <a:ea typeface="微軟正黑體" panose="020B0604030504040204" pitchFamily="34" charset="-120"/>
              </a:rPr>
              <a:t>單科別學校</a:t>
            </a:r>
            <a:endParaRPr lang="zh-TW" altLang="zh-TW" sz="1900">
              <a:latin typeface="微軟正黑體" panose="020B0604030504040204" pitchFamily="34" charset="-120"/>
              <a:ea typeface="微軟正黑體" panose="020B0604030504040204" pitchFamily="34" charset="-120"/>
            </a:endParaRPr>
          </a:p>
        </p:txBody>
      </p:sp>
      <p:grpSp>
        <p:nvGrpSpPr>
          <p:cNvPr id="138257" name="object 19">
            <a:extLst>
              <a:ext uri="{FF2B5EF4-FFF2-40B4-BE49-F238E27FC236}">
                <a16:creationId xmlns:a16="http://schemas.microsoft.com/office/drawing/2014/main" id="{C1868E71-357C-60B7-276B-B5EBBC8AF4DA}"/>
              </a:ext>
            </a:extLst>
          </p:cNvPr>
          <p:cNvGrpSpPr>
            <a:grpSpLocks/>
          </p:cNvGrpSpPr>
          <p:nvPr/>
        </p:nvGrpSpPr>
        <p:grpSpPr bwMode="auto">
          <a:xfrm>
            <a:off x="1943100" y="5489575"/>
            <a:ext cx="6564313" cy="388938"/>
            <a:chOff x="2590038" y="6175806"/>
            <a:chExt cx="8753475" cy="519430"/>
          </a:xfrm>
        </p:grpSpPr>
        <p:sp>
          <p:nvSpPr>
            <p:cNvPr id="138261" name="object 20">
              <a:extLst>
                <a:ext uri="{FF2B5EF4-FFF2-40B4-BE49-F238E27FC236}">
                  <a16:creationId xmlns:a16="http://schemas.microsoft.com/office/drawing/2014/main" id="{F0ECC0AF-F87F-4C19-43A9-71B60D9D2ADF}"/>
                </a:ext>
              </a:extLst>
            </p:cNvPr>
            <p:cNvSpPr>
              <a:spLocks/>
            </p:cNvSpPr>
            <p:nvPr/>
          </p:nvSpPr>
          <p:spPr bwMode="auto">
            <a:xfrm>
              <a:off x="2618613" y="6265938"/>
              <a:ext cx="2608580" cy="400685"/>
            </a:xfrm>
            <a:custGeom>
              <a:avLst/>
              <a:gdLst>
                <a:gd name="T0" fmla="*/ 0 w 2608579"/>
                <a:gd name="T1" fmla="*/ 400139 h 400684"/>
                <a:gd name="T2" fmla="*/ 2608479 w 2608579"/>
                <a:gd name="T3" fmla="*/ 400139 h 400684"/>
                <a:gd name="T4" fmla="*/ 2608479 w 2608579"/>
                <a:gd name="T5" fmla="*/ 0 h 400684"/>
                <a:gd name="T6" fmla="*/ 0 w 2608579"/>
                <a:gd name="T7" fmla="*/ 0 h 400684"/>
                <a:gd name="T8" fmla="*/ 0 w 2608579"/>
                <a:gd name="T9" fmla="*/ 400139 h 4006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08579" h="400684">
                  <a:moveTo>
                    <a:pt x="0" y="400113"/>
                  </a:moveTo>
                  <a:lnTo>
                    <a:pt x="2608453" y="400113"/>
                  </a:lnTo>
                  <a:lnTo>
                    <a:pt x="2608453" y="0"/>
                  </a:lnTo>
                  <a:lnTo>
                    <a:pt x="0" y="0"/>
                  </a:lnTo>
                  <a:lnTo>
                    <a:pt x="0" y="400113"/>
                  </a:lnTo>
                  <a:close/>
                </a:path>
              </a:pathLst>
            </a:custGeom>
            <a:noFill/>
            <a:ln w="5715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38262" name="object 21">
              <a:extLst>
                <a:ext uri="{FF2B5EF4-FFF2-40B4-BE49-F238E27FC236}">
                  <a16:creationId xmlns:a16="http://schemas.microsoft.com/office/drawing/2014/main" id="{A217044A-6B7B-6BA1-FC1E-89B45ECECB4F}"/>
                </a:ext>
              </a:extLst>
            </p:cNvPr>
            <p:cNvSpPr>
              <a:spLocks/>
            </p:cNvSpPr>
            <p:nvPr/>
          </p:nvSpPr>
          <p:spPr bwMode="auto">
            <a:xfrm>
              <a:off x="8076946" y="6204381"/>
              <a:ext cx="3237865" cy="462280"/>
            </a:xfrm>
            <a:custGeom>
              <a:avLst/>
              <a:gdLst>
                <a:gd name="T0" fmla="*/ 3237738 w 3237865"/>
                <a:gd name="T1" fmla="*/ 0 h 462279"/>
                <a:gd name="T2" fmla="*/ 0 w 3237865"/>
                <a:gd name="T3" fmla="*/ 0 h 462279"/>
                <a:gd name="T4" fmla="*/ 0 w 3237865"/>
                <a:gd name="T5" fmla="*/ 461696 h 462279"/>
                <a:gd name="T6" fmla="*/ 3237738 w 3237865"/>
                <a:gd name="T7" fmla="*/ 461696 h 462279"/>
                <a:gd name="T8" fmla="*/ 3237738 w 3237865"/>
                <a:gd name="T9" fmla="*/ 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3237738" y="0"/>
                  </a:moveTo>
                  <a:lnTo>
                    <a:pt x="0" y="0"/>
                  </a:lnTo>
                  <a:lnTo>
                    <a:pt x="0" y="461670"/>
                  </a:lnTo>
                  <a:lnTo>
                    <a:pt x="3237738" y="461670"/>
                  </a:lnTo>
                  <a:lnTo>
                    <a:pt x="3237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8263" name="object 22">
              <a:extLst>
                <a:ext uri="{FF2B5EF4-FFF2-40B4-BE49-F238E27FC236}">
                  <a16:creationId xmlns:a16="http://schemas.microsoft.com/office/drawing/2014/main" id="{91961F10-2F84-A938-217F-6D2AC85870A9}"/>
                </a:ext>
              </a:extLst>
            </p:cNvPr>
            <p:cNvSpPr>
              <a:spLocks/>
            </p:cNvSpPr>
            <p:nvPr/>
          </p:nvSpPr>
          <p:spPr bwMode="auto">
            <a:xfrm>
              <a:off x="8076946" y="6204381"/>
              <a:ext cx="3237865" cy="462280"/>
            </a:xfrm>
            <a:custGeom>
              <a:avLst/>
              <a:gdLst>
                <a:gd name="T0" fmla="*/ 0 w 3237865"/>
                <a:gd name="T1" fmla="*/ 461696 h 462279"/>
                <a:gd name="T2" fmla="*/ 3237738 w 3237865"/>
                <a:gd name="T3" fmla="*/ 461696 h 462279"/>
                <a:gd name="T4" fmla="*/ 3237738 w 3237865"/>
                <a:gd name="T5" fmla="*/ 0 h 462279"/>
                <a:gd name="T6" fmla="*/ 0 w 3237865"/>
                <a:gd name="T7" fmla="*/ 0 h 462279"/>
                <a:gd name="T8" fmla="*/ 0 w 3237865"/>
                <a:gd name="T9" fmla="*/ 461696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70"/>
                  </a:moveTo>
                  <a:lnTo>
                    <a:pt x="3237738" y="461670"/>
                  </a:lnTo>
                  <a:lnTo>
                    <a:pt x="3237738" y="0"/>
                  </a:lnTo>
                  <a:lnTo>
                    <a:pt x="0" y="0"/>
                  </a:lnTo>
                  <a:lnTo>
                    <a:pt x="0" y="461670"/>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38258" name="object 23">
            <a:extLst>
              <a:ext uri="{FF2B5EF4-FFF2-40B4-BE49-F238E27FC236}">
                <a16:creationId xmlns:a16="http://schemas.microsoft.com/office/drawing/2014/main" id="{29BAF08B-7947-39ED-DF3B-1F30794E2AD6}"/>
              </a:ext>
            </a:extLst>
          </p:cNvPr>
          <p:cNvSpPr txBox="1">
            <a:spLocks noChangeArrowheads="1"/>
          </p:cNvSpPr>
          <p:nvPr/>
        </p:nvSpPr>
        <p:spPr bwMode="auto">
          <a:xfrm>
            <a:off x="6234113" y="5511800"/>
            <a:ext cx="2076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138259" name="object 24">
            <a:extLst>
              <a:ext uri="{FF2B5EF4-FFF2-40B4-BE49-F238E27FC236}">
                <a16:creationId xmlns:a16="http://schemas.microsoft.com/office/drawing/2014/main" id="{48E6B5C6-A1E5-DDC8-1ABC-990EDEB373C0}"/>
              </a:ext>
            </a:extLst>
          </p:cNvPr>
          <p:cNvSpPr txBox="1">
            <a:spLocks noChangeArrowheads="1"/>
          </p:cNvSpPr>
          <p:nvPr/>
        </p:nvSpPr>
        <p:spPr bwMode="auto">
          <a:xfrm>
            <a:off x="2168525" y="5562600"/>
            <a:ext cx="1549400"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4288"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88"/>
              </a:spcBef>
              <a:buClrTx/>
              <a:buSzTx/>
              <a:buFontTx/>
              <a:buNone/>
            </a:pPr>
            <a:r>
              <a:rPr lang="zh-TW" altLang="zh-TW" sz="1500">
                <a:solidFill>
                  <a:srgbClr val="FF0000"/>
                </a:solidFill>
                <a:latin typeface="微軟正黑體" panose="020B0604030504040204" pitchFamily="34" charset="-120"/>
                <a:ea typeface="微軟正黑體" panose="020B0604030504040204" pitchFamily="34" charset="-120"/>
              </a:rPr>
              <a:t>公告錄取視同報到</a:t>
            </a:r>
            <a:endParaRPr lang="zh-TW" altLang="zh-TW" sz="1500">
              <a:latin typeface="微軟正黑體" panose="020B0604030504040204" pitchFamily="34" charset="-120"/>
              <a:ea typeface="微軟正黑體" panose="020B0604030504040204" pitchFamily="34" charset="-120"/>
            </a:endParaRPr>
          </a:p>
        </p:txBody>
      </p:sp>
      <p:sp>
        <p:nvSpPr>
          <p:cNvPr id="138260" name="object 25">
            <a:extLst>
              <a:ext uri="{FF2B5EF4-FFF2-40B4-BE49-F238E27FC236}">
                <a16:creationId xmlns:a16="http://schemas.microsoft.com/office/drawing/2014/main" id="{A8EEE5FA-4BBD-2599-C3C4-7DB4AD1B2250}"/>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36DDCCA9-3582-4CC5-9418-FD3083312402}" type="slidenum">
              <a:rPr lang="zh-TW" altLang="zh-TW" sz="1200">
                <a:solidFill>
                  <a:srgbClr val="898989"/>
                </a:solidFill>
              </a:rPr>
              <a:pPr>
                <a:spcBef>
                  <a:spcPts val="13"/>
                </a:spcBef>
                <a:buClrTx/>
                <a:buSzTx/>
                <a:buFontTx/>
                <a:buNone/>
              </a:pPr>
              <a:t>110</a:t>
            </a:fld>
            <a:endParaRPr lang="zh-TW" altLang="zh-TW" sz="1200">
              <a:solidFill>
                <a:srgbClr val="898989"/>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9266" name="object 2">
            <a:extLst>
              <a:ext uri="{FF2B5EF4-FFF2-40B4-BE49-F238E27FC236}">
                <a16:creationId xmlns:a16="http://schemas.microsoft.com/office/drawing/2014/main" id="{9A74F8C6-AD04-499B-A3F3-25DD73CA95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7263" y="1284288"/>
            <a:ext cx="130968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7" name="object 3">
            <a:extLst>
              <a:ext uri="{FF2B5EF4-FFF2-40B4-BE49-F238E27FC236}">
                <a16:creationId xmlns:a16="http://schemas.microsoft.com/office/drawing/2014/main" id="{FB5A75E3-6998-19FB-9B5F-73293BA31B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3625" y="1309688"/>
            <a:ext cx="760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9268" name="object 4">
            <a:extLst>
              <a:ext uri="{FF2B5EF4-FFF2-40B4-BE49-F238E27FC236}">
                <a16:creationId xmlns:a16="http://schemas.microsoft.com/office/drawing/2014/main" id="{74A31D85-313D-4041-6222-D787754088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40075" y="1282700"/>
            <a:ext cx="13160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A6E0C48B-6820-F7A2-0632-34F8C8856D0A}"/>
              </a:ext>
            </a:extLst>
          </p:cNvPr>
          <p:cNvSpPr txBox="1">
            <a:spLocks noGrp="1"/>
          </p:cNvSpPr>
          <p:nvPr>
            <p:ph type="title"/>
          </p:nvPr>
        </p:nvSpPr>
        <p:spPr>
          <a:xfrm>
            <a:off x="342900" y="1147763"/>
            <a:ext cx="6172200" cy="687387"/>
          </a:xfrm>
        </p:spPr>
        <p:txBody>
          <a:bodyPr lIns="0" tIns="9525" rIns="0" bIns="0" rtlCol="0">
            <a:spAutoFit/>
          </a:bodyPr>
          <a:lstStyle/>
          <a:p>
            <a:pPr marL="9525">
              <a:spcBef>
                <a:spcPts val="75"/>
              </a:spcBef>
              <a:defRPr/>
            </a:pPr>
            <a:r>
              <a:rPr spc="-15" dirty="0"/>
              <a:t>第二類優免</a:t>
            </a:r>
          </a:p>
        </p:txBody>
      </p:sp>
      <p:pic>
        <p:nvPicPr>
          <p:cNvPr id="139270" name="object 6">
            <a:extLst>
              <a:ext uri="{FF2B5EF4-FFF2-40B4-BE49-F238E27FC236}">
                <a16:creationId xmlns:a16="http://schemas.microsoft.com/office/drawing/2014/main" id="{A914D1C8-3E8D-A423-58A6-5D95FCE7EC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99263" y="1281113"/>
            <a:ext cx="17684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9271" name="object 7">
            <a:extLst>
              <a:ext uri="{FF2B5EF4-FFF2-40B4-BE49-F238E27FC236}">
                <a16:creationId xmlns:a16="http://schemas.microsoft.com/office/drawing/2014/main" id="{CF64CB11-B0BA-0239-E41B-5254FF6F982C}"/>
              </a:ext>
            </a:extLst>
          </p:cNvPr>
          <p:cNvGrpSpPr>
            <a:grpSpLocks/>
          </p:cNvGrpSpPr>
          <p:nvPr/>
        </p:nvGrpSpPr>
        <p:grpSpPr bwMode="auto">
          <a:xfrm>
            <a:off x="993775" y="2778125"/>
            <a:ext cx="1933575" cy="2757488"/>
            <a:chOff x="1324736" y="2561463"/>
            <a:chExt cx="2578100" cy="3677285"/>
          </a:xfrm>
        </p:grpSpPr>
        <p:sp>
          <p:nvSpPr>
            <p:cNvPr id="139292" name="object 8">
              <a:extLst>
                <a:ext uri="{FF2B5EF4-FFF2-40B4-BE49-F238E27FC236}">
                  <a16:creationId xmlns:a16="http://schemas.microsoft.com/office/drawing/2014/main" id="{6DD615D1-117E-515A-3F6A-D1673E5A6FFC}"/>
                </a:ext>
              </a:extLst>
            </p:cNvPr>
            <p:cNvSpPr>
              <a:spLocks/>
            </p:cNvSpPr>
            <p:nvPr/>
          </p:nvSpPr>
          <p:spPr bwMode="auto">
            <a:xfrm>
              <a:off x="1331086" y="2567813"/>
              <a:ext cx="2565400" cy="3664585"/>
            </a:xfrm>
            <a:custGeom>
              <a:avLst/>
              <a:gdLst>
                <a:gd name="T0" fmla="*/ 2564891 w 2565400"/>
                <a:gd name="T1" fmla="*/ 0 h 3664585"/>
                <a:gd name="T2" fmla="*/ 1282445 w 2565400"/>
                <a:gd name="T3" fmla="*/ 1282445 h 3664585"/>
                <a:gd name="T4" fmla="*/ 0 w 2565400"/>
                <a:gd name="T5" fmla="*/ 0 h 3664585"/>
                <a:gd name="T6" fmla="*/ 0 w 2565400"/>
                <a:gd name="T7" fmla="*/ 2381758 h 3664585"/>
                <a:gd name="T8" fmla="*/ 1282445 w 2565400"/>
                <a:gd name="T9" fmla="*/ 3664127 h 3664585"/>
                <a:gd name="T10" fmla="*/ 2564891 w 2565400"/>
                <a:gd name="T11" fmla="*/ 2381758 h 3664585"/>
                <a:gd name="T12" fmla="*/ 2564891 w 2565400"/>
                <a:gd name="T13" fmla="*/ 0 h 36645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5400" h="3664585">
                  <a:moveTo>
                    <a:pt x="2564891" y="0"/>
                  </a:moveTo>
                  <a:lnTo>
                    <a:pt x="1282445" y="1282445"/>
                  </a:lnTo>
                  <a:lnTo>
                    <a:pt x="0" y="0"/>
                  </a:lnTo>
                  <a:lnTo>
                    <a:pt x="0" y="2381758"/>
                  </a:lnTo>
                  <a:lnTo>
                    <a:pt x="1282445" y="3664127"/>
                  </a:lnTo>
                  <a:lnTo>
                    <a:pt x="2564891" y="2381758"/>
                  </a:lnTo>
                  <a:lnTo>
                    <a:pt x="2564891"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9293" name="object 9">
              <a:extLst>
                <a:ext uri="{FF2B5EF4-FFF2-40B4-BE49-F238E27FC236}">
                  <a16:creationId xmlns:a16="http://schemas.microsoft.com/office/drawing/2014/main" id="{4449D77A-11F4-21A2-4A43-E3DF04D17D65}"/>
                </a:ext>
              </a:extLst>
            </p:cNvPr>
            <p:cNvSpPr>
              <a:spLocks/>
            </p:cNvSpPr>
            <p:nvPr/>
          </p:nvSpPr>
          <p:spPr bwMode="auto">
            <a:xfrm>
              <a:off x="1331086" y="2567813"/>
              <a:ext cx="2565400" cy="3664585"/>
            </a:xfrm>
            <a:custGeom>
              <a:avLst/>
              <a:gdLst>
                <a:gd name="T0" fmla="*/ 2564891 w 2565400"/>
                <a:gd name="T1" fmla="*/ 0 h 3664585"/>
                <a:gd name="T2" fmla="*/ 2564891 w 2565400"/>
                <a:gd name="T3" fmla="*/ 2381758 h 3664585"/>
                <a:gd name="T4" fmla="*/ 1282445 w 2565400"/>
                <a:gd name="T5" fmla="*/ 3664127 h 3664585"/>
                <a:gd name="T6" fmla="*/ 0 w 2565400"/>
                <a:gd name="T7" fmla="*/ 2381758 h 3664585"/>
                <a:gd name="T8" fmla="*/ 0 w 2565400"/>
                <a:gd name="T9" fmla="*/ 0 h 3664585"/>
                <a:gd name="T10" fmla="*/ 1282445 w 2565400"/>
                <a:gd name="T11" fmla="*/ 1282445 h 3664585"/>
                <a:gd name="T12" fmla="*/ 2564891 w 2565400"/>
                <a:gd name="T13" fmla="*/ 0 h 366458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565400" h="3664585">
                  <a:moveTo>
                    <a:pt x="2564891" y="0"/>
                  </a:moveTo>
                  <a:lnTo>
                    <a:pt x="2564891" y="2381758"/>
                  </a:lnTo>
                  <a:lnTo>
                    <a:pt x="1282445" y="3664127"/>
                  </a:lnTo>
                  <a:lnTo>
                    <a:pt x="0" y="2381758"/>
                  </a:lnTo>
                  <a:lnTo>
                    <a:pt x="0" y="0"/>
                  </a:lnTo>
                  <a:lnTo>
                    <a:pt x="1282445" y="1282445"/>
                  </a:lnTo>
                  <a:lnTo>
                    <a:pt x="2564891" y="0"/>
                  </a:lnTo>
                  <a:close/>
                </a:path>
              </a:pathLst>
            </a:custGeom>
            <a:noFill/>
            <a:ln w="12699">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39272" name="object 10">
            <a:extLst>
              <a:ext uri="{FF2B5EF4-FFF2-40B4-BE49-F238E27FC236}">
                <a16:creationId xmlns:a16="http://schemas.microsoft.com/office/drawing/2014/main" id="{9F46A76A-6901-115C-3639-1CEBC6C373C3}"/>
              </a:ext>
            </a:extLst>
          </p:cNvPr>
          <p:cNvSpPr txBox="1">
            <a:spLocks noChangeArrowheads="1"/>
          </p:cNvSpPr>
          <p:nvPr/>
        </p:nvSpPr>
        <p:spPr bwMode="auto">
          <a:xfrm>
            <a:off x="1017588" y="3854450"/>
            <a:ext cx="18843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3600">
                <a:solidFill>
                  <a:srgbClr val="FFFFFF"/>
                </a:solidFill>
                <a:latin typeface="微軟正黑體" panose="020B0604030504040204" pitchFamily="34" charset="-120"/>
                <a:ea typeface="微軟正黑體" panose="020B0604030504040204" pitchFamily="34" charset="-120"/>
              </a:rPr>
              <a:t>現場撕榜</a:t>
            </a:r>
            <a:endParaRPr lang="zh-TW" altLang="zh-TW" sz="3600">
              <a:latin typeface="微軟正黑體" panose="020B0604030504040204" pitchFamily="34" charset="-120"/>
              <a:ea typeface="微軟正黑體" panose="020B0604030504040204" pitchFamily="34" charset="-120"/>
            </a:endParaRPr>
          </a:p>
        </p:txBody>
      </p:sp>
      <p:sp>
        <p:nvSpPr>
          <p:cNvPr id="139273" name="object 11">
            <a:extLst>
              <a:ext uri="{FF2B5EF4-FFF2-40B4-BE49-F238E27FC236}">
                <a16:creationId xmlns:a16="http://schemas.microsoft.com/office/drawing/2014/main" id="{2963481C-93CF-88C0-9B2D-D1DC405ECF96}"/>
              </a:ext>
            </a:extLst>
          </p:cNvPr>
          <p:cNvSpPr>
            <a:spLocks/>
          </p:cNvSpPr>
          <p:nvPr/>
        </p:nvSpPr>
        <p:spPr bwMode="auto">
          <a:xfrm>
            <a:off x="2922588" y="1817688"/>
            <a:ext cx="5802312" cy="3716337"/>
          </a:xfrm>
          <a:custGeom>
            <a:avLst/>
            <a:gdLst>
              <a:gd name="T0" fmla="*/ 4360 w 7736840"/>
              <a:gd name="T1" fmla="*/ 467 h 4954905"/>
              <a:gd name="T2" fmla="*/ 4360 w 7736840"/>
              <a:gd name="T3" fmla="*/ 2333 h 4954905"/>
              <a:gd name="T4" fmla="*/ 4360 w 7736840"/>
              <a:gd name="T5" fmla="*/ 2360 h 4954905"/>
              <a:gd name="T6" fmla="*/ 4357 w 7736840"/>
              <a:gd name="T7" fmla="*/ 2387 h 4954905"/>
              <a:gd name="T8" fmla="*/ 4354 w 7736840"/>
              <a:gd name="T9" fmla="*/ 2414 h 4954905"/>
              <a:gd name="T10" fmla="*/ 4348 w 7736840"/>
              <a:gd name="T11" fmla="*/ 2440 h 4954905"/>
              <a:gd name="T12" fmla="*/ 4342 w 7736840"/>
              <a:gd name="T13" fmla="*/ 2465 h 4954905"/>
              <a:gd name="T14" fmla="*/ 4333 w 7736840"/>
              <a:gd name="T15" fmla="*/ 2490 h 4954905"/>
              <a:gd name="T16" fmla="*/ 4324 w 7736840"/>
              <a:gd name="T17" fmla="*/ 2515 h 4954905"/>
              <a:gd name="T18" fmla="*/ 4313 w 7736840"/>
              <a:gd name="T19" fmla="*/ 2538 h 4954905"/>
              <a:gd name="T20" fmla="*/ 4301 w 7736840"/>
              <a:gd name="T21" fmla="*/ 2561 h 4954905"/>
              <a:gd name="T22" fmla="*/ 4288 w 7736840"/>
              <a:gd name="T23" fmla="*/ 2583 h 4954905"/>
              <a:gd name="T24" fmla="*/ 4274 w 7736840"/>
              <a:gd name="T25" fmla="*/ 2604 h 4954905"/>
              <a:gd name="T26" fmla="*/ 4258 w 7736840"/>
              <a:gd name="T27" fmla="*/ 2625 h 4954905"/>
              <a:gd name="T28" fmla="*/ 4242 w 7736840"/>
              <a:gd name="T29" fmla="*/ 2644 h 4954905"/>
              <a:gd name="T30" fmla="*/ 4224 w 7736840"/>
              <a:gd name="T31" fmla="*/ 2663 h 4954905"/>
              <a:gd name="T32" fmla="*/ 4206 w 7736840"/>
              <a:gd name="T33" fmla="*/ 2681 h 4954905"/>
              <a:gd name="T34" fmla="*/ 4186 w 7736840"/>
              <a:gd name="T35" fmla="*/ 2697 h 4954905"/>
              <a:gd name="T36" fmla="*/ 4166 w 7736840"/>
              <a:gd name="T37" fmla="*/ 2713 h 4954905"/>
              <a:gd name="T38" fmla="*/ 4144 w 7736840"/>
              <a:gd name="T39" fmla="*/ 2726 h 4954905"/>
              <a:gd name="T40" fmla="*/ 4122 w 7736840"/>
              <a:gd name="T41" fmla="*/ 2740 h 4954905"/>
              <a:gd name="T42" fmla="*/ 4099 w 7736840"/>
              <a:gd name="T43" fmla="*/ 2752 h 4954905"/>
              <a:gd name="T44" fmla="*/ 4077 w 7736840"/>
              <a:gd name="T45" fmla="*/ 2762 h 4954905"/>
              <a:gd name="T46" fmla="*/ 4052 w 7736840"/>
              <a:gd name="T47" fmla="*/ 2772 h 4954905"/>
              <a:gd name="T48" fmla="*/ 4027 w 7736840"/>
              <a:gd name="T49" fmla="*/ 2780 h 4954905"/>
              <a:gd name="T50" fmla="*/ 4002 w 7736840"/>
              <a:gd name="T51" fmla="*/ 2787 h 4954905"/>
              <a:gd name="T52" fmla="*/ 3976 w 7736840"/>
              <a:gd name="T53" fmla="*/ 2792 h 4954905"/>
              <a:gd name="T54" fmla="*/ 3949 w 7736840"/>
              <a:gd name="T55" fmla="*/ 2796 h 4954905"/>
              <a:gd name="T56" fmla="*/ 3922 w 7736840"/>
              <a:gd name="T57" fmla="*/ 2798 h 4954905"/>
              <a:gd name="T58" fmla="*/ 3895 w 7736840"/>
              <a:gd name="T59" fmla="*/ 2800 h 4954905"/>
              <a:gd name="T60" fmla="*/ 0 w 7736840"/>
              <a:gd name="T61" fmla="*/ 2800 h 4954905"/>
              <a:gd name="T62" fmla="*/ 0 w 7736840"/>
              <a:gd name="T63" fmla="*/ 0 h 4954905"/>
              <a:gd name="T64" fmla="*/ 3895 w 7736840"/>
              <a:gd name="T65" fmla="*/ 0 h 4954905"/>
              <a:gd name="T66" fmla="*/ 3922 w 7736840"/>
              <a:gd name="T67" fmla="*/ 2 h 4954905"/>
              <a:gd name="T68" fmla="*/ 3949 w 7736840"/>
              <a:gd name="T69" fmla="*/ 4 h 4954905"/>
              <a:gd name="T70" fmla="*/ 3976 w 7736840"/>
              <a:gd name="T71" fmla="*/ 8 h 4954905"/>
              <a:gd name="T72" fmla="*/ 4002 w 7736840"/>
              <a:gd name="T73" fmla="*/ 13 h 4954905"/>
              <a:gd name="T74" fmla="*/ 4027 w 7736840"/>
              <a:gd name="T75" fmla="*/ 20 h 4954905"/>
              <a:gd name="T76" fmla="*/ 4052 w 7736840"/>
              <a:gd name="T77" fmla="*/ 28 h 4954905"/>
              <a:gd name="T78" fmla="*/ 4077 w 7736840"/>
              <a:gd name="T79" fmla="*/ 37 h 4954905"/>
              <a:gd name="T80" fmla="*/ 4099 w 7736840"/>
              <a:gd name="T81" fmla="*/ 48 h 4954905"/>
              <a:gd name="T82" fmla="*/ 4122 w 7736840"/>
              <a:gd name="T83" fmla="*/ 60 h 4954905"/>
              <a:gd name="T84" fmla="*/ 4144 w 7736840"/>
              <a:gd name="T85" fmla="*/ 74 h 4954905"/>
              <a:gd name="T86" fmla="*/ 4166 w 7736840"/>
              <a:gd name="T87" fmla="*/ 87 h 4954905"/>
              <a:gd name="T88" fmla="*/ 4186 w 7736840"/>
              <a:gd name="T89" fmla="*/ 103 h 4954905"/>
              <a:gd name="T90" fmla="*/ 4206 w 7736840"/>
              <a:gd name="T91" fmla="*/ 119 h 4954905"/>
              <a:gd name="T92" fmla="*/ 4224 w 7736840"/>
              <a:gd name="T93" fmla="*/ 137 h 4954905"/>
              <a:gd name="T94" fmla="*/ 4242 w 7736840"/>
              <a:gd name="T95" fmla="*/ 155 h 4954905"/>
              <a:gd name="T96" fmla="*/ 4258 w 7736840"/>
              <a:gd name="T97" fmla="*/ 175 h 4954905"/>
              <a:gd name="T98" fmla="*/ 4274 w 7736840"/>
              <a:gd name="T99" fmla="*/ 195 h 4954905"/>
              <a:gd name="T100" fmla="*/ 4288 w 7736840"/>
              <a:gd name="T101" fmla="*/ 218 h 4954905"/>
              <a:gd name="T102" fmla="*/ 4301 w 7736840"/>
              <a:gd name="T103" fmla="*/ 239 h 4954905"/>
              <a:gd name="T104" fmla="*/ 4313 w 7736840"/>
              <a:gd name="T105" fmla="*/ 262 h 4954905"/>
              <a:gd name="T106" fmla="*/ 4324 w 7736840"/>
              <a:gd name="T107" fmla="*/ 285 h 4954905"/>
              <a:gd name="T108" fmla="*/ 4333 w 7736840"/>
              <a:gd name="T109" fmla="*/ 310 h 4954905"/>
              <a:gd name="T110" fmla="*/ 4342 w 7736840"/>
              <a:gd name="T111" fmla="*/ 335 h 4954905"/>
              <a:gd name="T112" fmla="*/ 4348 w 7736840"/>
              <a:gd name="T113" fmla="*/ 359 h 4954905"/>
              <a:gd name="T114" fmla="*/ 4354 w 7736840"/>
              <a:gd name="T115" fmla="*/ 386 h 4954905"/>
              <a:gd name="T116" fmla="*/ 4357 w 7736840"/>
              <a:gd name="T117" fmla="*/ 413 h 4954905"/>
              <a:gd name="T118" fmla="*/ 4360 w 7736840"/>
              <a:gd name="T119" fmla="*/ 440 h 4954905"/>
              <a:gd name="T120" fmla="*/ 4360 w 7736840"/>
              <a:gd name="T121" fmla="*/ 467 h 495490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7736840" h="4954905">
                <a:moveTo>
                  <a:pt x="7736586" y="825881"/>
                </a:moveTo>
                <a:lnTo>
                  <a:pt x="7736586" y="4128897"/>
                </a:lnTo>
                <a:lnTo>
                  <a:pt x="7735184" y="4177424"/>
                </a:lnTo>
                <a:lnTo>
                  <a:pt x="7731030" y="4225213"/>
                </a:lnTo>
                <a:lnTo>
                  <a:pt x="7724202" y="4272186"/>
                </a:lnTo>
                <a:lnTo>
                  <a:pt x="7714777" y="4318266"/>
                </a:lnTo>
                <a:lnTo>
                  <a:pt x="7702832" y="4363374"/>
                </a:lnTo>
                <a:lnTo>
                  <a:pt x="7688446" y="4407434"/>
                </a:lnTo>
                <a:lnTo>
                  <a:pt x="7671694" y="4450368"/>
                </a:lnTo>
                <a:lnTo>
                  <a:pt x="7652656" y="4492098"/>
                </a:lnTo>
                <a:lnTo>
                  <a:pt x="7631408" y="4532548"/>
                </a:lnTo>
                <a:lnTo>
                  <a:pt x="7608027" y="4571639"/>
                </a:lnTo>
                <a:lnTo>
                  <a:pt x="7582591" y="4609295"/>
                </a:lnTo>
                <a:lnTo>
                  <a:pt x="7555178" y="4645438"/>
                </a:lnTo>
                <a:lnTo>
                  <a:pt x="7525865" y="4679990"/>
                </a:lnTo>
                <a:lnTo>
                  <a:pt x="7494730" y="4712874"/>
                </a:lnTo>
                <a:lnTo>
                  <a:pt x="7461849" y="4744013"/>
                </a:lnTo>
                <a:lnTo>
                  <a:pt x="7427301" y="4773329"/>
                </a:lnTo>
                <a:lnTo>
                  <a:pt x="7391162" y="4800745"/>
                </a:lnTo>
                <a:lnTo>
                  <a:pt x="7353511" y="4826183"/>
                </a:lnTo>
                <a:lnTo>
                  <a:pt x="7314424" y="4849565"/>
                </a:lnTo>
                <a:lnTo>
                  <a:pt x="7273980" y="4870816"/>
                </a:lnTo>
                <a:lnTo>
                  <a:pt x="7232255" y="4889856"/>
                </a:lnTo>
                <a:lnTo>
                  <a:pt x="7189327" y="4906609"/>
                </a:lnTo>
                <a:lnTo>
                  <a:pt x="7145273" y="4920996"/>
                </a:lnTo>
                <a:lnTo>
                  <a:pt x="7100171" y="4932942"/>
                </a:lnTo>
                <a:lnTo>
                  <a:pt x="7054099" y="4942368"/>
                </a:lnTo>
                <a:lnTo>
                  <a:pt x="7007133" y="4949196"/>
                </a:lnTo>
                <a:lnTo>
                  <a:pt x="6959351" y="4953350"/>
                </a:lnTo>
                <a:lnTo>
                  <a:pt x="6910832" y="4954752"/>
                </a:lnTo>
                <a:lnTo>
                  <a:pt x="0" y="4954752"/>
                </a:lnTo>
                <a:lnTo>
                  <a:pt x="0" y="0"/>
                </a:lnTo>
                <a:lnTo>
                  <a:pt x="6910832" y="0"/>
                </a:lnTo>
                <a:lnTo>
                  <a:pt x="6959351" y="1401"/>
                </a:lnTo>
                <a:lnTo>
                  <a:pt x="7007133" y="5555"/>
                </a:lnTo>
                <a:lnTo>
                  <a:pt x="7054099" y="12383"/>
                </a:lnTo>
                <a:lnTo>
                  <a:pt x="7100171" y="21808"/>
                </a:lnTo>
                <a:lnTo>
                  <a:pt x="7145273" y="33753"/>
                </a:lnTo>
                <a:lnTo>
                  <a:pt x="7189327" y="48140"/>
                </a:lnTo>
                <a:lnTo>
                  <a:pt x="7232255" y="64893"/>
                </a:lnTo>
                <a:lnTo>
                  <a:pt x="7273980" y="83932"/>
                </a:lnTo>
                <a:lnTo>
                  <a:pt x="7314424" y="105182"/>
                </a:lnTo>
                <a:lnTo>
                  <a:pt x="7353511" y="128564"/>
                </a:lnTo>
                <a:lnTo>
                  <a:pt x="7391162" y="154001"/>
                </a:lnTo>
                <a:lnTo>
                  <a:pt x="7427301" y="181417"/>
                </a:lnTo>
                <a:lnTo>
                  <a:pt x="7461849" y="210732"/>
                </a:lnTo>
                <a:lnTo>
                  <a:pt x="7494730" y="241871"/>
                </a:lnTo>
                <a:lnTo>
                  <a:pt x="7525865" y="274755"/>
                </a:lnTo>
                <a:lnTo>
                  <a:pt x="7555178" y="309308"/>
                </a:lnTo>
                <a:lnTo>
                  <a:pt x="7582591" y="345451"/>
                </a:lnTo>
                <a:lnTo>
                  <a:pt x="7608027" y="383108"/>
                </a:lnTo>
                <a:lnTo>
                  <a:pt x="7631408" y="422200"/>
                </a:lnTo>
                <a:lnTo>
                  <a:pt x="7652656" y="462652"/>
                </a:lnTo>
                <a:lnTo>
                  <a:pt x="7671694" y="504384"/>
                </a:lnTo>
                <a:lnTo>
                  <a:pt x="7688446" y="547320"/>
                </a:lnTo>
                <a:lnTo>
                  <a:pt x="7702832" y="591383"/>
                </a:lnTo>
                <a:lnTo>
                  <a:pt x="7714777" y="636494"/>
                </a:lnTo>
                <a:lnTo>
                  <a:pt x="7724202" y="682577"/>
                </a:lnTo>
                <a:lnTo>
                  <a:pt x="7731030" y="729554"/>
                </a:lnTo>
                <a:lnTo>
                  <a:pt x="7735184" y="777347"/>
                </a:lnTo>
                <a:lnTo>
                  <a:pt x="7736586" y="825881"/>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39274" name="object 12">
            <a:extLst>
              <a:ext uri="{FF2B5EF4-FFF2-40B4-BE49-F238E27FC236}">
                <a16:creationId xmlns:a16="http://schemas.microsoft.com/office/drawing/2014/main" id="{987537CD-7987-0ACD-105B-6B3D9FB47E49}"/>
              </a:ext>
            </a:extLst>
          </p:cNvPr>
          <p:cNvSpPr txBox="1">
            <a:spLocks noChangeArrowheads="1"/>
          </p:cNvSpPr>
          <p:nvPr/>
        </p:nvSpPr>
        <p:spPr bwMode="auto">
          <a:xfrm>
            <a:off x="3008313" y="2090738"/>
            <a:ext cx="3406775"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38113" indent="-128588">
              <a:spcBef>
                <a:spcPct val="20000"/>
              </a:spcBef>
              <a:buClr>
                <a:schemeClr val="accent1"/>
              </a:buClr>
              <a:buSzPct val="50000"/>
              <a:buFont typeface="Wingdings 2" panose="05020102010507070707" pitchFamily="18" charset="2"/>
              <a:buChar char=""/>
              <a:tabLst>
                <a:tab pos="138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38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38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微軟正黑體" panose="020B0604030504040204" pitchFamily="34" charset="-120"/>
              <a:buChar char="•"/>
            </a:pPr>
            <a:r>
              <a:rPr lang="zh-TW" altLang="zh-TW" sz="1300" b="1">
                <a:solidFill>
                  <a:srgbClr val="FF0000"/>
                </a:solidFill>
                <a:latin typeface="微軟正黑體" panose="020B0604030504040204" pitchFamily="34" charset="-120"/>
                <a:ea typeface="微軟正黑體" panose="020B0604030504040204" pitchFamily="34" charset="-120"/>
              </a:rPr>
              <a:t>需按時完成登記者方能參加現場撕榜作業。</a:t>
            </a:r>
            <a:endParaRPr lang="zh-TW" altLang="zh-TW" sz="1300">
              <a:latin typeface="微軟正黑體" panose="020B0604030504040204" pitchFamily="34" charset="-120"/>
              <a:ea typeface="微軟正黑體" panose="020B0604030504040204" pitchFamily="34" charset="-120"/>
            </a:endParaRPr>
          </a:p>
        </p:txBody>
      </p:sp>
      <p:sp>
        <p:nvSpPr>
          <p:cNvPr id="139275" name="object 13">
            <a:extLst>
              <a:ext uri="{FF2B5EF4-FFF2-40B4-BE49-F238E27FC236}">
                <a16:creationId xmlns:a16="http://schemas.microsoft.com/office/drawing/2014/main" id="{0A6AB377-18B4-ED5F-9B6C-485DD56CF393}"/>
              </a:ext>
            </a:extLst>
          </p:cNvPr>
          <p:cNvSpPr>
            <a:spLocks/>
          </p:cNvSpPr>
          <p:nvPr/>
        </p:nvSpPr>
        <p:spPr bwMode="auto">
          <a:xfrm>
            <a:off x="3146425" y="2339975"/>
            <a:ext cx="3257550" cy="9525"/>
          </a:xfrm>
          <a:custGeom>
            <a:avLst/>
            <a:gdLst>
              <a:gd name="T0" fmla="*/ 2452 w 4343400"/>
              <a:gd name="T1" fmla="*/ 0 h 13969"/>
              <a:gd name="T2" fmla="*/ 0 w 4343400"/>
              <a:gd name="T3" fmla="*/ 0 h 13969"/>
              <a:gd name="T4" fmla="*/ 0 w 4343400"/>
              <a:gd name="T5" fmla="*/ 1 h 13969"/>
              <a:gd name="T6" fmla="*/ 2452 w 4343400"/>
              <a:gd name="T7" fmla="*/ 1 h 13969"/>
              <a:gd name="T8" fmla="*/ 2452 w 4343400"/>
              <a:gd name="T9" fmla="*/ 0 h 139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43400" h="13969">
                <a:moveTo>
                  <a:pt x="4343399" y="0"/>
                </a:moveTo>
                <a:lnTo>
                  <a:pt x="0" y="0"/>
                </a:lnTo>
                <a:lnTo>
                  <a:pt x="0" y="13715"/>
                </a:lnTo>
                <a:lnTo>
                  <a:pt x="4343399" y="13715"/>
                </a:lnTo>
                <a:lnTo>
                  <a:pt x="434339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9276" name="object 14">
            <a:extLst>
              <a:ext uri="{FF2B5EF4-FFF2-40B4-BE49-F238E27FC236}">
                <a16:creationId xmlns:a16="http://schemas.microsoft.com/office/drawing/2014/main" id="{9CCBD980-7238-6029-2E5B-2D0FD7269D37}"/>
              </a:ext>
            </a:extLst>
          </p:cNvPr>
          <p:cNvSpPr txBox="1">
            <a:spLocks noChangeArrowheads="1"/>
          </p:cNvSpPr>
          <p:nvPr/>
        </p:nvSpPr>
        <p:spPr bwMode="auto">
          <a:xfrm>
            <a:off x="3008313" y="2339975"/>
            <a:ext cx="5421312" cy="117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0961" rIns="0" bIns="0">
            <a:spAutoFit/>
          </a:bodyPr>
          <a:lstStyle>
            <a:lvl1pPr marL="138113" indent="-128588">
              <a:spcBef>
                <a:spcPct val="20000"/>
              </a:spcBef>
              <a:buClr>
                <a:schemeClr val="accent1"/>
              </a:buClr>
              <a:buSzPct val="50000"/>
              <a:buFont typeface="Wingdings 2" panose="05020102010507070707" pitchFamily="18" charset="2"/>
              <a:buChar char=""/>
              <a:tabLst>
                <a:tab pos="138113" algn="l"/>
              </a:tabLst>
              <a:defRPr sz="3200">
                <a:solidFill>
                  <a:schemeClr val="tx1"/>
                </a:solidFill>
                <a:latin typeface="Cambria" panose="02040503050406030204" pitchFamily="18" charset="0"/>
                <a:ea typeface="新細明體" panose="02020500000000000000" pitchFamily="18" charset="-120"/>
              </a:defRPr>
            </a:lvl1pPr>
            <a:lvl2pPr marL="265113" indent="-127000">
              <a:spcBef>
                <a:spcPct val="20000"/>
              </a:spcBef>
              <a:buClr>
                <a:schemeClr val="accent2"/>
              </a:buClr>
              <a:buSzPct val="50000"/>
              <a:buFont typeface="Wingdings 2" panose="05020102010507070707" pitchFamily="18" charset="2"/>
              <a:buChar char="³"/>
              <a:tabLst>
                <a:tab pos="138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38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9pPr>
          </a:lstStyle>
          <a:p>
            <a:pPr>
              <a:spcBef>
                <a:spcPts val="563"/>
              </a:spcBef>
              <a:buClrTx/>
              <a:buSzTx/>
              <a:buFontTx/>
              <a:buChar char="•"/>
            </a:pPr>
            <a:r>
              <a:rPr lang="zh-TW" altLang="zh-TW" sz="1300">
                <a:latin typeface="微軟正黑體" panose="020B0604030504040204" pitchFamily="34" charset="-120"/>
                <a:ea typeface="微軟正黑體" panose="020B0604030504040204" pitchFamily="34" charset="-120"/>
              </a:rPr>
              <a:t>依各招生學校公告之分發序，依序進行現場撕榜作業</a:t>
            </a:r>
          </a:p>
          <a:p>
            <a:pPr>
              <a:spcBef>
                <a:spcPts val="488"/>
              </a:spcBef>
              <a:buClrTx/>
              <a:buSzTx/>
              <a:buFontTx/>
              <a:buNone/>
            </a:pPr>
            <a:r>
              <a:rPr lang="zh-TW" altLang="zh-TW" sz="1300" b="1">
                <a:solidFill>
                  <a:srgbClr val="6F2F9F"/>
                </a:solidFill>
                <a:latin typeface="微軟正黑體" panose="020B0604030504040204" pitchFamily="34" charset="-120"/>
                <a:ea typeface="微軟正黑體" panose="020B0604030504040204" pitchFamily="34" charset="-120"/>
              </a:rPr>
              <a:t>（先進行一般生撕榜作業再進行特殊身分學生撕榜作業）</a:t>
            </a:r>
            <a:r>
              <a:rPr lang="zh-TW" altLang="zh-TW" sz="1300">
                <a:latin typeface="微軟正黑體" panose="020B0604030504040204" pitchFamily="34" charset="-120"/>
                <a:ea typeface="微軟正黑體" panose="020B0604030504040204" pitchFamily="34" charset="-120"/>
              </a:rPr>
              <a:t>。</a:t>
            </a:r>
          </a:p>
          <a:p>
            <a:pPr>
              <a:spcBef>
                <a:spcPts val="825"/>
              </a:spcBef>
              <a:buClrTx/>
              <a:buSzTx/>
              <a:buFont typeface="微軟正黑體" panose="020B0604030504040204" pitchFamily="34" charset="-120"/>
              <a:buChar char="•"/>
            </a:pPr>
            <a:r>
              <a:rPr lang="zh-TW" altLang="zh-TW" sz="1300" b="1">
                <a:solidFill>
                  <a:srgbClr val="006FC0"/>
                </a:solidFill>
                <a:latin typeface="微軟正黑體" panose="020B0604030504040204" pitchFamily="34" charset="-120"/>
                <a:ea typeface="微軟正黑體" panose="020B0604030504040204" pitchFamily="34" charset="-120"/>
              </a:rPr>
              <a:t>一般生</a:t>
            </a:r>
            <a:r>
              <a:rPr lang="zh-TW" altLang="zh-TW" sz="1300">
                <a:latin typeface="微軟正黑體" panose="020B0604030504040204" pitchFamily="34" charset="-120"/>
                <a:ea typeface="微軟正黑體" panose="020B0604030504040204" pitchFamily="34" charset="-120"/>
              </a:rPr>
              <a:t>撕榜</a:t>
            </a:r>
            <a:r>
              <a:rPr lang="zh-TW" altLang="zh-TW" sz="1300">
                <a:solidFill>
                  <a:srgbClr val="006FC0"/>
                </a:solidFill>
                <a:latin typeface="微軟正黑體" panose="020B0604030504040204" pitchFamily="34" charset="-120"/>
                <a:ea typeface="微軟正黑體" panose="020B0604030504040204" pitchFamily="34" charset="-120"/>
              </a:rPr>
              <a:t>(名額內含)</a:t>
            </a:r>
            <a:endParaRPr lang="zh-TW" altLang="zh-TW" sz="1300">
              <a:latin typeface="微軟正黑體" panose="020B0604030504040204" pitchFamily="34" charset="-120"/>
              <a:ea typeface="微軟正黑體" panose="020B0604030504040204" pitchFamily="34" charset="-120"/>
            </a:endParaRPr>
          </a:p>
          <a:p>
            <a:pPr lvl="1">
              <a:spcBef>
                <a:spcPts val="825"/>
              </a:spcBef>
              <a:buClrTx/>
              <a:buSzTx/>
              <a:buFontTx/>
              <a:buChar char="•"/>
            </a:pPr>
            <a:r>
              <a:rPr lang="zh-TW" altLang="zh-TW" sz="1300">
                <a:latin typeface="微軟正黑體" panose="020B0604030504040204" pitchFamily="34" charset="-120"/>
                <a:ea typeface="微軟正黑體" panose="020B0604030504040204" pitchFamily="34" charset="-120"/>
              </a:rPr>
              <a:t>依各招生學校</a:t>
            </a:r>
            <a:r>
              <a:rPr lang="zh-TW" altLang="zh-TW" sz="1300" b="1">
                <a:latin typeface="微軟正黑體" panose="020B0604030504040204" pitchFamily="34" charset="-120"/>
                <a:ea typeface="微軟正黑體" panose="020B0604030504040204" pitchFamily="34" charset="-120"/>
              </a:rPr>
              <a:t>一般生招生名額</a:t>
            </a:r>
            <a:r>
              <a:rPr lang="zh-TW" altLang="zh-TW" sz="1300">
                <a:latin typeface="微軟正黑體" panose="020B0604030504040204" pitchFamily="34" charset="-120"/>
                <a:ea typeface="微軟正黑體" panose="020B0604030504040204" pitchFamily="34" charset="-120"/>
              </a:rPr>
              <a:t>，進行現場撕榜。學生於現場撕榜時仍</a:t>
            </a:r>
          </a:p>
        </p:txBody>
      </p:sp>
      <p:sp>
        <p:nvSpPr>
          <p:cNvPr id="139277" name="object 15">
            <a:extLst>
              <a:ext uri="{FF2B5EF4-FFF2-40B4-BE49-F238E27FC236}">
                <a16:creationId xmlns:a16="http://schemas.microsoft.com/office/drawing/2014/main" id="{43D867CA-1167-9C41-0E86-AB9B1C0293E7}"/>
              </a:ext>
            </a:extLst>
          </p:cNvPr>
          <p:cNvSpPr>
            <a:spLocks/>
          </p:cNvSpPr>
          <p:nvPr/>
        </p:nvSpPr>
        <p:spPr bwMode="auto">
          <a:xfrm>
            <a:off x="4303713" y="3540125"/>
            <a:ext cx="1200150" cy="9525"/>
          </a:xfrm>
          <a:custGeom>
            <a:avLst/>
            <a:gdLst>
              <a:gd name="T0" fmla="*/ 904 w 1600200"/>
              <a:gd name="T1" fmla="*/ 0 h 13970"/>
              <a:gd name="T2" fmla="*/ 0 w 1600200"/>
              <a:gd name="T3" fmla="*/ 0 h 13970"/>
              <a:gd name="T4" fmla="*/ 0 w 1600200"/>
              <a:gd name="T5" fmla="*/ 1 h 13970"/>
              <a:gd name="T6" fmla="*/ 904 w 1600200"/>
              <a:gd name="T7" fmla="*/ 1 h 13970"/>
              <a:gd name="T8" fmla="*/ 904 w 1600200"/>
              <a:gd name="T9" fmla="*/ 0 h 139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00200" h="13970">
                <a:moveTo>
                  <a:pt x="1600200" y="0"/>
                </a:moveTo>
                <a:lnTo>
                  <a:pt x="0" y="0"/>
                </a:lnTo>
                <a:lnTo>
                  <a:pt x="0" y="13715"/>
                </a:lnTo>
                <a:lnTo>
                  <a:pt x="1600200" y="13715"/>
                </a:lnTo>
                <a:lnTo>
                  <a:pt x="1600200"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9278" name="object 16">
            <a:extLst>
              <a:ext uri="{FF2B5EF4-FFF2-40B4-BE49-F238E27FC236}">
                <a16:creationId xmlns:a16="http://schemas.microsoft.com/office/drawing/2014/main" id="{79AB55BF-BFF7-A023-7014-9B46F7ED58AF}"/>
              </a:ext>
            </a:extLst>
          </p:cNvPr>
          <p:cNvSpPr txBox="1">
            <a:spLocks noChangeArrowheads="1"/>
          </p:cNvSpPr>
          <p:nvPr/>
        </p:nvSpPr>
        <p:spPr bwMode="auto">
          <a:xfrm>
            <a:off x="3008313" y="3454400"/>
            <a:ext cx="5475287"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4300" rIns="0" bIns="0">
            <a:spAutoFit/>
          </a:bodyPr>
          <a:lstStyle>
            <a:lvl1pPr marL="26670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265113" indent="-12700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900"/>
              </a:spcBef>
              <a:buClrTx/>
              <a:buSzTx/>
              <a:buFontTx/>
              <a:buNone/>
            </a:pPr>
            <a:r>
              <a:rPr lang="zh-TW" altLang="zh-TW" sz="1300">
                <a:latin typeface="微軟正黑體" panose="020B0604030504040204" pitchFamily="34" charset="-120"/>
                <a:ea typeface="微軟正黑體" panose="020B0604030504040204" pitchFamily="34" charset="-120"/>
              </a:rPr>
              <a:t>有招生名額，欲放棄撕榜者，須向招生學校完成放棄撕榜手續。</a:t>
            </a:r>
          </a:p>
          <a:p>
            <a:pPr>
              <a:spcBef>
                <a:spcPts val="825"/>
              </a:spcBef>
              <a:buClrTx/>
              <a:buSzTx/>
              <a:buFont typeface="微軟正黑體" panose="020B0604030504040204" pitchFamily="34" charset="-120"/>
              <a:buChar char="•"/>
            </a:pPr>
            <a:r>
              <a:rPr lang="zh-TW" altLang="zh-TW" sz="1300" b="1">
                <a:solidFill>
                  <a:srgbClr val="1D9BA0"/>
                </a:solidFill>
                <a:latin typeface="微軟正黑體" panose="020B0604030504040204" pitchFamily="34" charset="-120"/>
                <a:ea typeface="微軟正黑體" panose="020B0604030504040204" pitchFamily="34" charset="-120"/>
              </a:rPr>
              <a:t>特殊身分學生</a:t>
            </a:r>
            <a:r>
              <a:rPr lang="zh-TW" altLang="zh-TW" sz="1300">
                <a:latin typeface="微軟正黑體" panose="020B0604030504040204" pitchFamily="34" charset="-120"/>
                <a:ea typeface="微軟正黑體" panose="020B0604030504040204" pitchFamily="34" charset="-120"/>
              </a:rPr>
              <a:t>撕榜</a:t>
            </a:r>
            <a:r>
              <a:rPr lang="zh-TW" altLang="zh-TW" sz="1300">
                <a:solidFill>
                  <a:srgbClr val="1D9BA0"/>
                </a:solidFill>
                <a:latin typeface="微軟正黑體" panose="020B0604030504040204" pitchFamily="34" charset="-120"/>
                <a:ea typeface="微軟正黑體" panose="020B0604030504040204" pitchFamily="34" charset="-120"/>
              </a:rPr>
              <a:t>(名額外加) </a:t>
            </a:r>
            <a:r>
              <a:rPr lang="zh-TW" altLang="zh-TW" sz="1300">
                <a:latin typeface="微軟正黑體" panose="020B0604030504040204" pitchFamily="34" charset="-120"/>
                <a:ea typeface="微軟正黑體" panose="020B0604030504040204" pitchFamily="34" charset="-120"/>
              </a:rPr>
              <a:t>。</a:t>
            </a:r>
          </a:p>
          <a:p>
            <a:pPr lvl="1">
              <a:spcBef>
                <a:spcPts val="838"/>
              </a:spcBef>
              <a:buClrTx/>
              <a:buSzTx/>
              <a:buFontTx/>
              <a:buChar char="•"/>
            </a:pPr>
            <a:r>
              <a:rPr lang="zh-TW" altLang="zh-TW" sz="1300">
                <a:latin typeface="微軟正黑體" panose="020B0604030504040204" pitchFamily="34" charset="-120"/>
                <a:ea typeface="微軟正黑體" panose="020B0604030504040204" pitchFamily="34" charset="-120"/>
              </a:rPr>
              <a:t>特殊身分學生若未於一般生撕榜作業，錄取一般生名額(或放棄一般生</a:t>
            </a:r>
          </a:p>
        </p:txBody>
      </p:sp>
      <p:sp>
        <p:nvSpPr>
          <p:cNvPr id="139279" name="object 17">
            <a:extLst>
              <a:ext uri="{FF2B5EF4-FFF2-40B4-BE49-F238E27FC236}">
                <a16:creationId xmlns:a16="http://schemas.microsoft.com/office/drawing/2014/main" id="{620761F1-10CF-F022-5414-6BD8569718FA}"/>
              </a:ext>
            </a:extLst>
          </p:cNvPr>
          <p:cNvSpPr>
            <a:spLocks/>
          </p:cNvSpPr>
          <p:nvPr/>
        </p:nvSpPr>
        <p:spPr bwMode="auto">
          <a:xfrm>
            <a:off x="3275013" y="4429125"/>
            <a:ext cx="5199062" cy="277813"/>
          </a:xfrm>
          <a:custGeom>
            <a:avLst/>
            <a:gdLst>
              <a:gd name="T0" fmla="*/ 2367 w 6931659"/>
              <a:gd name="T1" fmla="*/ 196 h 370839"/>
              <a:gd name="T2" fmla="*/ 0 w 6931659"/>
              <a:gd name="T3" fmla="*/ 196 h 370839"/>
              <a:gd name="T4" fmla="*/ 0 w 6931659"/>
              <a:gd name="T5" fmla="*/ 202 h 370839"/>
              <a:gd name="T6" fmla="*/ 2367 w 6931659"/>
              <a:gd name="T7" fmla="*/ 202 h 370839"/>
              <a:gd name="T8" fmla="*/ 2367 w 6931659"/>
              <a:gd name="T9" fmla="*/ 196 h 370839"/>
              <a:gd name="T10" fmla="*/ 3918 w 6931659"/>
              <a:gd name="T11" fmla="*/ 0 h 370839"/>
              <a:gd name="T12" fmla="*/ 905 w 6931659"/>
              <a:gd name="T13" fmla="*/ 0 h 370839"/>
              <a:gd name="T14" fmla="*/ 905 w 6931659"/>
              <a:gd name="T15" fmla="*/ 7 h 370839"/>
              <a:gd name="T16" fmla="*/ 3918 w 6931659"/>
              <a:gd name="T17" fmla="*/ 7 h 370839"/>
              <a:gd name="T18" fmla="*/ 3918 w 6931659"/>
              <a:gd name="T19" fmla="*/ 0 h 37083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6931659" h="370839">
                <a:moveTo>
                  <a:pt x="4187952" y="356616"/>
                </a:moveTo>
                <a:lnTo>
                  <a:pt x="0" y="356616"/>
                </a:lnTo>
                <a:lnTo>
                  <a:pt x="0" y="370332"/>
                </a:lnTo>
                <a:lnTo>
                  <a:pt x="4187952" y="370332"/>
                </a:lnTo>
                <a:lnTo>
                  <a:pt x="4187952" y="356616"/>
                </a:lnTo>
                <a:close/>
              </a:path>
              <a:path w="6931659" h="370839">
                <a:moveTo>
                  <a:pt x="6931152" y="0"/>
                </a:moveTo>
                <a:lnTo>
                  <a:pt x="1600200" y="0"/>
                </a:lnTo>
                <a:lnTo>
                  <a:pt x="1600200" y="13716"/>
                </a:lnTo>
                <a:lnTo>
                  <a:pt x="6931152" y="13716"/>
                </a:lnTo>
                <a:lnTo>
                  <a:pt x="6931152" y="0"/>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9280" name="object 18">
            <a:extLst>
              <a:ext uri="{FF2B5EF4-FFF2-40B4-BE49-F238E27FC236}">
                <a16:creationId xmlns:a16="http://schemas.microsoft.com/office/drawing/2014/main" id="{71865BED-2B22-BCA7-1A3B-889082B9D660}"/>
              </a:ext>
            </a:extLst>
          </p:cNvPr>
          <p:cNvSpPr txBox="1">
            <a:spLocks noChangeArrowheads="1"/>
          </p:cNvSpPr>
          <p:nvPr/>
        </p:nvSpPr>
        <p:spPr bwMode="auto">
          <a:xfrm>
            <a:off x="3138488" y="4343400"/>
            <a:ext cx="5291137" cy="633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4300" rIns="0" bIns="0">
            <a:spAutoFit/>
          </a:bodyPr>
          <a:lstStyle>
            <a:lvl1pPr marL="136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900"/>
              </a:spcBef>
              <a:buClrTx/>
              <a:buSzTx/>
              <a:buFontTx/>
              <a:buNone/>
            </a:pPr>
            <a:r>
              <a:rPr lang="zh-TW" altLang="zh-TW" sz="1300">
                <a:latin typeface="微軟正黑體" panose="020B0604030504040204" pitchFamily="34" charset="-120"/>
                <a:ea typeface="微軟正黑體" panose="020B0604030504040204" pitchFamily="34" charset="-120"/>
              </a:rPr>
              <a:t>撕榜)時，方能參加特殊身分學生撕榜作業。</a:t>
            </a:r>
          </a:p>
          <a:p>
            <a:pPr>
              <a:spcBef>
                <a:spcPts val="825"/>
              </a:spcBef>
              <a:buClrTx/>
              <a:buSzTx/>
              <a:buFontTx/>
              <a:buChar char="•"/>
            </a:pPr>
            <a:r>
              <a:rPr lang="zh-TW" altLang="zh-TW" sz="1300">
                <a:latin typeface="微軟正黑體" panose="020B0604030504040204" pitchFamily="34" charset="-120"/>
                <a:ea typeface="微軟正黑體" panose="020B0604030504040204" pitchFamily="34" charset="-120"/>
              </a:rPr>
              <a:t>依各招生學校</a:t>
            </a:r>
            <a:r>
              <a:rPr lang="zh-TW" altLang="zh-TW" sz="1300" b="1">
                <a:solidFill>
                  <a:srgbClr val="1D9BA0"/>
                </a:solidFill>
                <a:latin typeface="微軟正黑體" panose="020B0604030504040204" pitchFamily="34" charset="-120"/>
                <a:ea typeface="微軟正黑體" panose="020B0604030504040204" pitchFamily="34" charset="-120"/>
              </a:rPr>
              <a:t>特殊身分學生外加名額</a:t>
            </a:r>
            <a:r>
              <a:rPr lang="zh-TW" altLang="zh-TW" sz="1300">
                <a:latin typeface="微軟正黑體" panose="020B0604030504040204" pitchFamily="34" charset="-120"/>
                <a:ea typeface="微軟正黑體" panose="020B0604030504040204" pitchFamily="34" charset="-120"/>
              </a:rPr>
              <a:t>，進行現場撕榜。學生於現場撕</a:t>
            </a:r>
          </a:p>
        </p:txBody>
      </p:sp>
      <p:sp>
        <p:nvSpPr>
          <p:cNvPr id="139281" name="object 19">
            <a:extLst>
              <a:ext uri="{FF2B5EF4-FFF2-40B4-BE49-F238E27FC236}">
                <a16:creationId xmlns:a16="http://schemas.microsoft.com/office/drawing/2014/main" id="{02AEAF2A-5954-B52C-2D34-21FC75098851}"/>
              </a:ext>
            </a:extLst>
          </p:cNvPr>
          <p:cNvSpPr>
            <a:spLocks/>
          </p:cNvSpPr>
          <p:nvPr/>
        </p:nvSpPr>
        <p:spPr bwMode="auto">
          <a:xfrm>
            <a:off x="4303713" y="5006975"/>
            <a:ext cx="1714500" cy="11113"/>
          </a:xfrm>
          <a:custGeom>
            <a:avLst/>
            <a:gdLst>
              <a:gd name="T0" fmla="*/ 1291 w 2286000"/>
              <a:gd name="T1" fmla="*/ 0 h 13970"/>
              <a:gd name="T2" fmla="*/ 0 w 2286000"/>
              <a:gd name="T3" fmla="*/ 0 h 13970"/>
              <a:gd name="T4" fmla="*/ 0 w 2286000"/>
              <a:gd name="T5" fmla="*/ 36 h 13970"/>
              <a:gd name="T6" fmla="*/ 1291 w 2286000"/>
              <a:gd name="T7" fmla="*/ 36 h 13970"/>
              <a:gd name="T8" fmla="*/ 1291 w 2286000"/>
              <a:gd name="T9" fmla="*/ 0 h 139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86000" h="13970">
                <a:moveTo>
                  <a:pt x="2286000" y="0"/>
                </a:moveTo>
                <a:lnTo>
                  <a:pt x="0" y="0"/>
                </a:lnTo>
                <a:lnTo>
                  <a:pt x="0" y="13716"/>
                </a:lnTo>
                <a:lnTo>
                  <a:pt x="2286000" y="13716"/>
                </a:lnTo>
                <a:lnTo>
                  <a:pt x="2286000" y="0"/>
                </a:lnTo>
                <a:close/>
              </a:path>
            </a:pathLst>
          </a:custGeom>
          <a:solidFill>
            <a:srgbClr val="1D9BA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9282" name="object 20">
            <a:extLst>
              <a:ext uri="{FF2B5EF4-FFF2-40B4-BE49-F238E27FC236}">
                <a16:creationId xmlns:a16="http://schemas.microsoft.com/office/drawing/2014/main" id="{7B015627-9297-350B-32F6-DFA4A6DFCC26}"/>
              </a:ext>
            </a:extLst>
          </p:cNvPr>
          <p:cNvSpPr txBox="1">
            <a:spLocks noChangeArrowheads="1"/>
          </p:cNvSpPr>
          <p:nvPr/>
        </p:nvSpPr>
        <p:spPr bwMode="auto">
          <a:xfrm>
            <a:off x="3265488" y="5026025"/>
            <a:ext cx="53340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微軟正黑體" panose="020B0604030504040204" pitchFamily="34" charset="-120"/>
                <a:ea typeface="微軟正黑體" panose="020B0604030504040204" pitchFamily="34" charset="-120"/>
              </a:rPr>
              <a:t>榜時仍有招生名額，欲放棄撕榜者，須向招生學校完成放棄撕榜手續。</a:t>
            </a:r>
          </a:p>
        </p:txBody>
      </p:sp>
      <p:grpSp>
        <p:nvGrpSpPr>
          <p:cNvPr id="139283" name="object 21">
            <a:extLst>
              <a:ext uri="{FF2B5EF4-FFF2-40B4-BE49-F238E27FC236}">
                <a16:creationId xmlns:a16="http://schemas.microsoft.com/office/drawing/2014/main" id="{B5FD4CDE-86FE-8F96-8E32-7D25631366A5}"/>
              </a:ext>
            </a:extLst>
          </p:cNvPr>
          <p:cNvGrpSpPr>
            <a:grpSpLocks/>
          </p:cNvGrpSpPr>
          <p:nvPr/>
        </p:nvGrpSpPr>
        <p:grpSpPr bwMode="auto">
          <a:xfrm>
            <a:off x="1339850" y="1943100"/>
            <a:ext cx="7167563" cy="3935413"/>
            <a:chOff x="1785747" y="1446783"/>
            <a:chExt cx="9558020" cy="5248275"/>
          </a:xfrm>
        </p:grpSpPr>
        <p:sp>
          <p:nvSpPr>
            <p:cNvPr id="139288" name="object 22">
              <a:extLst>
                <a:ext uri="{FF2B5EF4-FFF2-40B4-BE49-F238E27FC236}">
                  <a16:creationId xmlns:a16="http://schemas.microsoft.com/office/drawing/2014/main" id="{FB91159B-1CD7-DE8E-824A-B473F2CF90D0}"/>
                </a:ext>
              </a:extLst>
            </p:cNvPr>
            <p:cNvSpPr>
              <a:spLocks/>
            </p:cNvSpPr>
            <p:nvPr/>
          </p:nvSpPr>
          <p:spPr bwMode="auto">
            <a:xfrm>
              <a:off x="2618613" y="6265938"/>
              <a:ext cx="2208530" cy="400685"/>
            </a:xfrm>
            <a:custGeom>
              <a:avLst/>
              <a:gdLst>
                <a:gd name="T0" fmla="*/ 0 w 2208529"/>
                <a:gd name="T1" fmla="*/ 400139 h 400684"/>
                <a:gd name="T2" fmla="*/ 2208048 w 2208529"/>
                <a:gd name="T3" fmla="*/ 400139 h 400684"/>
                <a:gd name="T4" fmla="*/ 2208048 w 2208529"/>
                <a:gd name="T5" fmla="*/ 0 h 400684"/>
                <a:gd name="T6" fmla="*/ 0 w 2208529"/>
                <a:gd name="T7" fmla="*/ 0 h 400684"/>
                <a:gd name="T8" fmla="*/ 0 w 2208529"/>
                <a:gd name="T9" fmla="*/ 400139 h 4006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08529" h="400684">
                  <a:moveTo>
                    <a:pt x="0" y="400113"/>
                  </a:moveTo>
                  <a:lnTo>
                    <a:pt x="2208022" y="400113"/>
                  </a:lnTo>
                  <a:lnTo>
                    <a:pt x="2208022" y="0"/>
                  </a:lnTo>
                  <a:lnTo>
                    <a:pt x="0" y="0"/>
                  </a:lnTo>
                  <a:lnTo>
                    <a:pt x="0" y="400113"/>
                  </a:lnTo>
                  <a:close/>
                </a:path>
              </a:pathLst>
            </a:custGeom>
            <a:noFill/>
            <a:ln w="5715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39289" name="object 23">
              <a:extLst>
                <a:ext uri="{FF2B5EF4-FFF2-40B4-BE49-F238E27FC236}">
                  <a16:creationId xmlns:a16="http://schemas.microsoft.com/office/drawing/2014/main" id="{462DB4CB-68ED-1A5E-43FA-828529E1C207}"/>
                </a:ext>
              </a:extLst>
            </p:cNvPr>
            <p:cNvSpPr>
              <a:spLocks/>
            </p:cNvSpPr>
            <p:nvPr/>
          </p:nvSpPr>
          <p:spPr bwMode="auto">
            <a:xfrm>
              <a:off x="8076945" y="6204381"/>
              <a:ext cx="3237865" cy="462280"/>
            </a:xfrm>
            <a:custGeom>
              <a:avLst/>
              <a:gdLst>
                <a:gd name="T0" fmla="*/ 3237738 w 3237865"/>
                <a:gd name="T1" fmla="*/ 0 h 462279"/>
                <a:gd name="T2" fmla="*/ 0 w 3237865"/>
                <a:gd name="T3" fmla="*/ 0 h 462279"/>
                <a:gd name="T4" fmla="*/ 0 w 3237865"/>
                <a:gd name="T5" fmla="*/ 461696 h 462279"/>
                <a:gd name="T6" fmla="*/ 3237738 w 3237865"/>
                <a:gd name="T7" fmla="*/ 461696 h 462279"/>
                <a:gd name="T8" fmla="*/ 3237738 w 3237865"/>
                <a:gd name="T9" fmla="*/ 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3237738" y="0"/>
                  </a:moveTo>
                  <a:lnTo>
                    <a:pt x="0" y="0"/>
                  </a:lnTo>
                  <a:lnTo>
                    <a:pt x="0" y="461670"/>
                  </a:lnTo>
                  <a:lnTo>
                    <a:pt x="3237738" y="461670"/>
                  </a:lnTo>
                  <a:lnTo>
                    <a:pt x="3237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39290" name="object 24">
              <a:extLst>
                <a:ext uri="{FF2B5EF4-FFF2-40B4-BE49-F238E27FC236}">
                  <a16:creationId xmlns:a16="http://schemas.microsoft.com/office/drawing/2014/main" id="{EC914E61-B78C-04EC-9E85-3106B4E8C101}"/>
                </a:ext>
              </a:extLst>
            </p:cNvPr>
            <p:cNvSpPr>
              <a:spLocks/>
            </p:cNvSpPr>
            <p:nvPr/>
          </p:nvSpPr>
          <p:spPr bwMode="auto">
            <a:xfrm>
              <a:off x="8076945" y="6204381"/>
              <a:ext cx="3237865" cy="462280"/>
            </a:xfrm>
            <a:custGeom>
              <a:avLst/>
              <a:gdLst>
                <a:gd name="T0" fmla="*/ 0 w 3237865"/>
                <a:gd name="T1" fmla="*/ 461696 h 462279"/>
                <a:gd name="T2" fmla="*/ 3237738 w 3237865"/>
                <a:gd name="T3" fmla="*/ 461696 h 462279"/>
                <a:gd name="T4" fmla="*/ 3237738 w 3237865"/>
                <a:gd name="T5" fmla="*/ 0 h 462279"/>
                <a:gd name="T6" fmla="*/ 0 w 3237865"/>
                <a:gd name="T7" fmla="*/ 0 h 462279"/>
                <a:gd name="T8" fmla="*/ 0 w 3237865"/>
                <a:gd name="T9" fmla="*/ 461696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70"/>
                  </a:moveTo>
                  <a:lnTo>
                    <a:pt x="3237738" y="461670"/>
                  </a:lnTo>
                  <a:lnTo>
                    <a:pt x="3237738" y="0"/>
                  </a:lnTo>
                  <a:lnTo>
                    <a:pt x="0" y="0"/>
                  </a:lnTo>
                  <a:lnTo>
                    <a:pt x="0" y="461670"/>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39291" name="object 25">
              <a:extLst>
                <a:ext uri="{FF2B5EF4-FFF2-40B4-BE49-F238E27FC236}">
                  <a16:creationId xmlns:a16="http://schemas.microsoft.com/office/drawing/2014/main" id="{C8575A3A-B777-5C67-6F61-B4DD8F65FFC1}"/>
                </a:ext>
              </a:extLst>
            </p:cNvPr>
            <p:cNvSpPr>
              <a:spLocks/>
            </p:cNvSpPr>
            <p:nvPr/>
          </p:nvSpPr>
          <p:spPr bwMode="auto">
            <a:xfrm>
              <a:off x="1785747" y="1446783"/>
              <a:ext cx="1666239" cy="1666239"/>
            </a:xfrm>
            <a:custGeom>
              <a:avLst/>
              <a:gdLst>
                <a:gd name="T0" fmla="*/ 783927 w 1666239"/>
                <a:gd name="T1" fmla="*/ 1414 h 1666239"/>
                <a:gd name="T2" fmla="*/ 688362 w 1666239"/>
                <a:gd name="T3" fmla="*/ 12493 h 1666239"/>
                <a:gd name="T4" fmla="*/ 596402 w 1666239"/>
                <a:gd name="T5" fmla="*/ 34053 h 1666239"/>
                <a:gd name="T6" fmla="*/ 508670 w 1666239"/>
                <a:gd name="T7" fmla="*/ 65468 h 1666239"/>
                <a:gd name="T8" fmla="*/ 425793 w 1666239"/>
                <a:gd name="T9" fmla="*/ 106112 h 1666239"/>
                <a:gd name="T10" fmla="*/ 348394 w 1666239"/>
                <a:gd name="T11" fmla="*/ 155361 h 1666239"/>
                <a:gd name="T12" fmla="*/ 277098 w 1666239"/>
                <a:gd name="T13" fmla="*/ 212588 h 1666239"/>
                <a:gd name="T14" fmla="*/ 212531 w 1666239"/>
                <a:gd name="T15" fmla="*/ 277169 h 1666239"/>
                <a:gd name="T16" fmla="*/ 155317 w 1666239"/>
                <a:gd name="T17" fmla="*/ 348477 h 1666239"/>
                <a:gd name="T18" fmla="*/ 106081 w 1666239"/>
                <a:gd name="T19" fmla="*/ 425889 h 1666239"/>
                <a:gd name="T20" fmla="*/ 65448 w 1666239"/>
                <a:gd name="T21" fmla="*/ 508777 h 1666239"/>
                <a:gd name="T22" fmla="*/ 34043 w 1666239"/>
                <a:gd name="T23" fmla="*/ 596518 h 1666239"/>
                <a:gd name="T24" fmla="*/ 12489 w 1666239"/>
                <a:gd name="T25" fmla="*/ 688485 h 1666239"/>
                <a:gd name="T26" fmla="*/ 1413 w 1666239"/>
                <a:gd name="T27" fmla="*/ 784053 h 1666239"/>
                <a:gd name="T28" fmla="*/ 1413 w 1666239"/>
                <a:gd name="T29" fmla="*/ 881944 h 1666239"/>
                <a:gd name="T30" fmla="*/ 12489 w 1666239"/>
                <a:gd name="T31" fmla="*/ 977532 h 1666239"/>
                <a:gd name="T32" fmla="*/ 34043 w 1666239"/>
                <a:gd name="T33" fmla="*/ 1069513 h 1666239"/>
                <a:gd name="T34" fmla="*/ 65448 w 1666239"/>
                <a:gd name="T35" fmla="*/ 1157261 h 1666239"/>
                <a:gd name="T36" fmla="*/ 106081 w 1666239"/>
                <a:gd name="T37" fmla="*/ 1240153 h 1666239"/>
                <a:gd name="T38" fmla="*/ 155317 w 1666239"/>
                <a:gd name="T39" fmla="*/ 1317563 h 1666239"/>
                <a:gd name="T40" fmla="*/ 212531 w 1666239"/>
                <a:gd name="T41" fmla="*/ 1388867 h 1666239"/>
                <a:gd name="T42" fmla="*/ 277098 w 1666239"/>
                <a:gd name="T43" fmla="*/ 1453441 h 1666239"/>
                <a:gd name="T44" fmla="*/ 348394 w 1666239"/>
                <a:gd name="T45" fmla="*/ 1510660 h 1666239"/>
                <a:gd name="T46" fmla="*/ 425793 w 1666239"/>
                <a:gd name="T47" fmla="*/ 1559899 h 1666239"/>
                <a:gd name="T48" fmla="*/ 508670 w 1666239"/>
                <a:gd name="T49" fmla="*/ 1600535 h 1666239"/>
                <a:gd name="T50" fmla="*/ 596402 w 1666239"/>
                <a:gd name="T51" fmla="*/ 1631942 h 1666239"/>
                <a:gd name="T52" fmla="*/ 688362 w 1666239"/>
                <a:gd name="T53" fmla="*/ 1653496 h 1666239"/>
                <a:gd name="T54" fmla="*/ 783927 w 1666239"/>
                <a:gd name="T55" fmla="*/ 1664572 h 1666239"/>
                <a:gd name="T56" fmla="*/ 881817 w 1666239"/>
                <a:gd name="T57" fmla="*/ 1664572 h 1666239"/>
                <a:gd name="T58" fmla="*/ 977405 w 1666239"/>
                <a:gd name="T59" fmla="*/ 1653496 h 1666239"/>
                <a:gd name="T60" fmla="*/ 1069386 w 1666239"/>
                <a:gd name="T61" fmla="*/ 1631942 h 1666239"/>
                <a:gd name="T62" fmla="*/ 1157134 w 1666239"/>
                <a:gd name="T63" fmla="*/ 1600535 h 1666239"/>
                <a:gd name="T64" fmla="*/ 1240026 w 1666239"/>
                <a:gd name="T65" fmla="*/ 1559899 h 1666239"/>
                <a:gd name="T66" fmla="*/ 1317436 w 1666239"/>
                <a:gd name="T67" fmla="*/ 1510660 h 1666239"/>
                <a:gd name="T68" fmla="*/ 1388740 w 1666239"/>
                <a:gd name="T69" fmla="*/ 1453441 h 1666239"/>
                <a:gd name="T70" fmla="*/ 1453314 w 1666239"/>
                <a:gd name="T71" fmla="*/ 1388867 h 1666239"/>
                <a:gd name="T72" fmla="*/ 1510533 w 1666239"/>
                <a:gd name="T73" fmla="*/ 1317563 h 1666239"/>
                <a:gd name="T74" fmla="*/ 1559772 w 1666239"/>
                <a:gd name="T75" fmla="*/ 1240153 h 1666239"/>
                <a:gd name="T76" fmla="*/ 1600408 w 1666239"/>
                <a:gd name="T77" fmla="*/ 1157261 h 1666239"/>
                <a:gd name="T78" fmla="*/ 1631815 w 1666239"/>
                <a:gd name="T79" fmla="*/ 1069513 h 1666239"/>
                <a:gd name="T80" fmla="*/ 1653369 w 1666239"/>
                <a:gd name="T81" fmla="*/ 977532 h 1666239"/>
                <a:gd name="T82" fmla="*/ 1664445 w 1666239"/>
                <a:gd name="T83" fmla="*/ 881944 h 1666239"/>
                <a:gd name="T84" fmla="*/ 1664445 w 1666239"/>
                <a:gd name="T85" fmla="*/ 784053 h 1666239"/>
                <a:gd name="T86" fmla="*/ 1653369 w 1666239"/>
                <a:gd name="T87" fmla="*/ 688485 h 1666239"/>
                <a:gd name="T88" fmla="*/ 1631815 w 1666239"/>
                <a:gd name="T89" fmla="*/ 596518 h 1666239"/>
                <a:gd name="T90" fmla="*/ 1600408 w 1666239"/>
                <a:gd name="T91" fmla="*/ 508777 h 1666239"/>
                <a:gd name="T92" fmla="*/ 1559772 w 1666239"/>
                <a:gd name="T93" fmla="*/ 425889 h 1666239"/>
                <a:gd name="T94" fmla="*/ 1510533 w 1666239"/>
                <a:gd name="T95" fmla="*/ 348477 h 1666239"/>
                <a:gd name="T96" fmla="*/ 1453314 w 1666239"/>
                <a:gd name="T97" fmla="*/ 277169 h 1666239"/>
                <a:gd name="T98" fmla="*/ 1388740 w 1666239"/>
                <a:gd name="T99" fmla="*/ 212588 h 1666239"/>
                <a:gd name="T100" fmla="*/ 1317436 w 1666239"/>
                <a:gd name="T101" fmla="*/ 155361 h 1666239"/>
                <a:gd name="T102" fmla="*/ 1240026 w 1666239"/>
                <a:gd name="T103" fmla="*/ 106112 h 1666239"/>
                <a:gd name="T104" fmla="*/ 1157134 w 1666239"/>
                <a:gd name="T105" fmla="*/ 65468 h 1666239"/>
                <a:gd name="T106" fmla="*/ 1069386 w 1666239"/>
                <a:gd name="T107" fmla="*/ 34053 h 1666239"/>
                <a:gd name="T108" fmla="*/ 977405 w 1666239"/>
                <a:gd name="T109" fmla="*/ 12493 h 1666239"/>
                <a:gd name="T110" fmla="*/ 881817 w 1666239"/>
                <a:gd name="T111" fmla="*/ 1414 h 166623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66239" h="1666239">
                  <a:moveTo>
                    <a:pt x="832865" y="0"/>
                  </a:moveTo>
                  <a:lnTo>
                    <a:pt x="783927" y="1414"/>
                  </a:lnTo>
                  <a:lnTo>
                    <a:pt x="735733" y="5604"/>
                  </a:lnTo>
                  <a:lnTo>
                    <a:pt x="688362" y="12493"/>
                  </a:lnTo>
                  <a:lnTo>
                    <a:pt x="641892" y="22002"/>
                  </a:lnTo>
                  <a:lnTo>
                    <a:pt x="596402" y="34053"/>
                  </a:lnTo>
                  <a:lnTo>
                    <a:pt x="551968" y="48568"/>
                  </a:lnTo>
                  <a:lnTo>
                    <a:pt x="508670" y="65468"/>
                  </a:lnTo>
                  <a:lnTo>
                    <a:pt x="466586" y="84676"/>
                  </a:lnTo>
                  <a:lnTo>
                    <a:pt x="425793" y="106112"/>
                  </a:lnTo>
                  <a:lnTo>
                    <a:pt x="386369" y="129700"/>
                  </a:lnTo>
                  <a:lnTo>
                    <a:pt x="348394" y="155361"/>
                  </a:lnTo>
                  <a:lnTo>
                    <a:pt x="311944" y="183016"/>
                  </a:lnTo>
                  <a:lnTo>
                    <a:pt x="277098" y="212588"/>
                  </a:lnTo>
                  <a:lnTo>
                    <a:pt x="243935" y="243998"/>
                  </a:lnTo>
                  <a:lnTo>
                    <a:pt x="212531" y="277169"/>
                  </a:lnTo>
                  <a:lnTo>
                    <a:pt x="182966" y="312021"/>
                  </a:lnTo>
                  <a:lnTo>
                    <a:pt x="155317" y="348477"/>
                  </a:lnTo>
                  <a:lnTo>
                    <a:pt x="129663" y="386459"/>
                  </a:lnTo>
                  <a:lnTo>
                    <a:pt x="106081" y="425889"/>
                  </a:lnTo>
                  <a:lnTo>
                    <a:pt x="84650" y="466687"/>
                  </a:lnTo>
                  <a:lnTo>
                    <a:pt x="65448" y="508777"/>
                  </a:lnTo>
                  <a:lnTo>
                    <a:pt x="48553" y="552080"/>
                  </a:lnTo>
                  <a:lnTo>
                    <a:pt x="34043" y="596518"/>
                  </a:lnTo>
                  <a:lnTo>
                    <a:pt x="21995" y="642012"/>
                  </a:lnTo>
                  <a:lnTo>
                    <a:pt x="12489" y="688485"/>
                  </a:lnTo>
                  <a:lnTo>
                    <a:pt x="5603" y="735858"/>
                  </a:lnTo>
                  <a:lnTo>
                    <a:pt x="1413" y="784053"/>
                  </a:lnTo>
                  <a:lnTo>
                    <a:pt x="0" y="832992"/>
                  </a:lnTo>
                  <a:lnTo>
                    <a:pt x="1413" y="881944"/>
                  </a:lnTo>
                  <a:lnTo>
                    <a:pt x="5603" y="930150"/>
                  </a:lnTo>
                  <a:lnTo>
                    <a:pt x="12489" y="977532"/>
                  </a:lnTo>
                  <a:lnTo>
                    <a:pt x="21995" y="1024013"/>
                  </a:lnTo>
                  <a:lnTo>
                    <a:pt x="34043" y="1069513"/>
                  </a:lnTo>
                  <a:lnTo>
                    <a:pt x="48553" y="1113955"/>
                  </a:lnTo>
                  <a:lnTo>
                    <a:pt x="65448" y="1157261"/>
                  </a:lnTo>
                  <a:lnTo>
                    <a:pt x="84650" y="1199353"/>
                  </a:lnTo>
                  <a:lnTo>
                    <a:pt x="106081" y="1240153"/>
                  </a:lnTo>
                  <a:lnTo>
                    <a:pt x="129663" y="1279582"/>
                  </a:lnTo>
                  <a:lnTo>
                    <a:pt x="155317" y="1317563"/>
                  </a:lnTo>
                  <a:lnTo>
                    <a:pt x="182966" y="1354017"/>
                  </a:lnTo>
                  <a:lnTo>
                    <a:pt x="212531" y="1388867"/>
                  </a:lnTo>
                  <a:lnTo>
                    <a:pt x="243935" y="1422034"/>
                  </a:lnTo>
                  <a:lnTo>
                    <a:pt x="277098" y="1453441"/>
                  </a:lnTo>
                  <a:lnTo>
                    <a:pt x="311944" y="1483009"/>
                  </a:lnTo>
                  <a:lnTo>
                    <a:pt x="348394" y="1510660"/>
                  </a:lnTo>
                  <a:lnTo>
                    <a:pt x="386369" y="1536316"/>
                  </a:lnTo>
                  <a:lnTo>
                    <a:pt x="425793" y="1559899"/>
                  </a:lnTo>
                  <a:lnTo>
                    <a:pt x="466586" y="1581332"/>
                  </a:lnTo>
                  <a:lnTo>
                    <a:pt x="508670" y="1600535"/>
                  </a:lnTo>
                  <a:lnTo>
                    <a:pt x="551968" y="1617431"/>
                  </a:lnTo>
                  <a:lnTo>
                    <a:pt x="596402" y="1631942"/>
                  </a:lnTo>
                  <a:lnTo>
                    <a:pt x="641892" y="1643989"/>
                  </a:lnTo>
                  <a:lnTo>
                    <a:pt x="688362" y="1653496"/>
                  </a:lnTo>
                  <a:lnTo>
                    <a:pt x="735733" y="1660382"/>
                  </a:lnTo>
                  <a:lnTo>
                    <a:pt x="783927" y="1664572"/>
                  </a:lnTo>
                  <a:lnTo>
                    <a:pt x="832865" y="1665986"/>
                  </a:lnTo>
                  <a:lnTo>
                    <a:pt x="881817" y="1664572"/>
                  </a:lnTo>
                  <a:lnTo>
                    <a:pt x="930023" y="1660382"/>
                  </a:lnTo>
                  <a:lnTo>
                    <a:pt x="977405" y="1653496"/>
                  </a:lnTo>
                  <a:lnTo>
                    <a:pt x="1023886" y="1643989"/>
                  </a:lnTo>
                  <a:lnTo>
                    <a:pt x="1069386" y="1631942"/>
                  </a:lnTo>
                  <a:lnTo>
                    <a:pt x="1113828" y="1617431"/>
                  </a:lnTo>
                  <a:lnTo>
                    <a:pt x="1157134" y="1600535"/>
                  </a:lnTo>
                  <a:lnTo>
                    <a:pt x="1199226" y="1581332"/>
                  </a:lnTo>
                  <a:lnTo>
                    <a:pt x="1240026" y="1559899"/>
                  </a:lnTo>
                  <a:lnTo>
                    <a:pt x="1279455" y="1536316"/>
                  </a:lnTo>
                  <a:lnTo>
                    <a:pt x="1317436" y="1510660"/>
                  </a:lnTo>
                  <a:lnTo>
                    <a:pt x="1353890" y="1483009"/>
                  </a:lnTo>
                  <a:lnTo>
                    <a:pt x="1388740" y="1453441"/>
                  </a:lnTo>
                  <a:lnTo>
                    <a:pt x="1421907" y="1422034"/>
                  </a:lnTo>
                  <a:lnTo>
                    <a:pt x="1453314" y="1388867"/>
                  </a:lnTo>
                  <a:lnTo>
                    <a:pt x="1482882" y="1354017"/>
                  </a:lnTo>
                  <a:lnTo>
                    <a:pt x="1510533" y="1317563"/>
                  </a:lnTo>
                  <a:lnTo>
                    <a:pt x="1536189" y="1279582"/>
                  </a:lnTo>
                  <a:lnTo>
                    <a:pt x="1559772" y="1240153"/>
                  </a:lnTo>
                  <a:lnTo>
                    <a:pt x="1581205" y="1199353"/>
                  </a:lnTo>
                  <a:lnTo>
                    <a:pt x="1600408" y="1157261"/>
                  </a:lnTo>
                  <a:lnTo>
                    <a:pt x="1617304" y="1113955"/>
                  </a:lnTo>
                  <a:lnTo>
                    <a:pt x="1631815" y="1069513"/>
                  </a:lnTo>
                  <a:lnTo>
                    <a:pt x="1643862" y="1024013"/>
                  </a:lnTo>
                  <a:lnTo>
                    <a:pt x="1653369" y="977532"/>
                  </a:lnTo>
                  <a:lnTo>
                    <a:pt x="1660255" y="930150"/>
                  </a:lnTo>
                  <a:lnTo>
                    <a:pt x="1664445" y="881944"/>
                  </a:lnTo>
                  <a:lnTo>
                    <a:pt x="1665858" y="832992"/>
                  </a:lnTo>
                  <a:lnTo>
                    <a:pt x="1664445" y="784053"/>
                  </a:lnTo>
                  <a:lnTo>
                    <a:pt x="1660255" y="735858"/>
                  </a:lnTo>
                  <a:lnTo>
                    <a:pt x="1653369" y="688485"/>
                  </a:lnTo>
                  <a:lnTo>
                    <a:pt x="1643862" y="642012"/>
                  </a:lnTo>
                  <a:lnTo>
                    <a:pt x="1631815" y="596518"/>
                  </a:lnTo>
                  <a:lnTo>
                    <a:pt x="1617304" y="552080"/>
                  </a:lnTo>
                  <a:lnTo>
                    <a:pt x="1600408" y="508777"/>
                  </a:lnTo>
                  <a:lnTo>
                    <a:pt x="1581205" y="466687"/>
                  </a:lnTo>
                  <a:lnTo>
                    <a:pt x="1559772" y="425889"/>
                  </a:lnTo>
                  <a:lnTo>
                    <a:pt x="1536189" y="386459"/>
                  </a:lnTo>
                  <a:lnTo>
                    <a:pt x="1510533" y="348477"/>
                  </a:lnTo>
                  <a:lnTo>
                    <a:pt x="1482882" y="312021"/>
                  </a:lnTo>
                  <a:lnTo>
                    <a:pt x="1453314" y="277169"/>
                  </a:lnTo>
                  <a:lnTo>
                    <a:pt x="1421907" y="243998"/>
                  </a:lnTo>
                  <a:lnTo>
                    <a:pt x="1388740" y="212588"/>
                  </a:lnTo>
                  <a:lnTo>
                    <a:pt x="1353890" y="183016"/>
                  </a:lnTo>
                  <a:lnTo>
                    <a:pt x="1317436" y="155361"/>
                  </a:lnTo>
                  <a:lnTo>
                    <a:pt x="1279455" y="129700"/>
                  </a:lnTo>
                  <a:lnTo>
                    <a:pt x="1240026" y="106112"/>
                  </a:lnTo>
                  <a:lnTo>
                    <a:pt x="1199226" y="84676"/>
                  </a:lnTo>
                  <a:lnTo>
                    <a:pt x="1157134" y="65468"/>
                  </a:lnTo>
                  <a:lnTo>
                    <a:pt x="1113828" y="48568"/>
                  </a:lnTo>
                  <a:lnTo>
                    <a:pt x="1069386" y="34053"/>
                  </a:lnTo>
                  <a:lnTo>
                    <a:pt x="1023886" y="22002"/>
                  </a:lnTo>
                  <a:lnTo>
                    <a:pt x="977405" y="12493"/>
                  </a:lnTo>
                  <a:lnTo>
                    <a:pt x="930023" y="5604"/>
                  </a:lnTo>
                  <a:lnTo>
                    <a:pt x="881817" y="1414"/>
                  </a:lnTo>
                  <a:lnTo>
                    <a:pt x="832865" y="0"/>
                  </a:lnTo>
                  <a:close/>
                </a:path>
              </a:pathLst>
            </a:custGeom>
            <a:solidFill>
              <a:srgbClr val="1D9BA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grpSp>
      <p:sp>
        <p:nvSpPr>
          <p:cNvPr id="139284" name="object 26">
            <a:extLst>
              <a:ext uri="{FF2B5EF4-FFF2-40B4-BE49-F238E27FC236}">
                <a16:creationId xmlns:a16="http://schemas.microsoft.com/office/drawing/2014/main" id="{C534CBFC-8CD7-2D25-C854-CD1E6A4CA882}"/>
              </a:ext>
            </a:extLst>
          </p:cNvPr>
          <p:cNvSpPr txBox="1">
            <a:spLocks noChangeArrowheads="1"/>
          </p:cNvSpPr>
          <p:nvPr/>
        </p:nvSpPr>
        <p:spPr bwMode="auto">
          <a:xfrm>
            <a:off x="1582738" y="2252663"/>
            <a:ext cx="7620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133350" indent="-1238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900" b="1">
                <a:solidFill>
                  <a:srgbClr val="FFFFFF"/>
                </a:solidFill>
                <a:latin typeface="微軟正黑體" panose="020B0604030504040204" pitchFamily="34" charset="-120"/>
                <a:ea typeface="微軟正黑體" panose="020B0604030504040204" pitchFamily="34" charset="-120"/>
              </a:rPr>
              <a:t>多科別學校</a:t>
            </a:r>
            <a:endParaRPr lang="zh-TW" altLang="zh-TW" sz="1900">
              <a:latin typeface="微軟正黑體" panose="020B0604030504040204" pitchFamily="34" charset="-120"/>
              <a:ea typeface="微軟正黑體" panose="020B0604030504040204" pitchFamily="34" charset="-120"/>
            </a:endParaRPr>
          </a:p>
        </p:txBody>
      </p:sp>
      <p:sp>
        <p:nvSpPr>
          <p:cNvPr id="139285" name="object 27">
            <a:extLst>
              <a:ext uri="{FF2B5EF4-FFF2-40B4-BE49-F238E27FC236}">
                <a16:creationId xmlns:a16="http://schemas.microsoft.com/office/drawing/2014/main" id="{60A90DDA-7525-5448-211D-A0CD8F443BF9}"/>
              </a:ext>
            </a:extLst>
          </p:cNvPr>
          <p:cNvSpPr txBox="1">
            <a:spLocks noChangeArrowheads="1"/>
          </p:cNvSpPr>
          <p:nvPr/>
        </p:nvSpPr>
        <p:spPr bwMode="auto">
          <a:xfrm>
            <a:off x="6234113" y="5511800"/>
            <a:ext cx="2076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139286" name="object 28">
            <a:extLst>
              <a:ext uri="{FF2B5EF4-FFF2-40B4-BE49-F238E27FC236}">
                <a16:creationId xmlns:a16="http://schemas.microsoft.com/office/drawing/2014/main" id="{E3DA298A-9E41-A4E3-19D5-10D90266335B}"/>
              </a:ext>
            </a:extLst>
          </p:cNvPr>
          <p:cNvSpPr txBox="1">
            <a:spLocks noChangeArrowheads="1"/>
          </p:cNvSpPr>
          <p:nvPr/>
        </p:nvSpPr>
        <p:spPr bwMode="auto">
          <a:xfrm>
            <a:off x="2114550" y="5562600"/>
            <a:ext cx="1354138"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4288"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88"/>
              </a:spcBef>
              <a:buClrTx/>
              <a:buSzTx/>
              <a:buFontTx/>
              <a:buNone/>
            </a:pPr>
            <a:r>
              <a:rPr lang="zh-TW" altLang="zh-TW" sz="1500">
                <a:solidFill>
                  <a:srgbClr val="FF0000"/>
                </a:solidFill>
                <a:latin typeface="微軟正黑體" panose="020B0604030504040204" pitchFamily="34" charset="-120"/>
                <a:ea typeface="微軟正黑體" panose="020B0604030504040204" pitchFamily="34" charset="-120"/>
              </a:rPr>
              <a:t>撕榜後視同報到</a:t>
            </a:r>
            <a:endParaRPr lang="zh-TW" altLang="zh-TW" sz="1500">
              <a:latin typeface="微軟正黑體" panose="020B0604030504040204" pitchFamily="34" charset="-120"/>
              <a:ea typeface="微軟正黑體" panose="020B0604030504040204" pitchFamily="34" charset="-120"/>
            </a:endParaRPr>
          </a:p>
        </p:txBody>
      </p:sp>
      <p:sp>
        <p:nvSpPr>
          <p:cNvPr id="139287" name="object 29">
            <a:extLst>
              <a:ext uri="{FF2B5EF4-FFF2-40B4-BE49-F238E27FC236}">
                <a16:creationId xmlns:a16="http://schemas.microsoft.com/office/drawing/2014/main" id="{14AB8394-724A-93D4-6217-F398F0B8359C}"/>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F1CAAE33-9F13-4515-A79A-0FFEF76AA0FF}" type="slidenum">
              <a:rPr lang="zh-TW" altLang="zh-TW" sz="1200">
                <a:solidFill>
                  <a:srgbClr val="898989"/>
                </a:solidFill>
              </a:rPr>
              <a:pPr>
                <a:spcBef>
                  <a:spcPts val="13"/>
                </a:spcBef>
                <a:buClrTx/>
                <a:buSzTx/>
                <a:buFontTx/>
                <a:buNone/>
              </a:pPr>
              <a:t>111</a:t>
            </a:fld>
            <a:endParaRPr lang="zh-TW" altLang="zh-TW" sz="1200">
              <a:solidFill>
                <a:srgbClr val="898989"/>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object 2">
            <a:extLst>
              <a:ext uri="{FF2B5EF4-FFF2-40B4-BE49-F238E27FC236}">
                <a16:creationId xmlns:a16="http://schemas.microsoft.com/office/drawing/2014/main" id="{32D7948D-3910-0B56-7418-93D6374C2950}"/>
              </a:ext>
            </a:extLst>
          </p:cNvPr>
          <p:cNvSpPr txBox="1">
            <a:spLocks noChangeArrowheads="1"/>
          </p:cNvSpPr>
          <p:nvPr/>
        </p:nvSpPr>
        <p:spPr bwMode="auto">
          <a:xfrm>
            <a:off x="928688" y="2035175"/>
            <a:ext cx="7072312" cy="347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196" rIns="0" bIns="0">
            <a:spAutoFit/>
          </a:bodyPr>
          <a:lstStyle>
            <a:lvl1pPr marL="350838" indent="-341313">
              <a:spcBef>
                <a:spcPct val="20000"/>
              </a:spcBef>
              <a:buClr>
                <a:schemeClr val="accent1"/>
              </a:buClr>
              <a:buSzPct val="50000"/>
              <a:buFont typeface="Wingdings 2" panose="05020102010507070707" pitchFamily="18" charset="2"/>
              <a:buChar char=""/>
              <a:tabLst>
                <a:tab pos="35242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242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242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90000"/>
              </a:lnSpc>
              <a:spcBef>
                <a:spcPts val="363"/>
              </a:spcBef>
              <a:buClr>
                <a:srgbClr val="1382AC"/>
              </a:buClr>
              <a:buSzPct val="84000"/>
              <a:buFont typeface="Wingdings" panose="05000000000000000000" pitchFamily="2" charset="2"/>
              <a:buChar char=""/>
            </a:pPr>
            <a:r>
              <a:rPr lang="zh-TW" altLang="zh-TW" sz="2400" b="1" u="sng">
                <a:solidFill>
                  <a:srgbClr val="0000FF"/>
                </a:solidFill>
                <a:latin typeface="微軟正黑體" panose="020B0604030504040204" pitchFamily="34" charset="-120"/>
                <a:ea typeface="微軟正黑體" panose="020B0604030504040204" pitchFamily="34" charset="-120"/>
              </a:rPr>
              <a:t>單科別學校</a:t>
            </a:r>
            <a:r>
              <a:rPr lang="zh-TW" altLang="zh-TW" sz="2400">
                <a:latin typeface="微軟正黑體" panose="020B0604030504040204" pitchFamily="34" charset="-120"/>
                <a:ea typeface="微軟正黑體" panose="020B0604030504040204" pitchFamily="34" charset="-120"/>
              </a:rPr>
              <a:t>凡經招生學校公告錄取名單、</a:t>
            </a:r>
            <a:r>
              <a:rPr lang="zh-TW" altLang="zh-TW" sz="2400" b="1" u="sng">
                <a:solidFill>
                  <a:srgbClr val="0000FF"/>
                </a:solidFill>
                <a:latin typeface="微軟正黑體" panose="020B0604030504040204" pitchFamily="34" charset="-120"/>
                <a:ea typeface="微軟正黑體" panose="020B0604030504040204" pitchFamily="34" charset="-120"/>
              </a:rPr>
              <a:t>多科別學 	校</a:t>
            </a:r>
            <a:r>
              <a:rPr lang="zh-TW" altLang="zh-TW" sz="2400">
                <a:latin typeface="微軟正黑體" panose="020B0604030504040204" pitchFamily="34" charset="-120"/>
                <a:ea typeface="微軟正黑體" panose="020B0604030504040204" pitchFamily="34" charset="-120"/>
              </a:rPr>
              <a:t>凡取得招生學校發放之錄取證明，</a:t>
            </a:r>
            <a:r>
              <a:rPr lang="zh-TW" altLang="zh-TW" sz="2400">
                <a:solidFill>
                  <a:srgbClr val="006FC0"/>
                </a:solidFill>
                <a:latin typeface="微軟正黑體" panose="020B0604030504040204" pitchFamily="34" charset="-120"/>
                <a:ea typeface="微軟正黑體" panose="020B0604030504040204" pitchFamily="34" charset="-120"/>
              </a:rPr>
              <a:t>即視為錄取且	報到該校(科) </a:t>
            </a:r>
            <a:r>
              <a:rPr lang="zh-TW" altLang="zh-TW" sz="2400">
                <a:latin typeface="微軟正黑體" panose="020B0604030504040204" pitchFamily="34" charset="-120"/>
                <a:ea typeface="微軟正黑體" panose="020B0604030504040204" pitchFamily="34" charset="-120"/>
              </a:rPr>
              <a:t>。</a:t>
            </a:r>
          </a:p>
          <a:p>
            <a:pPr>
              <a:lnSpc>
                <a:spcPct val="90000"/>
              </a:lnSpc>
              <a:spcBef>
                <a:spcPct val="0"/>
              </a:spcBef>
              <a:buClrTx/>
              <a:buSzTx/>
              <a:buFontTx/>
              <a:buNone/>
            </a:pPr>
            <a:r>
              <a:rPr lang="zh-TW" altLang="zh-TW" sz="2100">
                <a:latin typeface="微軟正黑體" panose="020B0604030504040204" pitchFamily="34" charset="-120"/>
                <a:ea typeface="微軟正黑體" panose="020B0604030504040204" pitchFamily="34" charset="-120"/>
              </a:rPr>
              <a:t>如欲放棄錄取且報到該校(科)者，須於簡章規定時間內填寫</a:t>
            </a:r>
            <a:r>
              <a:rPr lang="zh-TW" altLang="zh-TW" sz="2100">
                <a:solidFill>
                  <a:srgbClr val="00AF50"/>
                </a:solidFill>
                <a:latin typeface="微軟正黑體" panose="020B0604030504040204" pitchFamily="34" charset="-120"/>
                <a:ea typeface="微軟正黑體" panose="020B0604030504040204" pitchFamily="34" charset="-120"/>
              </a:rPr>
              <a:t>「放棄錄取資格聲明書」 </a:t>
            </a:r>
            <a:r>
              <a:rPr lang="zh-TW" altLang="zh-TW" sz="2100">
                <a:latin typeface="微軟正黑體" panose="020B0604030504040204" pitchFamily="34" charset="-120"/>
                <a:ea typeface="微軟正黑體" panose="020B0604030504040204" pitchFamily="34" charset="-120"/>
              </a:rPr>
              <a:t>，方能參加114學年度基北區高級中等學校免試入學。</a:t>
            </a:r>
          </a:p>
          <a:p>
            <a:pPr>
              <a:lnSpc>
                <a:spcPts val="2600"/>
              </a:lnSpc>
              <a:spcBef>
                <a:spcPts val="938"/>
              </a:spcBef>
              <a:buClr>
                <a:srgbClr val="1382AC"/>
              </a:buClr>
              <a:buSzPct val="84000"/>
              <a:buFont typeface="Wingdings" panose="05000000000000000000" pitchFamily="2" charset="2"/>
              <a:buChar char=""/>
            </a:pPr>
            <a:r>
              <a:rPr lang="zh-TW" altLang="zh-TW" sz="2400">
                <a:solidFill>
                  <a:srgbClr val="FF0000"/>
                </a:solidFill>
                <a:latin typeface="微軟正黑體" panose="020B0604030504040204" pitchFamily="34" charset="-120"/>
                <a:ea typeface="微軟正黑體" panose="020B0604030504040204" pitchFamily="34" charset="-120"/>
              </a:rPr>
              <a:t>分發序相同者撕榜作業方式</a:t>
            </a:r>
            <a:r>
              <a:rPr lang="zh-TW" altLang="zh-TW" sz="2400">
                <a:latin typeface="微軟正黑體" panose="020B0604030504040204" pitchFamily="34" charset="-120"/>
                <a:ea typeface="微軟正黑體" panose="020B0604030504040204" pitchFamily="34" charset="-120"/>
              </a:rPr>
              <a:t>：若現場撕榜時招生名額小於分發序相同者，則以</a:t>
            </a:r>
            <a:r>
              <a:rPr lang="zh-TW" altLang="zh-TW" sz="2400" b="1">
                <a:solidFill>
                  <a:srgbClr val="FF0000"/>
                </a:solidFill>
                <a:latin typeface="微軟正黑體" panose="020B0604030504040204" pitchFamily="34" charset="-120"/>
                <a:ea typeface="微軟正黑體" panose="020B0604030504040204" pitchFamily="34" charset="-120"/>
              </a:rPr>
              <a:t>增額</a:t>
            </a:r>
            <a:r>
              <a:rPr lang="zh-TW" altLang="zh-TW" sz="2400">
                <a:latin typeface="微軟正黑體" panose="020B0604030504040204" pitchFamily="34" charset="-120"/>
                <a:ea typeface="微軟正黑體" panose="020B0604030504040204" pitchFamily="34" charset="-120"/>
              </a:rPr>
              <a:t>方式錄取。</a:t>
            </a:r>
          </a:p>
          <a:p>
            <a:pPr>
              <a:lnSpc>
                <a:spcPts val="2600"/>
              </a:lnSpc>
              <a:spcBef>
                <a:spcPts val="900"/>
              </a:spcBef>
              <a:buClr>
                <a:srgbClr val="1382AC"/>
              </a:buClr>
              <a:buSzPct val="84000"/>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已完成登記報到後放棄之學生，其名額流用至基北區免試入學。</a:t>
            </a:r>
          </a:p>
        </p:txBody>
      </p:sp>
      <p:pic>
        <p:nvPicPr>
          <p:cNvPr id="140291" name="object 3">
            <a:extLst>
              <a:ext uri="{FF2B5EF4-FFF2-40B4-BE49-F238E27FC236}">
                <a16:creationId xmlns:a16="http://schemas.microsoft.com/office/drawing/2014/main" id="{19B573DB-9E1D-6CFE-C914-3B672B5221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263" y="1433513"/>
            <a:ext cx="1201737"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object 4">
            <a:extLst>
              <a:ext uri="{FF2B5EF4-FFF2-40B4-BE49-F238E27FC236}">
                <a16:creationId xmlns:a16="http://schemas.microsoft.com/office/drawing/2014/main" id="{DD2BC973-7764-AAAC-3FD4-32D874A9EDF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7913" y="1457325"/>
            <a:ext cx="698500"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object 5">
            <a:extLst>
              <a:ext uri="{FF2B5EF4-FFF2-40B4-BE49-F238E27FC236}">
                <a16:creationId xmlns:a16="http://schemas.microsoft.com/office/drawing/2014/main" id="{646F7E35-82D7-AF50-EA12-A623FB4EFA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9275" y="1431925"/>
            <a:ext cx="1208088"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0AB71779-12C6-61A8-0C0F-C1C659194232}"/>
              </a:ext>
            </a:extLst>
          </p:cNvPr>
          <p:cNvSpPr txBox="1">
            <a:spLocks noGrp="1"/>
          </p:cNvSpPr>
          <p:nvPr>
            <p:ph type="title"/>
          </p:nvPr>
        </p:nvSpPr>
        <p:spPr>
          <a:xfrm>
            <a:off x="4311650" y="1354138"/>
            <a:ext cx="2116138" cy="519112"/>
          </a:xfrm>
        </p:spPr>
        <p:txBody>
          <a:bodyPr lIns="0" tIns="10001" rIns="0" bIns="0" rtlCol="0">
            <a:spAutoFit/>
          </a:bodyPr>
          <a:lstStyle/>
          <a:p>
            <a:pPr marL="9525">
              <a:spcBef>
                <a:spcPts val="79"/>
              </a:spcBef>
              <a:defRPr/>
            </a:pPr>
            <a:r>
              <a:rPr sz="3300" spc="-15" dirty="0"/>
              <a:t>第二類優免</a:t>
            </a:r>
            <a:endParaRPr sz="3300"/>
          </a:p>
        </p:txBody>
      </p:sp>
      <p:pic>
        <p:nvPicPr>
          <p:cNvPr id="140295" name="object 7">
            <a:extLst>
              <a:ext uri="{FF2B5EF4-FFF2-40B4-BE49-F238E27FC236}">
                <a16:creationId xmlns:a16="http://schemas.microsoft.com/office/drawing/2014/main" id="{F19C8E82-B1C7-D4B0-E8BD-E7066F099F2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5250" y="1433513"/>
            <a:ext cx="1611313"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6" name="object 8">
            <a:extLst>
              <a:ext uri="{FF2B5EF4-FFF2-40B4-BE49-F238E27FC236}">
                <a16:creationId xmlns:a16="http://schemas.microsoft.com/office/drawing/2014/main" id="{65A6A803-7D8E-4289-D006-DB0DC0EF8E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1150" y="4802188"/>
            <a:ext cx="977900"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bject 9">
            <a:extLst>
              <a:ext uri="{FF2B5EF4-FFF2-40B4-BE49-F238E27FC236}">
                <a16:creationId xmlns:a16="http://schemas.microsoft.com/office/drawing/2014/main" id="{CB4771B0-F40B-165F-0AD8-8B787E6E0DA0}"/>
              </a:ext>
            </a:extLst>
          </p:cNvPr>
          <p:cNvSpPr txBox="1"/>
          <p:nvPr/>
        </p:nvSpPr>
        <p:spPr>
          <a:xfrm>
            <a:off x="8636000" y="5613400"/>
            <a:ext cx="177800" cy="163513"/>
          </a:xfrm>
          <a:prstGeom prst="rect">
            <a:avLst/>
          </a:prstGeom>
        </p:spPr>
        <p:txBody>
          <a:bodyPr lIns="0" tIns="1429" rIns="0" bIns="0">
            <a:spAutoFit/>
          </a:bodyPr>
          <a:lstStyle/>
          <a:p>
            <a:pPr marL="9525">
              <a:spcBef>
                <a:spcPts val="11"/>
              </a:spcBef>
              <a:defRPr/>
            </a:pPr>
            <a:r>
              <a:rPr sz="1050" b="1" spc="-19" dirty="0">
                <a:solidFill>
                  <a:srgbClr val="FFFFFF"/>
                </a:solidFill>
                <a:latin typeface="Trebuchet MS"/>
                <a:cs typeface="Trebuchet MS"/>
              </a:rPr>
              <a:t>61</a:t>
            </a:r>
            <a:endParaRPr sz="1050">
              <a:latin typeface="Trebuchet MS"/>
              <a:cs typeface="Trebuchet MS"/>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1314" name="object 2">
            <a:extLst>
              <a:ext uri="{FF2B5EF4-FFF2-40B4-BE49-F238E27FC236}">
                <a16:creationId xmlns:a16="http://schemas.microsoft.com/office/drawing/2014/main" id="{82C27CAE-3799-46AB-B68A-8E7862CA6B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1315" name="object 3">
            <a:extLst>
              <a:ext uri="{FF2B5EF4-FFF2-40B4-BE49-F238E27FC236}">
                <a16:creationId xmlns:a16="http://schemas.microsoft.com/office/drawing/2014/main" id="{FE89C58F-5B18-1F8C-F1E0-4F834CFEE9F0}"/>
              </a:ext>
            </a:extLst>
          </p:cNvPr>
          <p:cNvGrpSpPr>
            <a:grpSpLocks/>
          </p:cNvGrpSpPr>
          <p:nvPr/>
        </p:nvGrpSpPr>
        <p:grpSpPr bwMode="auto">
          <a:xfrm>
            <a:off x="673100" y="2601913"/>
            <a:ext cx="811213" cy="811212"/>
            <a:chOff x="897394" y="2325877"/>
            <a:chExt cx="1081405" cy="1081405"/>
          </a:xfrm>
        </p:grpSpPr>
        <p:pic>
          <p:nvPicPr>
            <p:cNvPr id="141317" name="object 4">
              <a:extLst>
                <a:ext uri="{FF2B5EF4-FFF2-40B4-BE49-F238E27FC236}">
                  <a16:creationId xmlns:a16="http://schemas.microsoft.com/office/drawing/2014/main" id="{B4741EBB-5B72-7596-B3FA-91288FC72E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94" y="2325877"/>
              <a:ext cx="1080884" cy="108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8" name="object 5">
              <a:extLst>
                <a:ext uri="{FF2B5EF4-FFF2-40B4-BE49-F238E27FC236}">
                  <a16:creationId xmlns:a16="http://schemas.microsoft.com/office/drawing/2014/main" id="{9394853F-5E36-7844-4194-0598BE523A37}"/>
                </a:ext>
              </a:extLst>
            </p:cNvPr>
            <p:cNvSpPr>
              <a:spLocks/>
            </p:cNvSpPr>
            <p:nvPr/>
          </p:nvSpPr>
          <p:spPr bwMode="auto">
            <a:xfrm>
              <a:off x="1005484" y="2433954"/>
              <a:ext cx="864869" cy="864869"/>
            </a:xfrm>
            <a:custGeom>
              <a:avLst/>
              <a:gdLst>
                <a:gd name="T0" fmla="*/ 0 w 864869"/>
                <a:gd name="T1" fmla="*/ 432308 h 864870"/>
                <a:gd name="T2" fmla="*/ 2537 w 864869"/>
                <a:gd name="T3" fmla="*/ 385202 h 864870"/>
                <a:gd name="T4" fmla="*/ 9972 w 864869"/>
                <a:gd name="T5" fmla="*/ 339566 h 864870"/>
                <a:gd name="T6" fmla="*/ 22043 w 864869"/>
                <a:gd name="T7" fmla="*/ 295664 h 864870"/>
                <a:gd name="T8" fmla="*/ 38485 w 864869"/>
                <a:gd name="T9" fmla="*/ 253758 h 864870"/>
                <a:gd name="T10" fmla="*/ 59034 w 864869"/>
                <a:gd name="T11" fmla="*/ 214112 h 864870"/>
                <a:gd name="T12" fmla="*/ 83427 w 864869"/>
                <a:gd name="T13" fmla="*/ 176991 h 864870"/>
                <a:gd name="T14" fmla="*/ 111399 w 864869"/>
                <a:gd name="T15" fmla="*/ 142657 h 864870"/>
                <a:gd name="T16" fmla="*/ 142688 w 864869"/>
                <a:gd name="T17" fmla="*/ 111376 h 864870"/>
                <a:gd name="T18" fmla="*/ 177029 w 864869"/>
                <a:gd name="T19" fmla="*/ 83409 h 864870"/>
                <a:gd name="T20" fmla="*/ 214159 w 864869"/>
                <a:gd name="T21" fmla="*/ 59022 h 864870"/>
                <a:gd name="T22" fmla="*/ 253814 w 864869"/>
                <a:gd name="T23" fmla="*/ 38477 h 864870"/>
                <a:gd name="T24" fmla="*/ 295730 w 864869"/>
                <a:gd name="T25" fmla="*/ 22039 h 864870"/>
                <a:gd name="T26" fmla="*/ 339644 w 864869"/>
                <a:gd name="T27" fmla="*/ 9970 h 864870"/>
                <a:gd name="T28" fmla="*/ 385292 w 864869"/>
                <a:gd name="T29" fmla="*/ 2536 h 864870"/>
                <a:gd name="T30" fmla="*/ 432409 w 864869"/>
                <a:gd name="T31" fmla="*/ 0 h 864870"/>
                <a:gd name="T32" fmla="*/ 479514 w 864869"/>
                <a:gd name="T33" fmla="*/ 2536 h 864870"/>
                <a:gd name="T34" fmla="*/ 525150 w 864869"/>
                <a:gd name="T35" fmla="*/ 9970 h 864870"/>
                <a:gd name="T36" fmla="*/ 569053 w 864869"/>
                <a:gd name="T37" fmla="*/ 22039 h 864870"/>
                <a:gd name="T38" fmla="*/ 610959 w 864869"/>
                <a:gd name="T39" fmla="*/ 38477 h 864870"/>
                <a:gd name="T40" fmla="*/ 650605 w 864869"/>
                <a:gd name="T41" fmla="*/ 59022 h 864870"/>
                <a:gd name="T42" fmla="*/ 687726 w 864869"/>
                <a:gd name="T43" fmla="*/ 83409 h 864870"/>
                <a:gd name="T44" fmla="*/ 722059 w 864869"/>
                <a:gd name="T45" fmla="*/ 111376 h 864870"/>
                <a:gd name="T46" fmla="*/ 753341 w 864869"/>
                <a:gd name="T47" fmla="*/ 142657 h 864870"/>
                <a:gd name="T48" fmla="*/ 781308 w 864869"/>
                <a:gd name="T49" fmla="*/ 176991 h 864870"/>
                <a:gd name="T50" fmla="*/ 805695 w 864869"/>
                <a:gd name="T51" fmla="*/ 214112 h 864870"/>
                <a:gd name="T52" fmla="*/ 826240 w 864869"/>
                <a:gd name="T53" fmla="*/ 253758 h 864870"/>
                <a:gd name="T54" fmla="*/ 842678 w 864869"/>
                <a:gd name="T55" fmla="*/ 295664 h 864870"/>
                <a:gd name="T56" fmla="*/ 854746 w 864869"/>
                <a:gd name="T57" fmla="*/ 339566 h 864870"/>
                <a:gd name="T58" fmla="*/ 862180 w 864869"/>
                <a:gd name="T59" fmla="*/ 385202 h 864870"/>
                <a:gd name="T60" fmla="*/ 864717 w 864869"/>
                <a:gd name="T61" fmla="*/ 432308 h 864870"/>
                <a:gd name="T62" fmla="*/ 862180 w 864869"/>
                <a:gd name="T63" fmla="*/ 479388 h 864870"/>
                <a:gd name="T64" fmla="*/ 854746 w 864869"/>
                <a:gd name="T65" fmla="*/ 525029 h 864870"/>
                <a:gd name="T66" fmla="*/ 842678 w 864869"/>
                <a:gd name="T67" fmla="*/ 568939 h 864870"/>
                <a:gd name="T68" fmla="*/ 826240 w 864869"/>
                <a:gd name="T69" fmla="*/ 610854 h 864870"/>
                <a:gd name="T70" fmla="*/ 805695 w 864869"/>
                <a:gd name="T71" fmla="*/ 650510 h 864870"/>
                <a:gd name="T72" fmla="*/ 781308 w 864869"/>
                <a:gd name="T73" fmla="*/ 687643 h 864870"/>
                <a:gd name="T74" fmla="*/ 753341 w 864869"/>
                <a:gd name="T75" fmla="*/ 721989 h 864870"/>
                <a:gd name="T76" fmla="*/ 722059 w 864869"/>
                <a:gd name="T77" fmla="*/ 753283 h 864870"/>
                <a:gd name="T78" fmla="*/ 687726 w 864869"/>
                <a:gd name="T79" fmla="*/ 781262 h 864870"/>
                <a:gd name="T80" fmla="*/ 650605 w 864869"/>
                <a:gd name="T81" fmla="*/ 805662 h 864870"/>
                <a:gd name="T82" fmla="*/ 610959 w 864869"/>
                <a:gd name="T83" fmla="*/ 826217 h 864870"/>
                <a:gd name="T84" fmla="*/ 569053 w 864869"/>
                <a:gd name="T85" fmla="*/ 842664 h 864870"/>
                <a:gd name="T86" fmla="*/ 525150 w 864869"/>
                <a:gd name="T87" fmla="*/ 854739 h 864870"/>
                <a:gd name="T88" fmla="*/ 479514 w 864869"/>
                <a:gd name="T89" fmla="*/ 862178 h 864870"/>
                <a:gd name="T90" fmla="*/ 432409 w 864869"/>
                <a:gd name="T91" fmla="*/ 864717 h 864870"/>
                <a:gd name="T92" fmla="*/ 385292 w 864869"/>
                <a:gd name="T93" fmla="*/ 862178 h 864870"/>
                <a:gd name="T94" fmla="*/ 339644 w 864869"/>
                <a:gd name="T95" fmla="*/ 854739 h 864870"/>
                <a:gd name="T96" fmla="*/ 295730 w 864869"/>
                <a:gd name="T97" fmla="*/ 842664 h 864870"/>
                <a:gd name="T98" fmla="*/ 253814 w 864869"/>
                <a:gd name="T99" fmla="*/ 826217 h 864870"/>
                <a:gd name="T100" fmla="*/ 214159 w 864869"/>
                <a:gd name="T101" fmla="*/ 805662 h 864870"/>
                <a:gd name="T102" fmla="*/ 177029 w 864869"/>
                <a:gd name="T103" fmla="*/ 781262 h 864870"/>
                <a:gd name="T104" fmla="*/ 142688 w 864869"/>
                <a:gd name="T105" fmla="*/ 753283 h 864870"/>
                <a:gd name="T106" fmla="*/ 111399 w 864869"/>
                <a:gd name="T107" fmla="*/ 721989 h 864870"/>
                <a:gd name="T108" fmla="*/ 83427 w 864869"/>
                <a:gd name="T109" fmla="*/ 687643 h 864870"/>
                <a:gd name="T110" fmla="*/ 59034 w 864869"/>
                <a:gd name="T111" fmla="*/ 650510 h 864870"/>
                <a:gd name="T112" fmla="*/ 38485 w 864869"/>
                <a:gd name="T113" fmla="*/ 610854 h 864870"/>
                <a:gd name="T114" fmla="*/ 22043 w 864869"/>
                <a:gd name="T115" fmla="*/ 568939 h 864870"/>
                <a:gd name="T116" fmla="*/ 9972 w 864869"/>
                <a:gd name="T117" fmla="*/ 525029 h 864870"/>
                <a:gd name="T118" fmla="*/ 2537 w 864869"/>
                <a:gd name="T119" fmla="*/ 479388 h 864870"/>
                <a:gd name="T120" fmla="*/ 0 w 864869"/>
                <a:gd name="T121" fmla="*/ 432308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141316" name="object 6">
            <a:extLst>
              <a:ext uri="{FF2B5EF4-FFF2-40B4-BE49-F238E27FC236}">
                <a16:creationId xmlns:a16="http://schemas.microsoft.com/office/drawing/2014/main" id="{BA91F82E-3EC8-1376-4EF1-7FB985B501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6725" y="2765425"/>
            <a:ext cx="557530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38" name="object 2">
            <a:extLst>
              <a:ext uri="{FF2B5EF4-FFF2-40B4-BE49-F238E27FC236}">
                <a16:creationId xmlns:a16="http://schemas.microsoft.com/office/drawing/2014/main" id="{08EC5BA6-CB2F-740F-D6E8-65CE7133B92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525" y="1146175"/>
            <a:ext cx="5872163"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2339" name="object 3">
            <a:extLst>
              <a:ext uri="{FF2B5EF4-FFF2-40B4-BE49-F238E27FC236}">
                <a16:creationId xmlns:a16="http://schemas.microsoft.com/office/drawing/2014/main" id="{06EF9C52-1158-D587-E1C8-F232694E578B}"/>
              </a:ext>
            </a:extLst>
          </p:cNvPr>
          <p:cNvGrpSpPr>
            <a:grpSpLocks/>
          </p:cNvGrpSpPr>
          <p:nvPr/>
        </p:nvGrpSpPr>
        <p:grpSpPr bwMode="auto">
          <a:xfrm>
            <a:off x="1222375" y="1722438"/>
            <a:ext cx="7240588" cy="4083050"/>
            <a:chOff x="1630552" y="1154137"/>
            <a:chExt cx="9652635" cy="5444490"/>
          </a:xfrm>
        </p:grpSpPr>
        <p:pic>
          <p:nvPicPr>
            <p:cNvPr id="142355" name="object 4">
              <a:extLst>
                <a:ext uri="{FF2B5EF4-FFF2-40B4-BE49-F238E27FC236}">
                  <a16:creationId xmlns:a16="http://schemas.microsoft.com/office/drawing/2014/main" id="{2E755863-39F8-0310-89BB-F67AB4E33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0552" y="1587245"/>
              <a:ext cx="9652127" cy="501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56" name="object 5">
              <a:extLst>
                <a:ext uri="{FF2B5EF4-FFF2-40B4-BE49-F238E27FC236}">
                  <a16:creationId xmlns:a16="http://schemas.microsoft.com/office/drawing/2014/main" id="{89147A0F-C79C-7482-7B85-D986FF0AFB03}"/>
                </a:ext>
              </a:extLst>
            </p:cNvPr>
            <p:cNvSpPr>
              <a:spLocks/>
            </p:cNvSpPr>
            <p:nvPr/>
          </p:nvSpPr>
          <p:spPr bwMode="auto">
            <a:xfrm>
              <a:off x="5024755" y="1154137"/>
              <a:ext cx="2455545" cy="923925"/>
            </a:xfrm>
            <a:custGeom>
              <a:avLst/>
              <a:gdLst>
                <a:gd name="T0" fmla="*/ 2455164 w 2455545"/>
                <a:gd name="T1" fmla="*/ 0 h 923925"/>
                <a:gd name="T2" fmla="*/ 0 w 2455545"/>
                <a:gd name="T3" fmla="*/ 0 h 923925"/>
                <a:gd name="T4" fmla="*/ 0 w 2455545"/>
                <a:gd name="T5" fmla="*/ 923328 h 923925"/>
                <a:gd name="T6" fmla="*/ 2455164 w 2455545"/>
                <a:gd name="T7" fmla="*/ 923328 h 923925"/>
                <a:gd name="T8" fmla="*/ 2455164 w 2455545"/>
                <a:gd name="T9" fmla="*/ 0 h 9239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55545" h="923925">
                  <a:moveTo>
                    <a:pt x="2455164" y="0"/>
                  </a:moveTo>
                  <a:lnTo>
                    <a:pt x="0" y="0"/>
                  </a:lnTo>
                  <a:lnTo>
                    <a:pt x="0" y="923328"/>
                  </a:lnTo>
                  <a:lnTo>
                    <a:pt x="2455164" y="923328"/>
                  </a:lnTo>
                  <a:lnTo>
                    <a:pt x="245516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grpSp>
      <p:sp>
        <p:nvSpPr>
          <p:cNvPr id="142340" name="object 6">
            <a:extLst>
              <a:ext uri="{FF2B5EF4-FFF2-40B4-BE49-F238E27FC236}">
                <a16:creationId xmlns:a16="http://schemas.microsoft.com/office/drawing/2014/main" id="{93C3189C-7E12-8898-C34D-8A5F4A31FDD3}"/>
              </a:ext>
            </a:extLst>
          </p:cNvPr>
          <p:cNvSpPr>
            <a:spLocks noGrp="1"/>
          </p:cNvSpPr>
          <p:nvPr>
            <p:ph type="title"/>
          </p:nvPr>
        </p:nvSpPr>
        <p:spPr>
          <a:xfrm>
            <a:off x="3852863" y="1744663"/>
            <a:ext cx="1673225" cy="633412"/>
          </a:xfrm>
        </p:spPr>
        <p:txBody>
          <a:bodyPr lIns="0" tIns="9525" rIns="0" bIns="0">
            <a:spAutoFit/>
          </a:bodyPr>
          <a:lstStyle/>
          <a:p>
            <a:pPr marL="234950">
              <a:spcBef>
                <a:spcPts val="75"/>
              </a:spcBef>
            </a:pPr>
            <a:r>
              <a:rPr lang="zh-TW" altLang="zh-TW" sz="1300">
                <a:solidFill>
                  <a:srgbClr val="000000"/>
                </a:solidFill>
                <a:latin typeface="微軟正黑體" panose="020B0604030504040204" pitchFamily="34" charset="-120"/>
              </a:rPr>
              <a:t>從</a:t>
            </a:r>
            <a:r>
              <a:rPr lang="zh-TW" altLang="zh-TW" sz="1300">
                <a:latin typeface="微軟正黑體" panose="020B0604030504040204" pitchFamily="34" charset="-120"/>
              </a:rPr>
              <a:t>學校試點</a:t>
            </a:r>
            <a:r>
              <a:rPr lang="zh-TW" altLang="zh-TW" sz="1300">
                <a:solidFill>
                  <a:srgbClr val="000000"/>
                </a:solidFill>
                <a:latin typeface="微軟正黑體" panose="020B0604030504040204" pitchFamily="34" charset="-120"/>
              </a:rPr>
              <a:t>開始完全免試學習區</a:t>
            </a:r>
            <a:br>
              <a:rPr lang="zh-TW" altLang="zh-TW" sz="1300">
                <a:latin typeface="微軟正黑體" panose="020B0604030504040204" pitchFamily="34" charset="-120"/>
              </a:rPr>
            </a:br>
            <a:r>
              <a:rPr lang="zh-TW" altLang="zh-TW" sz="1300">
                <a:solidFill>
                  <a:srgbClr val="000000"/>
                </a:solidFill>
                <a:latin typeface="微軟正黑體" panose="020B0604030504040204" pitchFamily="34" charset="-120"/>
              </a:rPr>
              <a:t>(完全免試、就近入學)</a:t>
            </a:r>
            <a:endParaRPr lang="zh-TW" altLang="zh-TW" sz="1300">
              <a:latin typeface="微軟正黑體" panose="020B0604030504040204" pitchFamily="34" charset="-120"/>
            </a:endParaRPr>
          </a:p>
        </p:txBody>
      </p:sp>
      <p:sp>
        <p:nvSpPr>
          <p:cNvPr id="142341" name="object 7">
            <a:extLst>
              <a:ext uri="{FF2B5EF4-FFF2-40B4-BE49-F238E27FC236}">
                <a16:creationId xmlns:a16="http://schemas.microsoft.com/office/drawing/2014/main" id="{4BAD642C-2906-6F5C-B601-ECA97803325A}"/>
              </a:ext>
            </a:extLst>
          </p:cNvPr>
          <p:cNvSpPr txBox="1">
            <a:spLocks noChangeArrowheads="1"/>
          </p:cNvSpPr>
          <p:nvPr/>
        </p:nvSpPr>
        <p:spPr bwMode="auto">
          <a:xfrm>
            <a:off x="4381500" y="2616200"/>
            <a:ext cx="782638"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b="1">
                <a:solidFill>
                  <a:srgbClr val="2D663D"/>
                </a:solidFill>
                <a:latin typeface="微軟正黑體" panose="020B0604030504040204" pitchFamily="34" charset="-120"/>
                <a:ea typeface="微軟正黑體" panose="020B0604030504040204" pitchFamily="34" charset="-120"/>
              </a:rPr>
              <a:t>多元適性</a:t>
            </a:r>
            <a:endParaRPr lang="zh-TW" altLang="zh-TW" sz="1500">
              <a:latin typeface="微軟正黑體" panose="020B0604030504040204" pitchFamily="34" charset="-120"/>
              <a:ea typeface="微軟正黑體" panose="020B0604030504040204" pitchFamily="34" charset="-120"/>
            </a:endParaRPr>
          </a:p>
        </p:txBody>
      </p:sp>
      <p:sp>
        <p:nvSpPr>
          <p:cNvPr id="142342" name="object 8">
            <a:extLst>
              <a:ext uri="{FF2B5EF4-FFF2-40B4-BE49-F238E27FC236}">
                <a16:creationId xmlns:a16="http://schemas.microsoft.com/office/drawing/2014/main" id="{E88F9C96-2619-C556-BD0D-8EE090C7986C}"/>
              </a:ext>
            </a:extLst>
          </p:cNvPr>
          <p:cNvSpPr txBox="1">
            <a:spLocks noChangeArrowheads="1"/>
          </p:cNvSpPr>
          <p:nvPr/>
        </p:nvSpPr>
        <p:spPr bwMode="auto">
          <a:xfrm>
            <a:off x="3408363" y="3135313"/>
            <a:ext cx="931862"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b="1">
                <a:latin typeface="微軟正黑體" panose="020B0604030504040204" pitchFamily="34" charset="-120"/>
                <a:ea typeface="微軟正黑體" panose="020B0604030504040204" pitchFamily="34" charset="-120"/>
              </a:rPr>
              <a:t>高級中等學校</a:t>
            </a:r>
            <a:endParaRPr lang="zh-TW" altLang="zh-TW" sz="1200">
              <a:latin typeface="微軟正黑體" panose="020B0604030504040204" pitchFamily="34" charset="-120"/>
              <a:ea typeface="微軟正黑體" panose="020B0604030504040204" pitchFamily="34" charset="-120"/>
            </a:endParaRPr>
          </a:p>
        </p:txBody>
      </p:sp>
      <p:sp>
        <p:nvSpPr>
          <p:cNvPr id="142343" name="object 9">
            <a:extLst>
              <a:ext uri="{FF2B5EF4-FFF2-40B4-BE49-F238E27FC236}">
                <a16:creationId xmlns:a16="http://schemas.microsoft.com/office/drawing/2014/main" id="{8EA2A8F8-8402-56A5-697C-A5A7D9112820}"/>
              </a:ext>
            </a:extLst>
          </p:cNvPr>
          <p:cNvSpPr txBox="1">
            <a:spLocks noChangeArrowheads="1"/>
          </p:cNvSpPr>
          <p:nvPr/>
        </p:nvSpPr>
        <p:spPr bwMode="auto">
          <a:xfrm>
            <a:off x="5287963" y="3135313"/>
            <a:ext cx="931862"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b="1">
                <a:latin typeface="微軟正黑體" panose="020B0604030504040204" pitchFamily="34" charset="-120"/>
                <a:ea typeface="微軟正黑體" panose="020B0604030504040204" pitchFamily="34" charset="-120"/>
              </a:rPr>
              <a:t>高級中等學校</a:t>
            </a:r>
            <a:endParaRPr lang="zh-TW" altLang="zh-TW" sz="1200">
              <a:latin typeface="微軟正黑體" panose="020B0604030504040204" pitchFamily="34" charset="-120"/>
              <a:ea typeface="微軟正黑體" panose="020B0604030504040204" pitchFamily="34" charset="-120"/>
            </a:endParaRPr>
          </a:p>
        </p:txBody>
      </p:sp>
      <p:sp>
        <p:nvSpPr>
          <p:cNvPr id="142344" name="object 10">
            <a:extLst>
              <a:ext uri="{FF2B5EF4-FFF2-40B4-BE49-F238E27FC236}">
                <a16:creationId xmlns:a16="http://schemas.microsoft.com/office/drawing/2014/main" id="{29A3D8B6-4411-A0E3-37F3-0C9DF52E3E97}"/>
              </a:ext>
            </a:extLst>
          </p:cNvPr>
          <p:cNvSpPr txBox="1">
            <a:spLocks noChangeArrowheads="1"/>
          </p:cNvSpPr>
          <p:nvPr/>
        </p:nvSpPr>
        <p:spPr bwMode="auto">
          <a:xfrm>
            <a:off x="2741613" y="4678363"/>
            <a:ext cx="322262"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a:latin typeface="微軟正黑體" panose="020B0604030504040204" pitchFamily="34" charset="-120"/>
                <a:ea typeface="微軟正黑體" panose="020B0604030504040204" pitchFamily="34" charset="-120"/>
              </a:rPr>
              <a:t>國中</a:t>
            </a:r>
          </a:p>
        </p:txBody>
      </p:sp>
      <p:sp>
        <p:nvSpPr>
          <p:cNvPr id="142345" name="object 11">
            <a:extLst>
              <a:ext uri="{FF2B5EF4-FFF2-40B4-BE49-F238E27FC236}">
                <a16:creationId xmlns:a16="http://schemas.microsoft.com/office/drawing/2014/main" id="{0DC05318-D94C-25EB-0BCF-F22909FA359A}"/>
              </a:ext>
            </a:extLst>
          </p:cNvPr>
          <p:cNvSpPr txBox="1">
            <a:spLocks noChangeArrowheads="1"/>
          </p:cNvSpPr>
          <p:nvPr/>
        </p:nvSpPr>
        <p:spPr bwMode="auto">
          <a:xfrm>
            <a:off x="3933825" y="4678363"/>
            <a:ext cx="322263"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a:latin typeface="微軟正黑體" panose="020B0604030504040204" pitchFamily="34" charset="-120"/>
                <a:ea typeface="微軟正黑體" panose="020B0604030504040204" pitchFamily="34" charset="-120"/>
              </a:rPr>
              <a:t>國中</a:t>
            </a:r>
          </a:p>
        </p:txBody>
      </p:sp>
      <p:sp>
        <p:nvSpPr>
          <p:cNvPr id="142346" name="object 12">
            <a:extLst>
              <a:ext uri="{FF2B5EF4-FFF2-40B4-BE49-F238E27FC236}">
                <a16:creationId xmlns:a16="http://schemas.microsoft.com/office/drawing/2014/main" id="{853209A0-16D6-0F62-C738-09A1E8C865B2}"/>
              </a:ext>
            </a:extLst>
          </p:cNvPr>
          <p:cNvSpPr txBox="1">
            <a:spLocks noChangeArrowheads="1"/>
          </p:cNvSpPr>
          <p:nvPr/>
        </p:nvSpPr>
        <p:spPr bwMode="auto">
          <a:xfrm>
            <a:off x="5127625" y="4708525"/>
            <a:ext cx="322263"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a:latin typeface="微軟正黑體" panose="020B0604030504040204" pitchFamily="34" charset="-120"/>
                <a:ea typeface="微軟正黑體" panose="020B0604030504040204" pitchFamily="34" charset="-120"/>
              </a:rPr>
              <a:t>國中</a:t>
            </a:r>
          </a:p>
        </p:txBody>
      </p:sp>
      <p:sp>
        <p:nvSpPr>
          <p:cNvPr id="142347" name="object 13">
            <a:extLst>
              <a:ext uri="{FF2B5EF4-FFF2-40B4-BE49-F238E27FC236}">
                <a16:creationId xmlns:a16="http://schemas.microsoft.com/office/drawing/2014/main" id="{3AAF99EC-6FF5-2DFA-CED4-34D4BDBFBF29}"/>
              </a:ext>
            </a:extLst>
          </p:cNvPr>
          <p:cNvSpPr txBox="1">
            <a:spLocks noChangeArrowheads="1"/>
          </p:cNvSpPr>
          <p:nvPr/>
        </p:nvSpPr>
        <p:spPr bwMode="auto">
          <a:xfrm>
            <a:off x="6340475" y="4708525"/>
            <a:ext cx="32385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a:latin typeface="微軟正黑體" panose="020B0604030504040204" pitchFamily="34" charset="-120"/>
                <a:ea typeface="微軟正黑體" panose="020B0604030504040204" pitchFamily="34" charset="-120"/>
              </a:rPr>
              <a:t>國中</a:t>
            </a:r>
          </a:p>
        </p:txBody>
      </p:sp>
      <p:sp>
        <p:nvSpPr>
          <p:cNvPr id="142348" name="object 14">
            <a:extLst>
              <a:ext uri="{FF2B5EF4-FFF2-40B4-BE49-F238E27FC236}">
                <a16:creationId xmlns:a16="http://schemas.microsoft.com/office/drawing/2014/main" id="{35220E43-D5CF-428B-F647-12E771A19BA8}"/>
              </a:ext>
            </a:extLst>
          </p:cNvPr>
          <p:cNvSpPr txBox="1">
            <a:spLocks noChangeArrowheads="1"/>
          </p:cNvSpPr>
          <p:nvPr/>
        </p:nvSpPr>
        <p:spPr bwMode="auto">
          <a:xfrm>
            <a:off x="3827463" y="5356225"/>
            <a:ext cx="2119312"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b="1">
                <a:solidFill>
                  <a:srgbClr val="006FC0"/>
                </a:solidFill>
                <a:latin typeface="微軟正黑體" panose="020B0604030504040204" pitchFamily="34" charset="-120"/>
                <a:ea typeface="微軟正黑體" panose="020B0604030504040204" pitchFamily="34" charset="-120"/>
              </a:rPr>
              <a:t>國中學生適性學習與發展</a:t>
            </a:r>
            <a:endParaRPr lang="zh-TW" altLang="zh-TW" sz="1500">
              <a:latin typeface="微軟正黑體" panose="020B0604030504040204" pitchFamily="34" charset="-120"/>
              <a:ea typeface="微軟正黑體" panose="020B0604030504040204" pitchFamily="34" charset="-120"/>
            </a:endParaRPr>
          </a:p>
        </p:txBody>
      </p:sp>
      <p:sp>
        <p:nvSpPr>
          <p:cNvPr id="142349" name="object 15">
            <a:extLst>
              <a:ext uri="{FF2B5EF4-FFF2-40B4-BE49-F238E27FC236}">
                <a16:creationId xmlns:a16="http://schemas.microsoft.com/office/drawing/2014/main" id="{F5A53F93-CE4D-8BC3-D430-43944A9A4B36}"/>
              </a:ext>
            </a:extLst>
          </p:cNvPr>
          <p:cNvSpPr txBox="1">
            <a:spLocks noChangeArrowheads="1"/>
          </p:cNvSpPr>
          <p:nvPr/>
        </p:nvSpPr>
        <p:spPr bwMode="auto">
          <a:xfrm>
            <a:off x="2120900" y="3276600"/>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3814"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just">
              <a:lnSpc>
                <a:spcPts val="1350"/>
              </a:lnSpc>
              <a:spcBef>
                <a:spcPts val="350"/>
              </a:spcBef>
              <a:buClrTx/>
              <a:buSzTx/>
              <a:buFontTx/>
              <a:buNone/>
            </a:pPr>
            <a:r>
              <a:rPr lang="zh-TW" altLang="zh-TW" sz="1300">
                <a:solidFill>
                  <a:srgbClr val="FF6600"/>
                </a:solidFill>
                <a:latin typeface="微軟正黑體" panose="020B0604030504040204" pitchFamily="34" charset="-120"/>
                <a:ea typeface="微軟正黑體" panose="020B0604030504040204" pitchFamily="34" charset="-120"/>
              </a:rPr>
              <a:t>六國年高一中貫聯</a:t>
            </a:r>
            <a:endParaRPr lang="zh-TW" altLang="zh-TW" sz="1300">
              <a:latin typeface="微軟正黑體" panose="020B0604030504040204" pitchFamily="34" charset="-120"/>
              <a:ea typeface="微軟正黑體" panose="020B0604030504040204" pitchFamily="34" charset="-120"/>
            </a:endParaRPr>
          </a:p>
          <a:p>
            <a:pPr>
              <a:lnSpc>
                <a:spcPts val="1350"/>
              </a:lnSpc>
              <a:spcBef>
                <a:spcPct val="0"/>
              </a:spcBef>
              <a:buClrTx/>
              <a:buSzTx/>
              <a:buFontTx/>
              <a:buNone/>
            </a:pPr>
            <a:r>
              <a:rPr lang="zh-TW" altLang="zh-TW" sz="1300">
                <a:solidFill>
                  <a:srgbClr val="FF6600"/>
                </a:solidFill>
                <a:latin typeface="微軟正黑體" panose="020B0604030504040204" pitchFamily="34" charset="-120"/>
                <a:ea typeface="微軟正黑體" panose="020B0604030504040204" pitchFamily="34" charset="-120"/>
              </a:rPr>
              <a:t>盟</a:t>
            </a:r>
            <a:endParaRPr lang="zh-TW" altLang="zh-TW" sz="1300">
              <a:latin typeface="微軟正黑體" panose="020B0604030504040204" pitchFamily="34" charset="-120"/>
              <a:ea typeface="微軟正黑體" panose="020B0604030504040204" pitchFamily="34" charset="-120"/>
            </a:endParaRPr>
          </a:p>
        </p:txBody>
      </p:sp>
      <p:sp>
        <p:nvSpPr>
          <p:cNvPr id="142350" name="object 16">
            <a:extLst>
              <a:ext uri="{FF2B5EF4-FFF2-40B4-BE49-F238E27FC236}">
                <a16:creationId xmlns:a16="http://schemas.microsoft.com/office/drawing/2014/main" id="{EC3B39B0-B4CB-5DD1-DB34-C308C6D199BE}"/>
              </a:ext>
            </a:extLst>
          </p:cNvPr>
          <p:cNvSpPr txBox="1">
            <a:spLocks noChangeArrowheads="1"/>
          </p:cNvSpPr>
          <p:nvPr/>
        </p:nvSpPr>
        <p:spPr bwMode="auto">
          <a:xfrm>
            <a:off x="7013575" y="3276600"/>
            <a:ext cx="396875" cy="941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3814"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just">
              <a:lnSpc>
                <a:spcPts val="1350"/>
              </a:lnSpc>
              <a:spcBef>
                <a:spcPts val="350"/>
              </a:spcBef>
              <a:buClrTx/>
              <a:buSzTx/>
              <a:buFontTx/>
              <a:buNone/>
            </a:pPr>
            <a:r>
              <a:rPr lang="zh-TW" altLang="zh-TW" sz="1300">
                <a:solidFill>
                  <a:srgbClr val="FF00FF"/>
                </a:solidFill>
                <a:latin typeface="微軟正黑體" panose="020B0604030504040204" pitchFamily="34" charset="-120"/>
                <a:ea typeface="微軟正黑體" panose="020B0604030504040204" pitchFamily="34" charset="-120"/>
              </a:rPr>
              <a:t>六國年高一職貫聯</a:t>
            </a:r>
            <a:endParaRPr lang="zh-TW" altLang="zh-TW" sz="1300">
              <a:latin typeface="微軟正黑體" panose="020B0604030504040204" pitchFamily="34" charset="-120"/>
              <a:ea typeface="微軟正黑體" panose="020B0604030504040204" pitchFamily="34" charset="-120"/>
            </a:endParaRPr>
          </a:p>
          <a:p>
            <a:pPr>
              <a:lnSpc>
                <a:spcPts val="1350"/>
              </a:lnSpc>
              <a:spcBef>
                <a:spcPct val="0"/>
              </a:spcBef>
              <a:buClrTx/>
              <a:buSzTx/>
              <a:buFontTx/>
              <a:buNone/>
            </a:pPr>
            <a:r>
              <a:rPr lang="zh-TW" altLang="zh-TW" sz="1300">
                <a:solidFill>
                  <a:srgbClr val="FF00FF"/>
                </a:solidFill>
                <a:latin typeface="微軟正黑體" panose="020B0604030504040204" pitchFamily="34" charset="-120"/>
                <a:ea typeface="微軟正黑體" panose="020B0604030504040204" pitchFamily="34" charset="-120"/>
              </a:rPr>
              <a:t>盟</a:t>
            </a:r>
            <a:endParaRPr lang="zh-TW" altLang="zh-TW" sz="1300">
              <a:latin typeface="微軟正黑體" panose="020B0604030504040204" pitchFamily="34" charset="-120"/>
              <a:ea typeface="微軟正黑體" panose="020B0604030504040204" pitchFamily="34" charset="-120"/>
            </a:endParaRPr>
          </a:p>
        </p:txBody>
      </p:sp>
      <p:grpSp>
        <p:nvGrpSpPr>
          <p:cNvPr id="142351" name="object 17">
            <a:extLst>
              <a:ext uri="{FF2B5EF4-FFF2-40B4-BE49-F238E27FC236}">
                <a16:creationId xmlns:a16="http://schemas.microsoft.com/office/drawing/2014/main" id="{E7BCA803-E2C7-4A6D-1A38-3DF9615B7B46}"/>
              </a:ext>
            </a:extLst>
          </p:cNvPr>
          <p:cNvGrpSpPr>
            <a:grpSpLocks/>
          </p:cNvGrpSpPr>
          <p:nvPr/>
        </p:nvGrpSpPr>
        <p:grpSpPr bwMode="auto">
          <a:xfrm>
            <a:off x="3165475" y="3613150"/>
            <a:ext cx="3182938" cy="752475"/>
            <a:chOff x="4221479" y="3673475"/>
            <a:chExt cx="4243705" cy="1004569"/>
          </a:xfrm>
        </p:grpSpPr>
        <p:sp>
          <p:nvSpPr>
            <p:cNvPr id="142353" name="object 18">
              <a:extLst>
                <a:ext uri="{FF2B5EF4-FFF2-40B4-BE49-F238E27FC236}">
                  <a16:creationId xmlns:a16="http://schemas.microsoft.com/office/drawing/2014/main" id="{4A4AD422-C9EB-BC70-FE15-6893D851BEFC}"/>
                </a:ext>
              </a:extLst>
            </p:cNvPr>
            <p:cNvSpPr>
              <a:spLocks/>
            </p:cNvSpPr>
            <p:nvPr/>
          </p:nvSpPr>
          <p:spPr bwMode="auto">
            <a:xfrm>
              <a:off x="4240529" y="3692525"/>
              <a:ext cx="4192270" cy="966469"/>
            </a:xfrm>
            <a:custGeom>
              <a:avLst/>
              <a:gdLst>
                <a:gd name="T0" fmla="*/ 1066292 w 4192270"/>
                <a:gd name="T1" fmla="*/ 38988 h 966470"/>
                <a:gd name="T2" fmla="*/ 0 w 4192270"/>
                <a:gd name="T3" fmla="*/ 965936 h 966470"/>
                <a:gd name="T4" fmla="*/ 1076452 w 4192270"/>
                <a:gd name="T5" fmla="*/ 11430 h 966470"/>
                <a:gd name="T6" fmla="*/ 1411859 w 4192270"/>
                <a:gd name="T7" fmla="*/ 905484 h 966470"/>
                <a:gd name="T8" fmla="*/ 1076452 w 4192270"/>
                <a:gd name="T9" fmla="*/ 0 h 966470"/>
                <a:gd name="T10" fmla="*/ 2810002 w 4192270"/>
                <a:gd name="T11" fmla="*/ 923263 h 966470"/>
                <a:gd name="T12" fmla="*/ 1131951 w 4192270"/>
                <a:gd name="T13" fmla="*/ 22479 h 966470"/>
                <a:gd name="T14" fmla="*/ 4192016 w 4192270"/>
                <a:gd name="T15" fmla="*/ 954632 h 9664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92270" h="966470">
                  <a:moveTo>
                    <a:pt x="1066292" y="38988"/>
                  </a:moveTo>
                  <a:lnTo>
                    <a:pt x="0" y="965962"/>
                  </a:lnTo>
                </a:path>
                <a:path w="4192270" h="966470">
                  <a:moveTo>
                    <a:pt x="1076452" y="11430"/>
                  </a:moveTo>
                  <a:lnTo>
                    <a:pt x="1411859" y="905510"/>
                  </a:lnTo>
                </a:path>
                <a:path w="4192270" h="966470">
                  <a:moveTo>
                    <a:pt x="1076452" y="0"/>
                  </a:moveTo>
                  <a:lnTo>
                    <a:pt x="2810002" y="923289"/>
                  </a:lnTo>
                </a:path>
                <a:path w="4192270" h="966470">
                  <a:moveTo>
                    <a:pt x="1131951" y="22479"/>
                  </a:moveTo>
                  <a:lnTo>
                    <a:pt x="4192016" y="954658"/>
                  </a:lnTo>
                </a:path>
              </a:pathLst>
            </a:custGeom>
            <a:noFill/>
            <a:ln w="38100">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42354" name="object 19">
              <a:extLst>
                <a:ext uri="{FF2B5EF4-FFF2-40B4-BE49-F238E27FC236}">
                  <a16:creationId xmlns:a16="http://schemas.microsoft.com/office/drawing/2014/main" id="{D6B310FC-1204-EA6D-8FDB-8CD8B23694A8}"/>
                </a:ext>
              </a:extLst>
            </p:cNvPr>
            <p:cNvSpPr>
              <a:spLocks/>
            </p:cNvSpPr>
            <p:nvPr/>
          </p:nvSpPr>
          <p:spPr bwMode="auto">
            <a:xfrm>
              <a:off x="4280280" y="3731260"/>
              <a:ext cx="4166235" cy="909955"/>
            </a:xfrm>
            <a:custGeom>
              <a:avLst/>
              <a:gdLst>
                <a:gd name="T0" fmla="*/ 3263545 w 4166234"/>
                <a:gd name="T1" fmla="*/ 253 h 909954"/>
                <a:gd name="T2" fmla="*/ 0 w 4166234"/>
                <a:gd name="T3" fmla="*/ 909853 h 909954"/>
                <a:gd name="T4" fmla="*/ 3273831 w 4166234"/>
                <a:gd name="T5" fmla="*/ 13969 h 909954"/>
                <a:gd name="T6" fmla="*/ 1404747 w 4166234"/>
                <a:gd name="T7" fmla="*/ 900836 h 909954"/>
                <a:gd name="T8" fmla="*/ 3273197 w 4166234"/>
                <a:gd name="T9" fmla="*/ 0 h 909954"/>
                <a:gd name="T10" fmla="*/ 2770277 w 4166234"/>
                <a:gd name="T11" fmla="*/ 884580 h 909954"/>
                <a:gd name="T12" fmla="*/ 3258846 w 4166234"/>
                <a:gd name="T13" fmla="*/ 13969 h 909954"/>
                <a:gd name="T14" fmla="*/ 4165753 w 4166234"/>
                <a:gd name="T15" fmla="*/ 907059 h 9099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166234" h="909954">
                  <a:moveTo>
                    <a:pt x="3263519" y="253"/>
                  </a:moveTo>
                  <a:lnTo>
                    <a:pt x="0" y="909827"/>
                  </a:lnTo>
                </a:path>
                <a:path w="4166234" h="909954">
                  <a:moveTo>
                    <a:pt x="3273805" y="13969"/>
                  </a:moveTo>
                  <a:lnTo>
                    <a:pt x="1404747" y="900810"/>
                  </a:lnTo>
                </a:path>
                <a:path w="4166234" h="909954">
                  <a:moveTo>
                    <a:pt x="3273171" y="0"/>
                  </a:moveTo>
                  <a:lnTo>
                    <a:pt x="2770251" y="884554"/>
                  </a:lnTo>
                </a:path>
                <a:path w="4166234" h="909954">
                  <a:moveTo>
                    <a:pt x="3258820" y="13969"/>
                  </a:moveTo>
                  <a:lnTo>
                    <a:pt x="4165727" y="907033"/>
                  </a:lnTo>
                </a:path>
              </a:pathLst>
            </a:custGeom>
            <a:noFill/>
            <a:ln w="38100">
              <a:solidFill>
                <a:srgbClr val="FF00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42352" name="object 20">
            <a:extLst>
              <a:ext uri="{FF2B5EF4-FFF2-40B4-BE49-F238E27FC236}">
                <a16:creationId xmlns:a16="http://schemas.microsoft.com/office/drawing/2014/main" id="{D8F0151E-AA67-A18B-7FB5-B2A33CAC293B}"/>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170BA184-5634-4959-B845-A96B18DFC77E}" type="slidenum">
              <a:rPr lang="zh-TW" altLang="zh-TW" sz="1200">
                <a:solidFill>
                  <a:srgbClr val="898989"/>
                </a:solidFill>
              </a:rPr>
              <a:pPr>
                <a:spcBef>
                  <a:spcPts val="13"/>
                </a:spcBef>
                <a:buClrTx/>
                <a:buSzTx/>
                <a:buFontTx/>
                <a:buNone/>
              </a:pPr>
              <a:t>114</a:t>
            </a:fld>
            <a:endParaRPr lang="zh-TW" altLang="zh-TW" sz="1200">
              <a:solidFill>
                <a:srgbClr val="898989"/>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62" name="object 2">
            <a:extLst>
              <a:ext uri="{FF2B5EF4-FFF2-40B4-BE49-F238E27FC236}">
                <a16:creationId xmlns:a16="http://schemas.microsoft.com/office/drawing/2014/main" id="{6F1E42FE-05D2-5574-D1E0-3EFCDDB11B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3863" y="1136650"/>
            <a:ext cx="5884862"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3" name="object 3">
            <a:extLst>
              <a:ext uri="{FF2B5EF4-FFF2-40B4-BE49-F238E27FC236}">
                <a16:creationId xmlns:a16="http://schemas.microsoft.com/office/drawing/2014/main" id="{F4C76546-FC11-B35B-1ED7-33CD7A6AD7C1}"/>
              </a:ext>
            </a:extLst>
          </p:cNvPr>
          <p:cNvSpPr>
            <a:spLocks/>
          </p:cNvSpPr>
          <p:nvPr/>
        </p:nvSpPr>
        <p:spPr bwMode="auto">
          <a:xfrm>
            <a:off x="641350" y="1784350"/>
            <a:ext cx="3548063" cy="3213100"/>
          </a:xfrm>
          <a:custGeom>
            <a:avLst/>
            <a:gdLst>
              <a:gd name="T0" fmla="*/ 195 w 4730115"/>
              <a:gd name="T1" fmla="*/ 0 h 4284345"/>
              <a:gd name="T2" fmla="*/ 2485 w 4730115"/>
              <a:gd name="T3" fmla="*/ 0 h 4284345"/>
              <a:gd name="T4" fmla="*/ 2511 w 4730115"/>
              <a:gd name="T5" fmla="*/ 1 h 4284345"/>
              <a:gd name="T6" fmla="*/ 2537 w 4730115"/>
              <a:gd name="T7" fmla="*/ 7 h 4284345"/>
              <a:gd name="T8" fmla="*/ 2561 w 4730115"/>
              <a:gd name="T9" fmla="*/ 15 h 4284345"/>
              <a:gd name="T10" fmla="*/ 2583 w 4730115"/>
              <a:gd name="T11" fmla="*/ 25 h 4284345"/>
              <a:gd name="T12" fmla="*/ 2604 w 4730115"/>
              <a:gd name="T13" fmla="*/ 40 h 4284345"/>
              <a:gd name="T14" fmla="*/ 2622 w 4730115"/>
              <a:gd name="T15" fmla="*/ 56 h 4284345"/>
              <a:gd name="T16" fmla="*/ 2639 w 4730115"/>
              <a:gd name="T17" fmla="*/ 75 h 4284345"/>
              <a:gd name="T18" fmla="*/ 2652 w 4730115"/>
              <a:gd name="T19" fmla="*/ 95 h 4284345"/>
              <a:gd name="T20" fmla="*/ 2664 w 4730115"/>
              <a:gd name="T21" fmla="*/ 118 h 4284345"/>
              <a:gd name="T22" fmla="*/ 2672 w 4730115"/>
              <a:gd name="T23" fmla="*/ 142 h 4284345"/>
              <a:gd name="T24" fmla="*/ 2678 w 4730115"/>
              <a:gd name="T25" fmla="*/ 166 h 4284345"/>
              <a:gd name="T26" fmla="*/ 2679 w 4730115"/>
              <a:gd name="T27" fmla="*/ 193 h 4284345"/>
              <a:gd name="T28" fmla="*/ 2679 w 4730115"/>
              <a:gd name="T29" fmla="*/ 2415 h 4284345"/>
              <a:gd name="T30" fmla="*/ 0 w 4730115"/>
              <a:gd name="T31" fmla="*/ 2415 h 4284345"/>
              <a:gd name="T32" fmla="*/ 0 w 4730115"/>
              <a:gd name="T33" fmla="*/ 193 h 4284345"/>
              <a:gd name="T34" fmla="*/ 2 w 4730115"/>
              <a:gd name="T35" fmla="*/ 166 h 4284345"/>
              <a:gd name="T36" fmla="*/ 8 w 4730115"/>
              <a:gd name="T37" fmla="*/ 142 h 4284345"/>
              <a:gd name="T38" fmla="*/ 16 w 4730115"/>
              <a:gd name="T39" fmla="*/ 118 h 4284345"/>
              <a:gd name="T40" fmla="*/ 26 w 4730115"/>
              <a:gd name="T41" fmla="*/ 95 h 4284345"/>
              <a:gd name="T42" fmla="*/ 41 w 4730115"/>
              <a:gd name="T43" fmla="*/ 75 h 4284345"/>
              <a:gd name="T44" fmla="*/ 57 w 4730115"/>
              <a:gd name="T45" fmla="*/ 56 h 4284345"/>
              <a:gd name="T46" fmla="*/ 76 w 4730115"/>
              <a:gd name="T47" fmla="*/ 40 h 4284345"/>
              <a:gd name="T48" fmla="*/ 96 w 4730115"/>
              <a:gd name="T49" fmla="*/ 25 h 4284345"/>
              <a:gd name="T50" fmla="*/ 119 w 4730115"/>
              <a:gd name="T51" fmla="*/ 15 h 4284345"/>
              <a:gd name="T52" fmla="*/ 143 w 4730115"/>
              <a:gd name="T53" fmla="*/ 7 h 4284345"/>
              <a:gd name="T54" fmla="*/ 168 w 4730115"/>
              <a:gd name="T55" fmla="*/ 1 h 4284345"/>
              <a:gd name="T56" fmla="*/ 195 w 4730115"/>
              <a:gd name="T57" fmla="*/ 0 h 428434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730115" h="4284345">
                <a:moveTo>
                  <a:pt x="342709" y="0"/>
                </a:moveTo>
                <a:lnTo>
                  <a:pt x="4387430" y="0"/>
                </a:lnTo>
                <a:lnTo>
                  <a:pt x="4433924" y="3128"/>
                </a:lnTo>
                <a:lnTo>
                  <a:pt x="4478516" y="12240"/>
                </a:lnTo>
                <a:lnTo>
                  <a:pt x="4520800" y="26927"/>
                </a:lnTo>
                <a:lnTo>
                  <a:pt x="4560367" y="46783"/>
                </a:lnTo>
                <a:lnTo>
                  <a:pt x="4596808" y="71397"/>
                </a:lnTo>
                <a:lnTo>
                  <a:pt x="4629715" y="100361"/>
                </a:lnTo>
                <a:lnTo>
                  <a:pt x="4658679" y="133268"/>
                </a:lnTo>
                <a:lnTo>
                  <a:pt x="4683293" y="169709"/>
                </a:lnTo>
                <a:lnTo>
                  <a:pt x="4703148" y="209276"/>
                </a:lnTo>
                <a:lnTo>
                  <a:pt x="4717836" y="251559"/>
                </a:lnTo>
                <a:lnTo>
                  <a:pt x="4726948" y="296152"/>
                </a:lnTo>
                <a:lnTo>
                  <a:pt x="4730076" y="342645"/>
                </a:lnTo>
                <a:lnTo>
                  <a:pt x="4730076" y="4283836"/>
                </a:lnTo>
                <a:lnTo>
                  <a:pt x="0" y="4283836"/>
                </a:lnTo>
                <a:lnTo>
                  <a:pt x="0" y="342645"/>
                </a:lnTo>
                <a:lnTo>
                  <a:pt x="3128" y="296152"/>
                </a:lnTo>
                <a:lnTo>
                  <a:pt x="12242" y="251559"/>
                </a:lnTo>
                <a:lnTo>
                  <a:pt x="26932" y="209276"/>
                </a:lnTo>
                <a:lnTo>
                  <a:pt x="46791" y="169709"/>
                </a:lnTo>
                <a:lnTo>
                  <a:pt x="71409" y="133268"/>
                </a:lnTo>
                <a:lnTo>
                  <a:pt x="100379" y="100361"/>
                </a:lnTo>
                <a:lnTo>
                  <a:pt x="133292" y="71397"/>
                </a:lnTo>
                <a:lnTo>
                  <a:pt x="169739" y="46783"/>
                </a:lnTo>
                <a:lnTo>
                  <a:pt x="209313" y="26927"/>
                </a:lnTo>
                <a:lnTo>
                  <a:pt x="251605" y="12240"/>
                </a:lnTo>
                <a:lnTo>
                  <a:pt x="296206" y="3128"/>
                </a:lnTo>
                <a:lnTo>
                  <a:pt x="342709" y="0"/>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43364" name="object 4">
            <a:extLst>
              <a:ext uri="{FF2B5EF4-FFF2-40B4-BE49-F238E27FC236}">
                <a16:creationId xmlns:a16="http://schemas.microsoft.com/office/drawing/2014/main" id="{D664B575-4BA7-76C3-2243-4807DCDC40F5}"/>
              </a:ext>
            </a:extLst>
          </p:cNvPr>
          <p:cNvSpPr txBox="1">
            <a:spLocks noChangeArrowheads="1"/>
          </p:cNvSpPr>
          <p:nvPr/>
        </p:nvSpPr>
        <p:spPr bwMode="auto">
          <a:xfrm>
            <a:off x="725488" y="1866900"/>
            <a:ext cx="3282950"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138113" indent="-128588">
              <a:spcBef>
                <a:spcPct val="20000"/>
              </a:spcBef>
              <a:buClr>
                <a:schemeClr val="accent1"/>
              </a:buClr>
              <a:buSzPct val="50000"/>
              <a:buFont typeface="Wingdings 2" panose="05020102010507070707" pitchFamily="18" charset="2"/>
              <a:buChar char=""/>
              <a:tabLst>
                <a:tab pos="138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38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38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130000"/>
              </a:lnSpc>
              <a:spcBef>
                <a:spcPts val="75"/>
              </a:spcBef>
              <a:buClrTx/>
              <a:buSzTx/>
              <a:buFontTx/>
              <a:buChar char="•"/>
            </a:pPr>
            <a:r>
              <a:rPr lang="zh-TW" altLang="zh-TW" sz="1300">
                <a:latin typeface="微軟正黑體" panose="020B0604030504040204" pitchFamily="34" charset="-120"/>
                <a:ea typeface="微軟正黑體" panose="020B0604030504040204" pitchFamily="34" charset="-120"/>
              </a:rPr>
              <a:t>免試入學招生名額</a:t>
            </a:r>
            <a:r>
              <a:rPr lang="zh-TW" altLang="zh-TW" sz="1300">
                <a:solidFill>
                  <a:srgbClr val="FF0000"/>
                </a:solidFill>
                <a:latin typeface="微軟正黑體" panose="020B0604030504040204" pitchFamily="34" charset="-120"/>
                <a:ea typeface="微軟正黑體" panose="020B0604030504040204" pitchFamily="34" charset="-120"/>
              </a:rPr>
              <a:t>公立學校</a:t>
            </a:r>
            <a:r>
              <a:rPr lang="zh-TW" altLang="zh-TW" sz="1300">
                <a:latin typeface="微軟正黑體" panose="020B0604030504040204" pitchFamily="34" charset="-120"/>
                <a:ea typeface="微軟正黑體" panose="020B0604030504040204" pitchFamily="34" charset="-120"/>
              </a:rPr>
              <a:t>至少需達各校</a:t>
            </a:r>
            <a:r>
              <a:rPr lang="zh-TW" altLang="zh-TW" sz="1300">
                <a:latin typeface="Arial MT"/>
                <a:ea typeface="Arial MT"/>
                <a:cs typeface="Arial MT"/>
              </a:rPr>
              <a:t>/</a:t>
            </a:r>
            <a:r>
              <a:rPr lang="zh-TW" altLang="zh-TW" sz="1300">
                <a:latin typeface="微軟正黑體" panose="020B0604030504040204" pitchFamily="34" charset="-120"/>
                <a:ea typeface="微軟正黑體" panose="020B0604030504040204" pitchFamily="34" charset="-120"/>
              </a:rPr>
              <a:t>科核定招生名額之</a:t>
            </a:r>
            <a:r>
              <a:rPr lang="zh-TW" altLang="zh-TW" sz="1300" b="1">
                <a:solidFill>
                  <a:srgbClr val="FF0000"/>
                </a:solidFill>
                <a:latin typeface="Arial" panose="020B0604020202020204" pitchFamily="34" charset="0"/>
                <a:cs typeface="Arial" panose="020B0604020202020204" pitchFamily="34" charset="0"/>
              </a:rPr>
              <a:t>60%</a:t>
            </a:r>
            <a:r>
              <a:rPr lang="zh-TW" altLang="zh-TW" sz="1300" b="1">
                <a:solidFill>
                  <a:srgbClr val="FF0000"/>
                </a:solidFill>
                <a:latin typeface="微軟正黑體" panose="020B0604030504040204" pitchFamily="34" charset="-120"/>
                <a:ea typeface="微軟正黑體" panose="020B0604030504040204" pitchFamily="34" charset="-120"/>
              </a:rPr>
              <a:t>以上</a:t>
            </a:r>
            <a:r>
              <a:rPr lang="zh-TW" altLang="zh-TW" sz="1300">
                <a:solidFill>
                  <a:srgbClr val="FF0000"/>
                </a:solidFill>
                <a:latin typeface="微軟正黑體" panose="020B0604030504040204" pitchFamily="34" charset="-120"/>
                <a:ea typeface="微軟正黑體" panose="020B0604030504040204" pitchFamily="34" charset="-120"/>
              </a:rPr>
              <a:t>、私立學校</a:t>
            </a:r>
            <a:r>
              <a:rPr lang="zh-TW" altLang="zh-TW" sz="1300">
                <a:latin typeface="微軟正黑體" panose="020B0604030504040204" pitchFamily="34" charset="-120"/>
                <a:ea typeface="微軟正黑體" panose="020B0604030504040204" pitchFamily="34" charset="-120"/>
              </a:rPr>
              <a:t>以 </a:t>
            </a:r>
            <a:r>
              <a:rPr lang="zh-TW" altLang="zh-TW" sz="1300" b="1">
                <a:solidFill>
                  <a:srgbClr val="FF0000"/>
                </a:solidFill>
                <a:latin typeface="微軟正黑體" panose="020B0604030504040204" pitchFamily="34" charset="-120"/>
                <a:ea typeface="微軟正黑體" panose="020B0604030504040204" pitchFamily="34" charset="-120"/>
              </a:rPr>
              <a:t>30%-50%</a:t>
            </a:r>
            <a:r>
              <a:rPr lang="zh-TW" altLang="zh-TW" sz="1300">
                <a:latin typeface="微軟正黑體" panose="020B0604030504040204" pitchFamily="34" charset="-120"/>
                <a:ea typeface="微軟正黑體" panose="020B0604030504040204" pitchFamily="34" charset="-120"/>
              </a:rPr>
              <a:t>為原則。</a:t>
            </a:r>
          </a:p>
          <a:p>
            <a:pPr algn="just">
              <a:lnSpc>
                <a:spcPct val="130000"/>
              </a:lnSpc>
              <a:spcBef>
                <a:spcPts val="350"/>
              </a:spcBef>
              <a:buClrTx/>
              <a:buSzTx/>
              <a:buFontTx/>
              <a:buChar char="•"/>
            </a:pPr>
            <a:r>
              <a:rPr lang="zh-TW" altLang="zh-TW" sz="1300">
                <a:latin typeface="微軟正黑體" panose="020B0604030504040204" pitchFamily="34" charset="-120"/>
                <a:ea typeface="微軟正黑體" panose="020B0604030504040204" pitchFamily="34" charset="-120"/>
              </a:rPr>
              <a:t>已辦理直升者，應優先整合各入學管道，如有困難者，則其提列學習區完全免試入學比率，公立學校至少</a:t>
            </a:r>
            <a:r>
              <a:rPr lang="zh-TW" altLang="zh-TW" sz="1300">
                <a:solidFill>
                  <a:srgbClr val="FF0000"/>
                </a:solidFill>
                <a:latin typeface="Arial MT"/>
                <a:ea typeface="Arial MT"/>
                <a:cs typeface="Arial MT"/>
              </a:rPr>
              <a:t>40%</a:t>
            </a:r>
            <a:r>
              <a:rPr lang="zh-TW" altLang="zh-TW" sz="1300">
                <a:solidFill>
                  <a:srgbClr val="FF0000"/>
                </a:solidFill>
                <a:latin typeface="微軟正黑體" panose="020B0604030504040204" pitchFamily="34" charset="-120"/>
                <a:ea typeface="微軟正黑體" panose="020B0604030504040204" pitchFamily="34" charset="-120"/>
              </a:rPr>
              <a:t>、</a:t>
            </a:r>
            <a:r>
              <a:rPr lang="zh-TW" altLang="zh-TW" sz="1300">
                <a:latin typeface="微軟正黑體" panose="020B0604030504040204" pitchFamily="34" charset="-120"/>
                <a:ea typeface="微軟正黑體" panose="020B0604030504040204" pitchFamily="34" charset="-120"/>
              </a:rPr>
              <a:t>私立學校至少</a:t>
            </a:r>
            <a:r>
              <a:rPr lang="zh-TW" altLang="zh-TW" sz="1300">
                <a:solidFill>
                  <a:srgbClr val="FF0000"/>
                </a:solidFill>
                <a:latin typeface="微軟正黑體" panose="020B0604030504040204" pitchFamily="34" charset="-120"/>
                <a:ea typeface="微軟正黑體" panose="020B0604030504040204" pitchFamily="34" charset="-120"/>
              </a:rPr>
              <a:t>30%</a:t>
            </a:r>
            <a:r>
              <a:rPr lang="zh-TW" altLang="zh-TW" sz="1300">
                <a:latin typeface="微軟正黑體" panose="020B0604030504040204" pitchFamily="34" charset="-120"/>
                <a:ea typeface="微軟正黑體" panose="020B0604030504040204" pitchFamily="34" charset="-120"/>
              </a:rPr>
              <a:t>為原則。</a:t>
            </a:r>
          </a:p>
          <a:p>
            <a:pPr algn="just">
              <a:lnSpc>
                <a:spcPct val="130000"/>
              </a:lnSpc>
              <a:spcBef>
                <a:spcPts val="350"/>
              </a:spcBef>
              <a:buClrTx/>
              <a:buSzTx/>
              <a:buFontTx/>
              <a:buChar char="•"/>
            </a:pPr>
            <a:r>
              <a:rPr lang="zh-TW" altLang="zh-TW" sz="1300">
                <a:solidFill>
                  <a:srgbClr val="006FC0"/>
                </a:solidFill>
                <a:latin typeface="微軟正黑體" panose="020B0604030504040204" pitchFamily="34" charset="-120"/>
                <a:ea typeface="微軟正黑體" panose="020B0604030504040204" pitchFamily="34" charset="-120"/>
              </a:rPr>
              <a:t>原住民、身障生、其他特殊生</a:t>
            </a:r>
            <a:r>
              <a:rPr lang="zh-TW" altLang="zh-TW" sz="1300">
                <a:latin typeface="微軟正黑體" panose="020B0604030504040204" pitchFamily="34" charset="-120"/>
                <a:ea typeface="微軟正黑體" panose="020B0604030504040204" pitchFamily="34" charset="-120"/>
              </a:rPr>
              <a:t>外加名額分配，依各學校大免、完免各入學管道，分別占全部招生名額之比率進行分配，並採小數點以下無條件進位方式計算。</a:t>
            </a:r>
          </a:p>
        </p:txBody>
      </p:sp>
      <p:grpSp>
        <p:nvGrpSpPr>
          <p:cNvPr id="143365" name="object 5">
            <a:extLst>
              <a:ext uri="{FF2B5EF4-FFF2-40B4-BE49-F238E27FC236}">
                <a16:creationId xmlns:a16="http://schemas.microsoft.com/office/drawing/2014/main" id="{63DE979F-930B-BE5E-FA8E-3CB6E0800AF9}"/>
              </a:ext>
            </a:extLst>
          </p:cNvPr>
          <p:cNvGrpSpPr>
            <a:grpSpLocks/>
          </p:cNvGrpSpPr>
          <p:nvPr/>
        </p:nvGrpSpPr>
        <p:grpSpPr bwMode="auto">
          <a:xfrm>
            <a:off x="633413" y="5000625"/>
            <a:ext cx="3557587" cy="638175"/>
            <a:chOff x="845438" y="5524563"/>
            <a:chExt cx="4742815" cy="850900"/>
          </a:xfrm>
        </p:grpSpPr>
        <p:sp>
          <p:nvSpPr>
            <p:cNvPr id="143382" name="object 6">
              <a:extLst>
                <a:ext uri="{FF2B5EF4-FFF2-40B4-BE49-F238E27FC236}">
                  <a16:creationId xmlns:a16="http://schemas.microsoft.com/office/drawing/2014/main" id="{99C71B54-B371-E705-C3AD-CEB9A0A82A11}"/>
                </a:ext>
              </a:extLst>
            </p:cNvPr>
            <p:cNvSpPr>
              <a:spLocks/>
            </p:cNvSpPr>
            <p:nvPr/>
          </p:nvSpPr>
          <p:spPr bwMode="auto">
            <a:xfrm>
              <a:off x="851788" y="5530913"/>
              <a:ext cx="4730115" cy="838200"/>
            </a:xfrm>
            <a:custGeom>
              <a:avLst/>
              <a:gdLst>
                <a:gd name="T0" fmla="*/ 4730115 w 4730115"/>
                <a:gd name="T1" fmla="*/ 0 h 838200"/>
                <a:gd name="T2" fmla="*/ 0 w 4730115"/>
                <a:gd name="T3" fmla="*/ 0 h 838200"/>
                <a:gd name="T4" fmla="*/ 0 w 4730115"/>
                <a:gd name="T5" fmla="*/ 838085 h 838200"/>
                <a:gd name="T6" fmla="*/ 4730115 w 4730115"/>
                <a:gd name="T7" fmla="*/ 838085 h 838200"/>
                <a:gd name="T8" fmla="*/ 4730115 w 4730115"/>
                <a:gd name="T9" fmla="*/ 0 h 838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30115" h="838200">
                  <a:moveTo>
                    <a:pt x="4730115" y="0"/>
                  </a:moveTo>
                  <a:lnTo>
                    <a:pt x="0" y="0"/>
                  </a:lnTo>
                  <a:lnTo>
                    <a:pt x="0" y="838085"/>
                  </a:lnTo>
                  <a:lnTo>
                    <a:pt x="4730115" y="838085"/>
                  </a:lnTo>
                  <a:lnTo>
                    <a:pt x="4730115"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43383" name="object 7">
              <a:extLst>
                <a:ext uri="{FF2B5EF4-FFF2-40B4-BE49-F238E27FC236}">
                  <a16:creationId xmlns:a16="http://schemas.microsoft.com/office/drawing/2014/main" id="{2CA054E5-5EF3-E98D-2A47-95749AD36EE2}"/>
                </a:ext>
              </a:extLst>
            </p:cNvPr>
            <p:cNvSpPr>
              <a:spLocks/>
            </p:cNvSpPr>
            <p:nvPr/>
          </p:nvSpPr>
          <p:spPr bwMode="auto">
            <a:xfrm>
              <a:off x="851788" y="5530913"/>
              <a:ext cx="4730115" cy="838200"/>
            </a:xfrm>
            <a:custGeom>
              <a:avLst/>
              <a:gdLst>
                <a:gd name="T0" fmla="*/ 0 w 4730115"/>
                <a:gd name="T1" fmla="*/ 838085 h 838200"/>
                <a:gd name="T2" fmla="*/ 4730115 w 4730115"/>
                <a:gd name="T3" fmla="*/ 838085 h 838200"/>
                <a:gd name="T4" fmla="*/ 4730115 w 4730115"/>
                <a:gd name="T5" fmla="*/ 0 h 838200"/>
                <a:gd name="T6" fmla="*/ 0 w 4730115"/>
                <a:gd name="T7" fmla="*/ 0 h 838200"/>
                <a:gd name="T8" fmla="*/ 0 w 4730115"/>
                <a:gd name="T9" fmla="*/ 838085 h 8382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30115" h="838200">
                  <a:moveTo>
                    <a:pt x="0" y="838085"/>
                  </a:moveTo>
                  <a:lnTo>
                    <a:pt x="4730115" y="838085"/>
                  </a:lnTo>
                  <a:lnTo>
                    <a:pt x="4730115" y="0"/>
                  </a:lnTo>
                  <a:lnTo>
                    <a:pt x="0" y="0"/>
                  </a:lnTo>
                  <a:lnTo>
                    <a:pt x="0" y="838085"/>
                  </a:lnTo>
                  <a:close/>
                </a:path>
              </a:pathLst>
            </a:custGeom>
            <a:noFill/>
            <a:ln w="12699">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43366" name="object 8">
            <a:extLst>
              <a:ext uri="{FF2B5EF4-FFF2-40B4-BE49-F238E27FC236}">
                <a16:creationId xmlns:a16="http://schemas.microsoft.com/office/drawing/2014/main" id="{0FDB5377-035F-AB64-0220-DEFC0890D054}"/>
              </a:ext>
            </a:extLst>
          </p:cNvPr>
          <p:cNvSpPr txBox="1">
            <a:spLocks noChangeArrowheads="1"/>
          </p:cNvSpPr>
          <p:nvPr/>
        </p:nvSpPr>
        <p:spPr bwMode="auto">
          <a:xfrm>
            <a:off x="1009650" y="5021263"/>
            <a:ext cx="184785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3600">
                <a:solidFill>
                  <a:srgbClr val="FFFFFF"/>
                </a:solidFill>
                <a:latin typeface="微軟正黑體" panose="020B0604030504040204" pitchFamily="34" charset="-120"/>
                <a:ea typeface="微軟正黑體" panose="020B0604030504040204" pitchFamily="34" charset="-120"/>
              </a:rPr>
              <a:t>單點辦理</a:t>
            </a:r>
            <a:endParaRPr lang="zh-TW" altLang="zh-TW" sz="3600">
              <a:latin typeface="微軟正黑體" panose="020B0604030504040204" pitchFamily="34" charset="-120"/>
              <a:ea typeface="微軟正黑體" panose="020B0604030504040204" pitchFamily="34" charset="-120"/>
            </a:endParaRPr>
          </a:p>
        </p:txBody>
      </p:sp>
      <p:grpSp>
        <p:nvGrpSpPr>
          <p:cNvPr id="143367" name="object 9">
            <a:extLst>
              <a:ext uri="{FF2B5EF4-FFF2-40B4-BE49-F238E27FC236}">
                <a16:creationId xmlns:a16="http://schemas.microsoft.com/office/drawing/2014/main" id="{A19C35B3-AA3E-BFB0-3193-39A576BD0BB9}"/>
              </a:ext>
            </a:extLst>
          </p:cNvPr>
          <p:cNvGrpSpPr>
            <a:grpSpLocks/>
          </p:cNvGrpSpPr>
          <p:nvPr/>
        </p:nvGrpSpPr>
        <p:grpSpPr bwMode="auto">
          <a:xfrm>
            <a:off x="3235325" y="4737100"/>
            <a:ext cx="1252538" cy="1252538"/>
            <a:chOff x="4314697" y="5173345"/>
            <a:chExt cx="1668145" cy="1668780"/>
          </a:xfrm>
        </p:grpSpPr>
        <p:sp>
          <p:nvSpPr>
            <p:cNvPr id="143380" name="object 10">
              <a:extLst>
                <a:ext uri="{FF2B5EF4-FFF2-40B4-BE49-F238E27FC236}">
                  <a16:creationId xmlns:a16="http://schemas.microsoft.com/office/drawing/2014/main" id="{217F5164-BAAE-8A52-C130-265374A690A2}"/>
                </a:ext>
              </a:extLst>
            </p:cNvPr>
            <p:cNvSpPr>
              <a:spLocks/>
            </p:cNvSpPr>
            <p:nvPr/>
          </p:nvSpPr>
          <p:spPr bwMode="auto">
            <a:xfrm>
              <a:off x="4321047" y="5179695"/>
              <a:ext cx="1655445" cy="1656080"/>
            </a:xfrm>
            <a:custGeom>
              <a:avLst/>
              <a:gdLst>
                <a:gd name="T0" fmla="*/ 779030 w 1655445"/>
                <a:gd name="T1" fmla="*/ 1405 h 1656079"/>
                <a:gd name="T2" fmla="*/ 684070 w 1655445"/>
                <a:gd name="T3" fmla="*/ 12413 h 1656079"/>
                <a:gd name="T4" fmla="*/ 592689 w 1655445"/>
                <a:gd name="T5" fmla="*/ 33834 h 1656079"/>
                <a:gd name="T6" fmla="*/ 505509 w 1655445"/>
                <a:gd name="T7" fmla="*/ 65047 h 1656079"/>
                <a:gd name="T8" fmla="*/ 423151 w 1655445"/>
                <a:gd name="T9" fmla="*/ 105431 h 1656079"/>
                <a:gd name="T10" fmla="*/ 346235 w 1655445"/>
                <a:gd name="T11" fmla="*/ 154364 h 1656079"/>
                <a:gd name="T12" fmla="*/ 275384 w 1655445"/>
                <a:gd name="T13" fmla="*/ 211227 h 1656079"/>
                <a:gd name="T14" fmla="*/ 211218 w 1655445"/>
                <a:gd name="T15" fmla="*/ 275398 h 1656079"/>
                <a:gd name="T16" fmla="*/ 154359 w 1655445"/>
                <a:gd name="T17" fmla="*/ 346255 h 1656079"/>
                <a:gd name="T18" fmla="*/ 105428 w 1655445"/>
                <a:gd name="T19" fmla="*/ 423178 h 1656079"/>
                <a:gd name="T20" fmla="*/ 65045 w 1655445"/>
                <a:gd name="T21" fmla="*/ 505547 h 1656079"/>
                <a:gd name="T22" fmla="*/ 33833 w 1655445"/>
                <a:gd name="T23" fmla="*/ 592739 h 1656079"/>
                <a:gd name="T24" fmla="*/ 12413 w 1655445"/>
                <a:gd name="T25" fmla="*/ 684133 h 1656079"/>
                <a:gd name="T26" fmla="*/ 1405 w 1655445"/>
                <a:gd name="T27" fmla="*/ 779110 h 1656079"/>
                <a:gd name="T28" fmla="*/ 1405 w 1655445"/>
                <a:gd name="T29" fmla="*/ 876411 h 1656079"/>
                <a:gd name="T30" fmla="*/ 12413 w 1655445"/>
                <a:gd name="T31" fmla="*/ 971388 h 1656079"/>
                <a:gd name="T32" fmla="*/ 33833 w 1655445"/>
                <a:gd name="T33" fmla="*/ 1062784 h 1656079"/>
                <a:gd name="T34" fmla="*/ 65045 w 1655445"/>
                <a:gd name="T35" fmla="*/ 1149978 h 1656079"/>
                <a:gd name="T36" fmla="*/ 105428 w 1655445"/>
                <a:gd name="T37" fmla="*/ 1232348 h 1656079"/>
                <a:gd name="T38" fmla="*/ 154359 w 1655445"/>
                <a:gd name="T39" fmla="*/ 1309273 h 1656079"/>
                <a:gd name="T40" fmla="*/ 211218 w 1655445"/>
                <a:gd name="T41" fmla="*/ 1380133 h 1656079"/>
                <a:gd name="T42" fmla="*/ 275384 w 1655445"/>
                <a:gd name="T43" fmla="*/ 1444306 h 1656079"/>
                <a:gd name="T44" fmla="*/ 346235 w 1655445"/>
                <a:gd name="T45" fmla="*/ 1501171 h 1656079"/>
                <a:gd name="T46" fmla="*/ 423151 w 1655445"/>
                <a:gd name="T47" fmla="*/ 1550107 h 1656079"/>
                <a:gd name="T48" fmla="*/ 505509 w 1655445"/>
                <a:gd name="T49" fmla="*/ 1590492 h 1656079"/>
                <a:gd name="T50" fmla="*/ 592689 w 1655445"/>
                <a:gd name="T51" fmla="*/ 1621707 h 1656079"/>
                <a:gd name="T52" fmla="*/ 684070 w 1655445"/>
                <a:gd name="T53" fmla="*/ 1643129 h 1656079"/>
                <a:gd name="T54" fmla="*/ 779030 w 1655445"/>
                <a:gd name="T55" fmla="*/ 1654138 h 1656079"/>
                <a:gd name="T56" fmla="*/ 876300 w 1655445"/>
                <a:gd name="T57" fmla="*/ 1654138 h 1656079"/>
                <a:gd name="T58" fmla="*/ 971283 w 1655445"/>
                <a:gd name="T59" fmla="*/ 1643129 h 1656079"/>
                <a:gd name="T60" fmla="*/ 1062684 w 1655445"/>
                <a:gd name="T61" fmla="*/ 1621707 h 1656079"/>
                <a:gd name="T62" fmla="*/ 1149881 w 1655445"/>
                <a:gd name="T63" fmla="*/ 1590492 h 1656079"/>
                <a:gd name="T64" fmla="*/ 1232254 w 1655445"/>
                <a:gd name="T65" fmla="*/ 1550107 h 1656079"/>
                <a:gd name="T66" fmla="*/ 1309180 w 1655445"/>
                <a:gd name="T67" fmla="*/ 1501171 h 1656079"/>
                <a:gd name="T68" fmla="*/ 1380040 w 1655445"/>
                <a:gd name="T69" fmla="*/ 1444306 h 1656079"/>
                <a:gd name="T70" fmla="*/ 1444213 w 1655445"/>
                <a:gd name="T71" fmla="*/ 1380133 h 1656079"/>
                <a:gd name="T72" fmla="*/ 1501077 w 1655445"/>
                <a:gd name="T73" fmla="*/ 1309273 h 1656079"/>
                <a:gd name="T74" fmla="*/ 1550012 w 1655445"/>
                <a:gd name="T75" fmla="*/ 1232348 h 1656079"/>
                <a:gd name="T76" fmla="*/ 1590397 w 1655445"/>
                <a:gd name="T77" fmla="*/ 1149978 h 1656079"/>
                <a:gd name="T78" fmla="*/ 1621610 w 1655445"/>
                <a:gd name="T79" fmla="*/ 1062784 h 1656079"/>
                <a:gd name="T80" fmla="*/ 1643031 w 1655445"/>
                <a:gd name="T81" fmla="*/ 971388 h 1656079"/>
                <a:gd name="T82" fmla="*/ 1654039 w 1655445"/>
                <a:gd name="T83" fmla="*/ 876411 h 1656079"/>
                <a:gd name="T84" fmla="*/ 1654039 w 1655445"/>
                <a:gd name="T85" fmla="*/ 779110 h 1656079"/>
                <a:gd name="T86" fmla="*/ 1643031 w 1655445"/>
                <a:gd name="T87" fmla="*/ 684133 h 1656079"/>
                <a:gd name="T88" fmla="*/ 1621610 w 1655445"/>
                <a:gd name="T89" fmla="*/ 592739 h 1656079"/>
                <a:gd name="T90" fmla="*/ 1590397 w 1655445"/>
                <a:gd name="T91" fmla="*/ 505547 h 1656079"/>
                <a:gd name="T92" fmla="*/ 1550012 w 1655445"/>
                <a:gd name="T93" fmla="*/ 423178 h 1656079"/>
                <a:gd name="T94" fmla="*/ 1501077 w 1655445"/>
                <a:gd name="T95" fmla="*/ 346255 h 1656079"/>
                <a:gd name="T96" fmla="*/ 1444213 w 1655445"/>
                <a:gd name="T97" fmla="*/ 275398 h 1656079"/>
                <a:gd name="T98" fmla="*/ 1380040 w 1655445"/>
                <a:gd name="T99" fmla="*/ 211227 h 1656079"/>
                <a:gd name="T100" fmla="*/ 1309180 w 1655445"/>
                <a:gd name="T101" fmla="*/ 154364 h 1656079"/>
                <a:gd name="T102" fmla="*/ 1232254 w 1655445"/>
                <a:gd name="T103" fmla="*/ 105431 h 1656079"/>
                <a:gd name="T104" fmla="*/ 1149881 w 1655445"/>
                <a:gd name="T105" fmla="*/ 65047 h 1656079"/>
                <a:gd name="T106" fmla="*/ 1062684 w 1655445"/>
                <a:gd name="T107" fmla="*/ 33834 h 1656079"/>
                <a:gd name="T108" fmla="*/ 971283 w 1655445"/>
                <a:gd name="T109" fmla="*/ 12413 h 1656079"/>
                <a:gd name="T110" fmla="*/ 876300 w 1655445"/>
                <a:gd name="T111" fmla="*/ 1405 h 16560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55445" h="1656079">
                  <a:moveTo>
                    <a:pt x="827659" y="0"/>
                  </a:moveTo>
                  <a:lnTo>
                    <a:pt x="779030" y="1405"/>
                  </a:lnTo>
                  <a:lnTo>
                    <a:pt x="731142" y="5568"/>
                  </a:lnTo>
                  <a:lnTo>
                    <a:pt x="684070" y="12413"/>
                  </a:lnTo>
                  <a:lnTo>
                    <a:pt x="637893" y="21860"/>
                  </a:lnTo>
                  <a:lnTo>
                    <a:pt x="592689" y="33834"/>
                  </a:lnTo>
                  <a:lnTo>
                    <a:pt x="548535" y="48255"/>
                  </a:lnTo>
                  <a:lnTo>
                    <a:pt x="505509" y="65047"/>
                  </a:lnTo>
                  <a:lnTo>
                    <a:pt x="463688" y="84131"/>
                  </a:lnTo>
                  <a:lnTo>
                    <a:pt x="423151" y="105431"/>
                  </a:lnTo>
                  <a:lnTo>
                    <a:pt x="383974" y="128868"/>
                  </a:lnTo>
                  <a:lnTo>
                    <a:pt x="346235" y="154364"/>
                  </a:lnTo>
                  <a:lnTo>
                    <a:pt x="310013" y="181843"/>
                  </a:lnTo>
                  <a:lnTo>
                    <a:pt x="275384" y="211227"/>
                  </a:lnTo>
                  <a:lnTo>
                    <a:pt x="242427" y="242438"/>
                  </a:lnTo>
                  <a:lnTo>
                    <a:pt x="211218" y="275398"/>
                  </a:lnTo>
                  <a:lnTo>
                    <a:pt x="181836" y="310029"/>
                  </a:lnTo>
                  <a:lnTo>
                    <a:pt x="154359" y="346255"/>
                  </a:lnTo>
                  <a:lnTo>
                    <a:pt x="128864" y="383997"/>
                  </a:lnTo>
                  <a:lnTo>
                    <a:pt x="105428" y="423178"/>
                  </a:lnTo>
                  <a:lnTo>
                    <a:pt x="84129" y="463721"/>
                  </a:lnTo>
                  <a:lnTo>
                    <a:pt x="65045" y="505547"/>
                  </a:lnTo>
                  <a:lnTo>
                    <a:pt x="48254" y="548578"/>
                  </a:lnTo>
                  <a:lnTo>
                    <a:pt x="33833" y="592739"/>
                  </a:lnTo>
                  <a:lnTo>
                    <a:pt x="21860" y="637949"/>
                  </a:lnTo>
                  <a:lnTo>
                    <a:pt x="12413" y="684133"/>
                  </a:lnTo>
                  <a:lnTo>
                    <a:pt x="5568" y="731213"/>
                  </a:lnTo>
                  <a:lnTo>
                    <a:pt x="1405" y="779110"/>
                  </a:lnTo>
                  <a:lnTo>
                    <a:pt x="0" y="827747"/>
                  </a:lnTo>
                  <a:lnTo>
                    <a:pt x="1405" y="876385"/>
                  </a:lnTo>
                  <a:lnTo>
                    <a:pt x="5568" y="924282"/>
                  </a:lnTo>
                  <a:lnTo>
                    <a:pt x="12413" y="971362"/>
                  </a:lnTo>
                  <a:lnTo>
                    <a:pt x="21860" y="1017547"/>
                  </a:lnTo>
                  <a:lnTo>
                    <a:pt x="33833" y="1062758"/>
                  </a:lnTo>
                  <a:lnTo>
                    <a:pt x="48254" y="1106919"/>
                  </a:lnTo>
                  <a:lnTo>
                    <a:pt x="65045" y="1149952"/>
                  </a:lnTo>
                  <a:lnTo>
                    <a:pt x="84129" y="1191778"/>
                  </a:lnTo>
                  <a:lnTo>
                    <a:pt x="105428" y="1232322"/>
                  </a:lnTo>
                  <a:lnTo>
                    <a:pt x="128864" y="1271504"/>
                  </a:lnTo>
                  <a:lnTo>
                    <a:pt x="154359" y="1309247"/>
                  </a:lnTo>
                  <a:lnTo>
                    <a:pt x="181836" y="1345474"/>
                  </a:lnTo>
                  <a:lnTo>
                    <a:pt x="211218" y="1380107"/>
                  </a:lnTo>
                  <a:lnTo>
                    <a:pt x="242427" y="1413068"/>
                  </a:lnTo>
                  <a:lnTo>
                    <a:pt x="275384" y="1444280"/>
                  </a:lnTo>
                  <a:lnTo>
                    <a:pt x="310013" y="1473664"/>
                  </a:lnTo>
                  <a:lnTo>
                    <a:pt x="346235" y="1501145"/>
                  </a:lnTo>
                  <a:lnTo>
                    <a:pt x="383974" y="1526643"/>
                  </a:lnTo>
                  <a:lnTo>
                    <a:pt x="423151" y="1550081"/>
                  </a:lnTo>
                  <a:lnTo>
                    <a:pt x="463688" y="1571381"/>
                  </a:lnTo>
                  <a:lnTo>
                    <a:pt x="505509" y="1590466"/>
                  </a:lnTo>
                  <a:lnTo>
                    <a:pt x="548535" y="1607259"/>
                  </a:lnTo>
                  <a:lnTo>
                    <a:pt x="592689" y="1621681"/>
                  </a:lnTo>
                  <a:lnTo>
                    <a:pt x="637893" y="1633655"/>
                  </a:lnTo>
                  <a:lnTo>
                    <a:pt x="684070" y="1643103"/>
                  </a:lnTo>
                  <a:lnTo>
                    <a:pt x="731142" y="1649948"/>
                  </a:lnTo>
                  <a:lnTo>
                    <a:pt x="779030" y="1654112"/>
                  </a:lnTo>
                  <a:lnTo>
                    <a:pt x="827659" y="1655517"/>
                  </a:lnTo>
                  <a:lnTo>
                    <a:pt x="876300" y="1654112"/>
                  </a:lnTo>
                  <a:lnTo>
                    <a:pt x="924201" y="1649948"/>
                  </a:lnTo>
                  <a:lnTo>
                    <a:pt x="971283" y="1643103"/>
                  </a:lnTo>
                  <a:lnTo>
                    <a:pt x="1017471" y="1633655"/>
                  </a:lnTo>
                  <a:lnTo>
                    <a:pt x="1062684" y="1621681"/>
                  </a:lnTo>
                  <a:lnTo>
                    <a:pt x="1106847" y="1607259"/>
                  </a:lnTo>
                  <a:lnTo>
                    <a:pt x="1149881" y="1590466"/>
                  </a:lnTo>
                  <a:lnTo>
                    <a:pt x="1191709" y="1571381"/>
                  </a:lnTo>
                  <a:lnTo>
                    <a:pt x="1232254" y="1550081"/>
                  </a:lnTo>
                  <a:lnTo>
                    <a:pt x="1271436" y="1526643"/>
                  </a:lnTo>
                  <a:lnTo>
                    <a:pt x="1309180" y="1501145"/>
                  </a:lnTo>
                  <a:lnTo>
                    <a:pt x="1345408" y="1473664"/>
                  </a:lnTo>
                  <a:lnTo>
                    <a:pt x="1380040" y="1444280"/>
                  </a:lnTo>
                  <a:lnTo>
                    <a:pt x="1413001" y="1413068"/>
                  </a:lnTo>
                  <a:lnTo>
                    <a:pt x="1444213" y="1380107"/>
                  </a:lnTo>
                  <a:lnTo>
                    <a:pt x="1473598" y="1345474"/>
                  </a:lnTo>
                  <a:lnTo>
                    <a:pt x="1501077" y="1309247"/>
                  </a:lnTo>
                  <a:lnTo>
                    <a:pt x="1526575" y="1271504"/>
                  </a:lnTo>
                  <a:lnTo>
                    <a:pt x="1550012" y="1232322"/>
                  </a:lnTo>
                  <a:lnTo>
                    <a:pt x="1571312" y="1191778"/>
                  </a:lnTo>
                  <a:lnTo>
                    <a:pt x="1590397" y="1149952"/>
                  </a:lnTo>
                  <a:lnTo>
                    <a:pt x="1607189" y="1106919"/>
                  </a:lnTo>
                  <a:lnTo>
                    <a:pt x="1621610" y="1062758"/>
                  </a:lnTo>
                  <a:lnTo>
                    <a:pt x="1633583" y="1017547"/>
                  </a:lnTo>
                  <a:lnTo>
                    <a:pt x="1643031" y="971362"/>
                  </a:lnTo>
                  <a:lnTo>
                    <a:pt x="1649876" y="924282"/>
                  </a:lnTo>
                  <a:lnTo>
                    <a:pt x="1654039" y="876385"/>
                  </a:lnTo>
                  <a:lnTo>
                    <a:pt x="1655444" y="827747"/>
                  </a:lnTo>
                  <a:lnTo>
                    <a:pt x="1654039" y="779110"/>
                  </a:lnTo>
                  <a:lnTo>
                    <a:pt x="1649876" y="731213"/>
                  </a:lnTo>
                  <a:lnTo>
                    <a:pt x="1643031" y="684133"/>
                  </a:lnTo>
                  <a:lnTo>
                    <a:pt x="1633583" y="637949"/>
                  </a:lnTo>
                  <a:lnTo>
                    <a:pt x="1621610" y="592739"/>
                  </a:lnTo>
                  <a:lnTo>
                    <a:pt x="1607189" y="548578"/>
                  </a:lnTo>
                  <a:lnTo>
                    <a:pt x="1590397" y="505547"/>
                  </a:lnTo>
                  <a:lnTo>
                    <a:pt x="1571312" y="463721"/>
                  </a:lnTo>
                  <a:lnTo>
                    <a:pt x="1550012" y="423178"/>
                  </a:lnTo>
                  <a:lnTo>
                    <a:pt x="1526575" y="383997"/>
                  </a:lnTo>
                  <a:lnTo>
                    <a:pt x="1501077" y="346255"/>
                  </a:lnTo>
                  <a:lnTo>
                    <a:pt x="1473598" y="310029"/>
                  </a:lnTo>
                  <a:lnTo>
                    <a:pt x="1444213" y="275398"/>
                  </a:lnTo>
                  <a:lnTo>
                    <a:pt x="1413002" y="242438"/>
                  </a:lnTo>
                  <a:lnTo>
                    <a:pt x="1380040" y="211227"/>
                  </a:lnTo>
                  <a:lnTo>
                    <a:pt x="1345408" y="181843"/>
                  </a:lnTo>
                  <a:lnTo>
                    <a:pt x="1309180" y="154364"/>
                  </a:lnTo>
                  <a:lnTo>
                    <a:pt x="1271436" y="128868"/>
                  </a:lnTo>
                  <a:lnTo>
                    <a:pt x="1232254" y="105431"/>
                  </a:lnTo>
                  <a:lnTo>
                    <a:pt x="1191709" y="84131"/>
                  </a:lnTo>
                  <a:lnTo>
                    <a:pt x="1149881" y="65047"/>
                  </a:lnTo>
                  <a:lnTo>
                    <a:pt x="1106847" y="48255"/>
                  </a:lnTo>
                  <a:lnTo>
                    <a:pt x="1062684" y="33834"/>
                  </a:lnTo>
                  <a:lnTo>
                    <a:pt x="1017471" y="21860"/>
                  </a:lnTo>
                  <a:lnTo>
                    <a:pt x="971283" y="12413"/>
                  </a:lnTo>
                  <a:lnTo>
                    <a:pt x="924201" y="5568"/>
                  </a:lnTo>
                  <a:lnTo>
                    <a:pt x="876300" y="1405"/>
                  </a:lnTo>
                  <a:lnTo>
                    <a:pt x="827659" y="0"/>
                  </a:lnTo>
                  <a:close/>
                </a:path>
              </a:pathLst>
            </a:custGeom>
            <a:solidFill>
              <a:srgbClr val="CCE2F5">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43381" name="object 11">
              <a:extLst>
                <a:ext uri="{FF2B5EF4-FFF2-40B4-BE49-F238E27FC236}">
                  <a16:creationId xmlns:a16="http://schemas.microsoft.com/office/drawing/2014/main" id="{F1857DBC-B5CF-E71F-F00D-CB36D9CCAA85}"/>
                </a:ext>
              </a:extLst>
            </p:cNvPr>
            <p:cNvSpPr>
              <a:spLocks/>
            </p:cNvSpPr>
            <p:nvPr/>
          </p:nvSpPr>
          <p:spPr bwMode="auto">
            <a:xfrm>
              <a:off x="4321047" y="5179695"/>
              <a:ext cx="1655445" cy="1656080"/>
            </a:xfrm>
            <a:custGeom>
              <a:avLst/>
              <a:gdLst>
                <a:gd name="T0" fmla="*/ 1405 w 1655445"/>
                <a:gd name="T1" fmla="*/ 779110 h 1656079"/>
                <a:gd name="T2" fmla="*/ 12413 w 1655445"/>
                <a:gd name="T3" fmla="*/ 684133 h 1656079"/>
                <a:gd name="T4" fmla="*/ 33833 w 1655445"/>
                <a:gd name="T5" fmla="*/ 592739 h 1656079"/>
                <a:gd name="T6" fmla="*/ 65045 w 1655445"/>
                <a:gd name="T7" fmla="*/ 505547 h 1656079"/>
                <a:gd name="T8" fmla="*/ 105428 w 1655445"/>
                <a:gd name="T9" fmla="*/ 423178 h 1656079"/>
                <a:gd name="T10" fmla="*/ 154359 w 1655445"/>
                <a:gd name="T11" fmla="*/ 346255 h 1656079"/>
                <a:gd name="T12" fmla="*/ 211218 w 1655445"/>
                <a:gd name="T13" fmla="*/ 275398 h 1656079"/>
                <a:gd name="T14" fmla="*/ 275384 w 1655445"/>
                <a:gd name="T15" fmla="*/ 211227 h 1656079"/>
                <a:gd name="T16" fmla="*/ 346235 w 1655445"/>
                <a:gd name="T17" fmla="*/ 154364 h 1656079"/>
                <a:gd name="T18" fmla="*/ 423151 w 1655445"/>
                <a:gd name="T19" fmla="*/ 105431 h 1656079"/>
                <a:gd name="T20" fmla="*/ 505509 w 1655445"/>
                <a:gd name="T21" fmla="*/ 65047 h 1656079"/>
                <a:gd name="T22" fmla="*/ 592689 w 1655445"/>
                <a:gd name="T23" fmla="*/ 33834 h 1656079"/>
                <a:gd name="T24" fmla="*/ 684070 w 1655445"/>
                <a:gd name="T25" fmla="*/ 12413 h 1656079"/>
                <a:gd name="T26" fmla="*/ 779030 w 1655445"/>
                <a:gd name="T27" fmla="*/ 1405 h 1656079"/>
                <a:gd name="T28" fmla="*/ 876300 w 1655445"/>
                <a:gd name="T29" fmla="*/ 1405 h 1656079"/>
                <a:gd name="T30" fmla="*/ 971283 w 1655445"/>
                <a:gd name="T31" fmla="*/ 12413 h 1656079"/>
                <a:gd name="T32" fmla="*/ 1062684 w 1655445"/>
                <a:gd name="T33" fmla="*/ 33834 h 1656079"/>
                <a:gd name="T34" fmla="*/ 1149881 w 1655445"/>
                <a:gd name="T35" fmla="*/ 65047 h 1656079"/>
                <a:gd name="T36" fmla="*/ 1232254 w 1655445"/>
                <a:gd name="T37" fmla="*/ 105431 h 1656079"/>
                <a:gd name="T38" fmla="*/ 1309180 w 1655445"/>
                <a:gd name="T39" fmla="*/ 154364 h 1656079"/>
                <a:gd name="T40" fmla="*/ 1380040 w 1655445"/>
                <a:gd name="T41" fmla="*/ 211227 h 1656079"/>
                <a:gd name="T42" fmla="*/ 1444213 w 1655445"/>
                <a:gd name="T43" fmla="*/ 275398 h 1656079"/>
                <a:gd name="T44" fmla="*/ 1501077 w 1655445"/>
                <a:gd name="T45" fmla="*/ 346255 h 1656079"/>
                <a:gd name="T46" fmla="*/ 1550012 w 1655445"/>
                <a:gd name="T47" fmla="*/ 423178 h 1656079"/>
                <a:gd name="T48" fmla="*/ 1590397 w 1655445"/>
                <a:gd name="T49" fmla="*/ 505547 h 1656079"/>
                <a:gd name="T50" fmla="*/ 1621610 w 1655445"/>
                <a:gd name="T51" fmla="*/ 592739 h 1656079"/>
                <a:gd name="T52" fmla="*/ 1643031 w 1655445"/>
                <a:gd name="T53" fmla="*/ 684133 h 1656079"/>
                <a:gd name="T54" fmla="*/ 1654039 w 1655445"/>
                <a:gd name="T55" fmla="*/ 779110 h 1656079"/>
                <a:gd name="T56" fmla="*/ 1654039 w 1655445"/>
                <a:gd name="T57" fmla="*/ 876411 h 1656079"/>
                <a:gd name="T58" fmla="*/ 1643031 w 1655445"/>
                <a:gd name="T59" fmla="*/ 971388 h 1656079"/>
                <a:gd name="T60" fmla="*/ 1621610 w 1655445"/>
                <a:gd name="T61" fmla="*/ 1062784 h 1656079"/>
                <a:gd name="T62" fmla="*/ 1590397 w 1655445"/>
                <a:gd name="T63" fmla="*/ 1149978 h 1656079"/>
                <a:gd name="T64" fmla="*/ 1550012 w 1655445"/>
                <a:gd name="T65" fmla="*/ 1232348 h 1656079"/>
                <a:gd name="T66" fmla="*/ 1501077 w 1655445"/>
                <a:gd name="T67" fmla="*/ 1309273 h 1656079"/>
                <a:gd name="T68" fmla="*/ 1444213 w 1655445"/>
                <a:gd name="T69" fmla="*/ 1380133 h 1656079"/>
                <a:gd name="T70" fmla="*/ 1380040 w 1655445"/>
                <a:gd name="T71" fmla="*/ 1444306 h 1656079"/>
                <a:gd name="T72" fmla="*/ 1309180 w 1655445"/>
                <a:gd name="T73" fmla="*/ 1501171 h 1656079"/>
                <a:gd name="T74" fmla="*/ 1232254 w 1655445"/>
                <a:gd name="T75" fmla="*/ 1550107 h 1656079"/>
                <a:gd name="T76" fmla="*/ 1149881 w 1655445"/>
                <a:gd name="T77" fmla="*/ 1590492 h 1656079"/>
                <a:gd name="T78" fmla="*/ 1062684 w 1655445"/>
                <a:gd name="T79" fmla="*/ 1621707 h 1656079"/>
                <a:gd name="T80" fmla="*/ 971283 w 1655445"/>
                <a:gd name="T81" fmla="*/ 1643129 h 1656079"/>
                <a:gd name="T82" fmla="*/ 876300 w 1655445"/>
                <a:gd name="T83" fmla="*/ 1654138 h 1656079"/>
                <a:gd name="T84" fmla="*/ 779030 w 1655445"/>
                <a:gd name="T85" fmla="*/ 1654138 h 1656079"/>
                <a:gd name="T86" fmla="*/ 684070 w 1655445"/>
                <a:gd name="T87" fmla="*/ 1643129 h 1656079"/>
                <a:gd name="T88" fmla="*/ 592689 w 1655445"/>
                <a:gd name="T89" fmla="*/ 1621707 h 1656079"/>
                <a:gd name="T90" fmla="*/ 505509 w 1655445"/>
                <a:gd name="T91" fmla="*/ 1590492 h 1656079"/>
                <a:gd name="T92" fmla="*/ 423151 w 1655445"/>
                <a:gd name="T93" fmla="*/ 1550107 h 1656079"/>
                <a:gd name="T94" fmla="*/ 346235 w 1655445"/>
                <a:gd name="T95" fmla="*/ 1501171 h 1656079"/>
                <a:gd name="T96" fmla="*/ 275384 w 1655445"/>
                <a:gd name="T97" fmla="*/ 1444306 h 1656079"/>
                <a:gd name="T98" fmla="*/ 211218 w 1655445"/>
                <a:gd name="T99" fmla="*/ 1380133 h 1656079"/>
                <a:gd name="T100" fmla="*/ 154359 w 1655445"/>
                <a:gd name="T101" fmla="*/ 1309273 h 1656079"/>
                <a:gd name="T102" fmla="*/ 105428 w 1655445"/>
                <a:gd name="T103" fmla="*/ 1232348 h 1656079"/>
                <a:gd name="T104" fmla="*/ 65045 w 1655445"/>
                <a:gd name="T105" fmla="*/ 1149978 h 1656079"/>
                <a:gd name="T106" fmla="*/ 33833 w 1655445"/>
                <a:gd name="T107" fmla="*/ 1062784 h 1656079"/>
                <a:gd name="T108" fmla="*/ 12413 w 1655445"/>
                <a:gd name="T109" fmla="*/ 971388 h 1656079"/>
                <a:gd name="T110" fmla="*/ 1405 w 1655445"/>
                <a:gd name="T111" fmla="*/ 876411 h 16560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55445" h="1656079">
                  <a:moveTo>
                    <a:pt x="0" y="827747"/>
                  </a:moveTo>
                  <a:lnTo>
                    <a:pt x="1405" y="779110"/>
                  </a:lnTo>
                  <a:lnTo>
                    <a:pt x="5568" y="731213"/>
                  </a:lnTo>
                  <a:lnTo>
                    <a:pt x="12413" y="684133"/>
                  </a:lnTo>
                  <a:lnTo>
                    <a:pt x="21860" y="637949"/>
                  </a:lnTo>
                  <a:lnTo>
                    <a:pt x="33833" y="592739"/>
                  </a:lnTo>
                  <a:lnTo>
                    <a:pt x="48254" y="548578"/>
                  </a:lnTo>
                  <a:lnTo>
                    <a:pt x="65045" y="505547"/>
                  </a:lnTo>
                  <a:lnTo>
                    <a:pt x="84129" y="463721"/>
                  </a:lnTo>
                  <a:lnTo>
                    <a:pt x="105428" y="423178"/>
                  </a:lnTo>
                  <a:lnTo>
                    <a:pt x="128864" y="383997"/>
                  </a:lnTo>
                  <a:lnTo>
                    <a:pt x="154359" y="346255"/>
                  </a:lnTo>
                  <a:lnTo>
                    <a:pt x="181836" y="310029"/>
                  </a:lnTo>
                  <a:lnTo>
                    <a:pt x="211218" y="275398"/>
                  </a:lnTo>
                  <a:lnTo>
                    <a:pt x="242427" y="242438"/>
                  </a:lnTo>
                  <a:lnTo>
                    <a:pt x="275384" y="211227"/>
                  </a:lnTo>
                  <a:lnTo>
                    <a:pt x="310013" y="181843"/>
                  </a:lnTo>
                  <a:lnTo>
                    <a:pt x="346235" y="154364"/>
                  </a:lnTo>
                  <a:lnTo>
                    <a:pt x="383974" y="128868"/>
                  </a:lnTo>
                  <a:lnTo>
                    <a:pt x="423151" y="105431"/>
                  </a:lnTo>
                  <a:lnTo>
                    <a:pt x="463688" y="84131"/>
                  </a:lnTo>
                  <a:lnTo>
                    <a:pt x="505509" y="65047"/>
                  </a:lnTo>
                  <a:lnTo>
                    <a:pt x="548535" y="48255"/>
                  </a:lnTo>
                  <a:lnTo>
                    <a:pt x="592689" y="33834"/>
                  </a:lnTo>
                  <a:lnTo>
                    <a:pt x="637893" y="21860"/>
                  </a:lnTo>
                  <a:lnTo>
                    <a:pt x="684070" y="12413"/>
                  </a:lnTo>
                  <a:lnTo>
                    <a:pt x="731142" y="5568"/>
                  </a:lnTo>
                  <a:lnTo>
                    <a:pt x="779030" y="1405"/>
                  </a:lnTo>
                  <a:lnTo>
                    <a:pt x="827659" y="0"/>
                  </a:lnTo>
                  <a:lnTo>
                    <a:pt x="876300" y="1405"/>
                  </a:lnTo>
                  <a:lnTo>
                    <a:pt x="924201" y="5568"/>
                  </a:lnTo>
                  <a:lnTo>
                    <a:pt x="971283" y="12413"/>
                  </a:lnTo>
                  <a:lnTo>
                    <a:pt x="1017471" y="21860"/>
                  </a:lnTo>
                  <a:lnTo>
                    <a:pt x="1062684" y="33834"/>
                  </a:lnTo>
                  <a:lnTo>
                    <a:pt x="1106847" y="48255"/>
                  </a:lnTo>
                  <a:lnTo>
                    <a:pt x="1149881" y="65047"/>
                  </a:lnTo>
                  <a:lnTo>
                    <a:pt x="1191709" y="84131"/>
                  </a:lnTo>
                  <a:lnTo>
                    <a:pt x="1232254" y="105431"/>
                  </a:lnTo>
                  <a:lnTo>
                    <a:pt x="1271436" y="128868"/>
                  </a:lnTo>
                  <a:lnTo>
                    <a:pt x="1309180" y="154364"/>
                  </a:lnTo>
                  <a:lnTo>
                    <a:pt x="1345408" y="181843"/>
                  </a:lnTo>
                  <a:lnTo>
                    <a:pt x="1380040" y="211227"/>
                  </a:lnTo>
                  <a:lnTo>
                    <a:pt x="1413002" y="242438"/>
                  </a:lnTo>
                  <a:lnTo>
                    <a:pt x="1444213" y="275398"/>
                  </a:lnTo>
                  <a:lnTo>
                    <a:pt x="1473598" y="310029"/>
                  </a:lnTo>
                  <a:lnTo>
                    <a:pt x="1501077" y="346255"/>
                  </a:lnTo>
                  <a:lnTo>
                    <a:pt x="1526575" y="383997"/>
                  </a:lnTo>
                  <a:lnTo>
                    <a:pt x="1550012" y="423178"/>
                  </a:lnTo>
                  <a:lnTo>
                    <a:pt x="1571312" y="463721"/>
                  </a:lnTo>
                  <a:lnTo>
                    <a:pt x="1590397" y="505547"/>
                  </a:lnTo>
                  <a:lnTo>
                    <a:pt x="1607189" y="548578"/>
                  </a:lnTo>
                  <a:lnTo>
                    <a:pt x="1621610" y="592739"/>
                  </a:lnTo>
                  <a:lnTo>
                    <a:pt x="1633583" y="637949"/>
                  </a:lnTo>
                  <a:lnTo>
                    <a:pt x="1643031" y="684133"/>
                  </a:lnTo>
                  <a:lnTo>
                    <a:pt x="1649876" y="731213"/>
                  </a:lnTo>
                  <a:lnTo>
                    <a:pt x="1654039" y="779110"/>
                  </a:lnTo>
                  <a:lnTo>
                    <a:pt x="1655444" y="827747"/>
                  </a:lnTo>
                  <a:lnTo>
                    <a:pt x="1654039" y="876385"/>
                  </a:lnTo>
                  <a:lnTo>
                    <a:pt x="1649876" y="924282"/>
                  </a:lnTo>
                  <a:lnTo>
                    <a:pt x="1643031" y="971362"/>
                  </a:lnTo>
                  <a:lnTo>
                    <a:pt x="1633583" y="1017547"/>
                  </a:lnTo>
                  <a:lnTo>
                    <a:pt x="1621610" y="1062758"/>
                  </a:lnTo>
                  <a:lnTo>
                    <a:pt x="1607189" y="1106919"/>
                  </a:lnTo>
                  <a:lnTo>
                    <a:pt x="1590397" y="1149952"/>
                  </a:lnTo>
                  <a:lnTo>
                    <a:pt x="1571312" y="1191778"/>
                  </a:lnTo>
                  <a:lnTo>
                    <a:pt x="1550012" y="1232322"/>
                  </a:lnTo>
                  <a:lnTo>
                    <a:pt x="1526575" y="1271504"/>
                  </a:lnTo>
                  <a:lnTo>
                    <a:pt x="1501077" y="1309247"/>
                  </a:lnTo>
                  <a:lnTo>
                    <a:pt x="1473598" y="1345474"/>
                  </a:lnTo>
                  <a:lnTo>
                    <a:pt x="1444213" y="1380107"/>
                  </a:lnTo>
                  <a:lnTo>
                    <a:pt x="1413001" y="1413068"/>
                  </a:lnTo>
                  <a:lnTo>
                    <a:pt x="1380040" y="1444280"/>
                  </a:lnTo>
                  <a:lnTo>
                    <a:pt x="1345408" y="1473664"/>
                  </a:lnTo>
                  <a:lnTo>
                    <a:pt x="1309180" y="1501145"/>
                  </a:lnTo>
                  <a:lnTo>
                    <a:pt x="1271436" y="1526643"/>
                  </a:lnTo>
                  <a:lnTo>
                    <a:pt x="1232254" y="1550081"/>
                  </a:lnTo>
                  <a:lnTo>
                    <a:pt x="1191709" y="1571381"/>
                  </a:lnTo>
                  <a:lnTo>
                    <a:pt x="1149881" y="1590466"/>
                  </a:lnTo>
                  <a:lnTo>
                    <a:pt x="1106847" y="1607259"/>
                  </a:lnTo>
                  <a:lnTo>
                    <a:pt x="1062684" y="1621681"/>
                  </a:lnTo>
                  <a:lnTo>
                    <a:pt x="1017471" y="1633655"/>
                  </a:lnTo>
                  <a:lnTo>
                    <a:pt x="971283" y="1643103"/>
                  </a:lnTo>
                  <a:lnTo>
                    <a:pt x="924201" y="1649948"/>
                  </a:lnTo>
                  <a:lnTo>
                    <a:pt x="876300" y="1654112"/>
                  </a:lnTo>
                  <a:lnTo>
                    <a:pt x="827659" y="1655517"/>
                  </a:lnTo>
                  <a:lnTo>
                    <a:pt x="779030" y="1654112"/>
                  </a:lnTo>
                  <a:lnTo>
                    <a:pt x="731142" y="1649948"/>
                  </a:lnTo>
                  <a:lnTo>
                    <a:pt x="684070" y="1643103"/>
                  </a:lnTo>
                  <a:lnTo>
                    <a:pt x="637893" y="1633655"/>
                  </a:lnTo>
                  <a:lnTo>
                    <a:pt x="592689" y="1621681"/>
                  </a:lnTo>
                  <a:lnTo>
                    <a:pt x="548535" y="1607259"/>
                  </a:lnTo>
                  <a:lnTo>
                    <a:pt x="505509" y="1590466"/>
                  </a:lnTo>
                  <a:lnTo>
                    <a:pt x="463688" y="1571381"/>
                  </a:lnTo>
                  <a:lnTo>
                    <a:pt x="423151" y="1550081"/>
                  </a:lnTo>
                  <a:lnTo>
                    <a:pt x="383974" y="1526643"/>
                  </a:lnTo>
                  <a:lnTo>
                    <a:pt x="346235" y="1501145"/>
                  </a:lnTo>
                  <a:lnTo>
                    <a:pt x="310013" y="1473664"/>
                  </a:lnTo>
                  <a:lnTo>
                    <a:pt x="275384" y="1444280"/>
                  </a:lnTo>
                  <a:lnTo>
                    <a:pt x="242427" y="1413068"/>
                  </a:lnTo>
                  <a:lnTo>
                    <a:pt x="211218" y="1380107"/>
                  </a:lnTo>
                  <a:lnTo>
                    <a:pt x="181836" y="1345474"/>
                  </a:lnTo>
                  <a:lnTo>
                    <a:pt x="154359" y="1309247"/>
                  </a:lnTo>
                  <a:lnTo>
                    <a:pt x="128864" y="1271504"/>
                  </a:lnTo>
                  <a:lnTo>
                    <a:pt x="105428" y="1232322"/>
                  </a:lnTo>
                  <a:lnTo>
                    <a:pt x="84129" y="1191778"/>
                  </a:lnTo>
                  <a:lnTo>
                    <a:pt x="65045" y="1149952"/>
                  </a:lnTo>
                  <a:lnTo>
                    <a:pt x="48254" y="1106919"/>
                  </a:lnTo>
                  <a:lnTo>
                    <a:pt x="33833" y="1062758"/>
                  </a:lnTo>
                  <a:lnTo>
                    <a:pt x="21860" y="1017547"/>
                  </a:lnTo>
                  <a:lnTo>
                    <a:pt x="12413" y="971362"/>
                  </a:lnTo>
                  <a:lnTo>
                    <a:pt x="5568" y="924282"/>
                  </a:lnTo>
                  <a:lnTo>
                    <a:pt x="1405" y="876385"/>
                  </a:lnTo>
                  <a:lnTo>
                    <a:pt x="0" y="827747"/>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43368" name="object 12">
            <a:extLst>
              <a:ext uri="{FF2B5EF4-FFF2-40B4-BE49-F238E27FC236}">
                <a16:creationId xmlns:a16="http://schemas.microsoft.com/office/drawing/2014/main" id="{B7171E22-F7AB-175D-D6A0-8F529A386CD9}"/>
              </a:ext>
            </a:extLst>
          </p:cNvPr>
          <p:cNvSpPr>
            <a:spLocks/>
          </p:cNvSpPr>
          <p:nvPr/>
        </p:nvSpPr>
        <p:spPr bwMode="auto">
          <a:xfrm>
            <a:off x="4765675" y="1811338"/>
            <a:ext cx="3548063" cy="2822575"/>
          </a:xfrm>
          <a:custGeom>
            <a:avLst/>
            <a:gdLst>
              <a:gd name="T0" fmla="*/ 170 w 4730115"/>
              <a:gd name="T1" fmla="*/ 0 h 3764279"/>
              <a:gd name="T2" fmla="*/ 2508 w 4730115"/>
              <a:gd name="T3" fmla="*/ 0 h 3764279"/>
              <a:gd name="T4" fmla="*/ 2536 w 4730115"/>
              <a:gd name="T5" fmla="*/ 2 h 3764279"/>
              <a:gd name="T6" fmla="*/ 2562 w 4730115"/>
              <a:gd name="T7" fmla="*/ 8 h 3764279"/>
              <a:gd name="T8" fmla="*/ 2587 w 4730115"/>
              <a:gd name="T9" fmla="*/ 19 h 3764279"/>
              <a:gd name="T10" fmla="*/ 2609 w 4730115"/>
              <a:gd name="T11" fmla="*/ 32 h 3764279"/>
              <a:gd name="T12" fmla="*/ 2628 w 4730115"/>
              <a:gd name="T13" fmla="*/ 49 h 3764279"/>
              <a:gd name="T14" fmla="*/ 2646 w 4730115"/>
              <a:gd name="T15" fmla="*/ 69 h 3764279"/>
              <a:gd name="T16" fmla="*/ 2660 w 4730115"/>
              <a:gd name="T17" fmla="*/ 91 h 3764279"/>
              <a:gd name="T18" fmla="*/ 2671 w 4730115"/>
              <a:gd name="T19" fmla="*/ 115 h 3764279"/>
              <a:gd name="T20" fmla="*/ 2677 w 4730115"/>
              <a:gd name="T21" fmla="*/ 142 h 3764279"/>
              <a:gd name="T22" fmla="*/ 2679 w 4730115"/>
              <a:gd name="T23" fmla="*/ 169 h 3764279"/>
              <a:gd name="T24" fmla="*/ 2679 w 4730115"/>
              <a:gd name="T25" fmla="*/ 2112 h 3764279"/>
              <a:gd name="T26" fmla="*/ 0 w 4730115"/>
              <a:gd name="T27" fmla="*/ 2112 h 3764279"/>
              <a:gd name="T28" fmla="*/ 0 w 4730115"/>
              <a:gd name="T29" fmla="*/ 169 h 3764279"/>
              <a:gd name="T30" fmla="*/ 3 w 4730115"/>
              <a:gd name="T31" fmla="*/ 142 h 3764279"/>
              <a:gd name="T32" fmla="*/ 9 w 4730115"/>
              <a:gd name="T33" fmla="*/ 115 h 3764279"/>
              <a:gd name="T34" fmla="*/ 20 w 4730115"/>
              <a:gd name="T35" fmla="*/ 91 h 3764279"/>
              <a:gd name="T36" fmla="*/ 33 w 4730115"/>
              <a:gd name="T37" fmla="*/ 69 h 3764279"/>
              <a:gd name="T38" fmla="*/ 50 w 4730115"/>
              <a:gd name="T39" fmla="*/ 49 h 3764279"/>
              <a:gd name="T40" fmla="*/ 71 w 4730115"/>
              <a:gd name="T41" fmla="*/ 32 h 3764279"/>
              <a:gd name="T42" fmla="*/ 92 w 4730115"/>
              <a:gd name="T43" fmla="*/ 19 h 3764279"/>
              <a:gd name="T44" fmla="*/ 116 w 4730115"/>
              <a:gd name="T45" fmla="*/ 8 h 3764279"/>
              <a:gd name="T46" fmla="*/ 143 w 4730115"/>
              <a:gd name="T47" fmla="*/ 2 h 3764279"/>
              <a:gd name="T48" fmla="*/ 170 w 4730115"/>
              <a:gd name="T49" fmla="*/ 0 h 376427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4730115" h="3764279">
                <a:moveTo>
                  <a:pt x="301117" y="0"/>
                </a:moveTo>
                <a:lnTo>
                  <a:pt x="4428998" y="0"/>
                </a:lnTo>
                <a:lnTo>
                  <a:pt x="4477826" y="3939"/>
                </a:lnTo>
                <a:lnTo>
                  <a:pt x="4524151" y="15344"/>
                </a:lnTo>
                <a:lnTo>
                  <a:pt x="4567352" y="33597"/>
                </a:lnTo>
                <a:lnTo>
                  <a:pt x="4606808" y="58078"/>
                </a:lnTo>
                <a:lnTo>
                  <a:pt x="4641897" y="88169"/>
                </a:lnTo>
                <a:lnTo>
                  <a:pt x="4671999" y="123251"/>
                </a:lnTo>
                <a:lnTo>
                  <a:pt x="4696493" y="162706"/>
                </a:lnTo>
                <a:lnTo>
                  <a:pt x="4714758" y="205914"/>
                </a:lnTo>
                <a:lnTo>
                  <a:pt x="4726172" y="252257"/>
                </a:lnTo>
                <a:lnTo>
                  <a:pt x="4730115" y="301116"/>
                </a:lnTo>
                <a:lnTo>
                  <a:pt x="4730115" y="3763899"/>
                </a:lnTo>
                <a:lnTo>
                  <a:pt x="0" y="3763899"/>
                </a:lnTo>
                <a:lnTo>
                  <a:pt x="0" y="301116"/>
                </a:lnTo>
                <a:lnTo>
                  <a:pt x="3942" y="252257"/>
                </a:lnTo>
                <a:lnTo>
                  <a:pt x="15356" y="205914"/>
                </a:lnTo>
                <a:lnTo>
                  <a:pt x="33621" y="162706"/>
                </a:lnTo>
                <a:lnTo>
                  <a:pt x="58115" y="123251"/>
                </a:lnTo>
                <a:lnTo>
                  <a:pt x="88217" y="88169"/>
                </a:lnTo>
                <a:lnTo>
                  <a:pt x="123306" y="58078"/>
                </a:lnTo>
                <a:lnTo>
                  <a:pt x="162762" y="33597"/>
                </a:lnTo>
                <a:lnTo>
                  <a:pt x="205963" y="15344"/>
                </a:lnTo>
                <a:lnTo>
                  <a:pt x="252288" y="3939"/>
                </a:lnTo>
                <a:lnTo>
                  <a:pt x="301117" y="0"/>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43369" name="object 13">
            <a:extLst>
              <a:ext uri="{FF2B5EF4-FFF2-40B4-BE49-F238E27FC236}">
                <a16:creationId xmlns:a16="http://schemas.microsoft.com/office/drawing/2014/main" id="{115B4370-12E5-5B7F-E4F7-57C8DA54AE28}"/>
              </a:ext>
            </a:extLst>
          </p:cNvPr>
          <p:cNvSpPr txBox="1">
            <a:spLocks noChangeArrowheads="1"/>
          </p:cNvSpPr>
          <p:nvPr/>
        </p:nvSpPr>
        <p:spPr bwMode="auto">
          <a:xfrm>
            <a:off x="4843463" y="1955800"/>
            <a:ext cx="3308350" cy="25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79388" indent="-169863">
              <a:spcBef>
                <a:spcPct val="20000"/>
              </a:spcBef>
              <a:buClr>
                <a:schemeClr val="accent1"/>
              </a:buClr>
              <a:buSzPct val="50000"/>
              <a:buFont typeface="Wingdings 2" panose="05020102010507070707" pitchFamily="18" charset="2"/>
              <a:buChar char=""/>
              <a:tabLst>
                <a:tab pos="17938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7938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7938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Char char="•"/>
            </a:pPr>
            <a:r>
              <a:rPr lang="zh-TW" altLang="zh-TW" sz="1500">
                <a:solidFill>
                  <a:srgbClr val="00AF50"/>
                </a:solidFill>
                <a:latin typeface="微軟正黑體" panose="020B0604030504040204" pitchFamily="34" charset="-120"/>
                <a:ea typeface="微軟正黑體" panose="020B0604030504040204" pitchFamily="34" charset="-120"/>
              </a:rPr>
              <a:t>區域辦理學校</a:t>
            </a:r>
            <a:r>
              <a:rPr lang="zh-TW" altLang="zh-TW" sz="1500">
                <a:latin typeface="微軟正黑體" panose="020B0604030504040204" pitchFamily="34" charset="-120"/>
                <a:ea typeface="微軟正黑體" panose="020B0604030504040204" pitchFamily="34" charset="-120"/>
              </a:rPr>
              <a:t>名額比率以</a:t>
            </a:r>
            <a:r>
              <a:rPr lang="zh-TW" altLang="zh-TW" sz="1500">
                <a:latin typeface="Arial MT"/>
                <a:ea typeface="Arial MT"/>
                <a:cs typeface="Arial MT"/>
              </a:rPr>
              <a:t>30%~90%</a:t>
            </a:r>
          </a:p>
        </p:txBody>
      </p:sp>
      <p:pic>
        <p:nvPicPr>
          <p:cNvPr id="143370" name="object 14">
            <a:extLst>
              <a:ext uri="{FF2B5EF4-FFF2-40B4-BE49-F238E27FC236}">
                <a16:creationId xmlns:a16="http://schemas.microsoft.com/office/drawing/2014/main" id="{5B0A2702-72E5-841C-0AE7-A9F4512632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8550" y="2311400"/>
            <a:ext cx="152400" cy="176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71" name="object 15">
            <a:extLst>
              <a:ext uri="{FF2B5EF4-FFF2-40B4-BE49-F238E27FC236}">
                <a16:creationId xmlns:a16="http://schemas.microsoft.com/office/drawing/2014/main" id="{5C529FBF-E4FD-6604-EA07-F670A67EF3C6}"/>
              </a:ext>
            </a:extLst>
          </p:cNvPr>
          <p:cNvSpPr txBox="1">
            <a:spLocks noChangeArrowheads="1"/>
          </p:cNvSpPr>
          <p:nvPr/>
        </p:nvSpPr>
        <p:spPr bwMode="auto">
          <a:xfrm>
            <a:off x="4843463" y="2197100"/>
            <a:ext cx="3590925" cy="2325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180975">
              <a:spcBef>
                <a:spcPct val="20000"/>
              </a:spcBef>
              <a:buClr>
                <a:schemeClr val="accent1"/>
              </a:buClr>
              <a:buSzPct val="50000"/>
              <a:buFont typeface="Wingdings 2" panose="05020102010507070707" pitchFamily="18" charset="2"/>
              <a:buChar char=""/>
              <a:tabLst>
                <a:tab pos="27797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7797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7797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7797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7797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7797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7797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7797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779713" algn="l"/>
              </a:tabLst>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Tx/>
              <a:buNone/>
            </a:pPr>
            <a:r>
              <a:rPr lang="zh-TW" altLang="zh-TW" sz="1500">
                <a:latin typeface="微軟正黑體" panose="020B0604030504040204" pitchFamily="34" charset="-120"/>
                <a:ea typeface="微軟正黑體" panose="020B0604030504040204" pitchFamily="34" charset="-120"/>
              </a:rPr>
              <a:t>為原則，先由各校自行提出	請名額，再經評估小組評估後報部核定招生名 額。</a:t>
            </a:r>
          </a:p>
          <a:p>
            <a:pPr>
              <a:spcBef>
                <a:spcPts val="975"/>
              </a:spcBef>
              <a:buClrTx/>
              <a:buSzTx/>
              <a:buFontTx/>
              <a:buChar char="•"/>
            </a:pPr>
            <a:r>
              <a:rPr lang="zh-TW" altLang="zh-TW" sz="1500">
                <a:latin typeface="微軟正黑體" panose="020B0604030504040204" pitchFamily="34" charset="-120"/>
                <a:ea typeface="微軟正黑體" panose="020B0604030504040204" pitchFamily="34" charset="-120"/>
              </a:rPr>
              <a:t>第一類：區域內公立學校，得提供</a:t>
            </a:r>
          </a:p>
          <a:p>
            <a:pPr>
              <a:spcBef>
                <a:spcPts val="563"/>
              </a:spcBef>
              <a:buClrTx/>
              <a:buSzTx/>
              <a:buFontTx/>
              <a:buNone/>
            </a:pPr>
            <a:r>
              <a:rPr lang="zh-TW" altLang="zh-TW" sz="1500">
                <a:solidFill>
                  <a:srgbClr val="FF0000"/>
                </a:solidFill>
                <a:latin typeface="Arial MT"/>
                <a:ea typeface="Arial MT"/>
                <a:cs typeface="Arial MT"/>
              </a:rPr>
              <a:t>60%</a:t>
            </a:r>
            <a:r>
              <a:rPr lang="zh-TW" altLang="zh-TW" sz="1500">
                <a:solidFill>
                  <a:srgbClr val="FF0000"/>
                </a:solidFill>
                <a:latin typeface="微軟正黑體" panose="020B0604030504040204" pitchFamily="34" charset="-120"/>
                <a:ea typeface="微軟正黑體" panose="020B0604030504040204" pitchFamily="34" charset="-120"/>
              </a:rPr>
              <a:t>以上為原則</a:t>
            </a:r>
            <a:r>
              <a:rPr lang="zh-TW" altLang="zh-TW" sz="1500">
                <a:latin typeface="微軟正黑體" panose="020B0604030504040204" pitchFamily="34" charset="-120"/>
                <a:ea typeface="微軟正黑體" panose="020B0604030504040204" pitchFamily="34" charset="-120"/>
              </a:rPr>
              <a:t>之名額。</a:t>
            </a:r>
          </a:p>
          <a:p>
            <a:pPr>
              <a:lnSpc>
                <a:spcPct val="130000"/>
              </a:lnSpc>
              <a:spcBef>
                <a:spcPts val="400"/>
              </a:spcBef>
              <a:buClrTx/>
              <a:buSzTx/>
              <a:buFontTx/>
              <a:buChar char="•"/>
            </a:pPr>
            <a:r>
              <a:rPr lang="zh-TW" altLang="zh-TW" sz="1500">
                <a:latin typeface="微軟正黑體" panose="020B0604030504040204" pitchFamily="34" charset="-120"/>
                <a:ea typeface="微軟正黑體" panose="020B0604030504040204" pitchFamily="34" charset="-120"/>
              </a:rPr>
              <a:t>第二類：區域內私立學校，提供名額</a:t>
            </a:r>
            <a:r>
              <a:rPr lang="zh-TW" altLang="zh-TW" sz="1500">
                <a:solidFill>
                  <a:srgbClr val="FF0000"/>
                </a:solidFill>
                <a:latin typeface="微軟正黑體" panose="020B0604030504040204" pitchFamily="34" charset="-120"/>
                <a:ea typeface="微軟正黑體" panose="020B0604030504040204" pitchFamily="34" charset="-120"/>
              </a:rPr>
              <a:t>比率為</a:t>
            </a:r>
            <a:r>
              <a:rPr lang="zh-TW" altLang="zh-TW" sz="1500">
                <a:solidFill>
                  <a:srgbClr val="FF0000"/>
                </a:solidFill>
                <a:latin typeface="Arial MT"/>
                <a:ea typeface="Arial MT"/>
                <a:cs typeface="Arial MT"/>
              </a:rPr>
              <a:t>30%~</a:t>
            </a:r>
            <a:r>
              <a:rPr lang="zh-TW" altLang="zh-TW" sz="1500">
                <a:solidFill>
                  <a:srgbClr val="FF0000"/>
                </a:solidFill>
                <a:latin typeface="微軟正黑體" panose="020B0604030504040204" pitchFamily="34" charset="-120"/>
                <a:ea typeface="微軟正黑體" panose="020B0604030504040204" pitchFamily="34" charset="-120"/>
              </a:rPr>
              <a:t>70</a:t>
            </a:r>
            <a:r>
              <a:rPr lang="zh-TW" altLang="zh-TW" sz="1500">
                <a:solidFill>
                  <a:srgbClr val="FF0000"/>
                </a:solidFill>
                <a:latin typeface="Arial MT"/>
                <a:ea typeface="Arial MT"/>
                <a:cs typeface="Arial MT"/>
              </a:rPr>
              <a:t>%</a:t>
            </a:r>
            <a:r>
              <a:rPr lang="zh-TW" altLang="zh-TW" sz="1500">
                <a:latin typeface="微軟正黑體" panose="020B0604030504040204" pitchFamily="34" charset="-120"/>
                <a:ea typeface="微軟正黑體" panose="020B0604030504040204" pitchFamily="34" charset="-120"/>
              </a:rPr>
              <a:t>。</a:t>
            </a:r>
          </a:p>
        </p:txBody>
      </p:sp>
      <p:grpSp>
        <p:nvGrpSpPr>
          <p:cNvPr id="143372" name="object 16">
            <a:extLst>
              <a:ext uri="{FF2B5EF4-FFF2-40B4-BE49-F238E27FC236}">
                <a16:creationId xmlns:a16="http://schemas.microsoft.com/office/drawing/2014/main" id="{CE45F1B2-1AF7-2DB9-5505-CEC7D4DEE519}"/>
              </a:ext>
            </a:extLst>
          </p:cNvPr>
          <p:cNvGrpSpPr>
            <a:grpSpLocks/>
          </p:cNvGrpSpPr>
          <p:nvPr/>
        </p:nvGrpSpPr>
        <p:grpSpPr bwMode="auto">
          <a:xfrm>
            <a:off x="4760913" y="4624388"/>
            <a:ext cx="3557587" cy="1101725"/>
            <a:chOff x="6348857" y="5022786"/>
            <a:chExt cx="4742815" cy="1468120"/>
          </a:xfrm>
        </p:grpSpPr>
        <p:sp>
          <p:nvSpPr>
            <p:cNvPr id="143378" name="object 17">
              <a:extLst>
                <a:ext uri="{FF2B5EF4-FFF2-40B4-BE49-F238E27FC236}">
                  <a16:creationId xmlns:a16="http://schemas.microsoft.com/office/drawing/2014/main" id="{8E226E47-A63D-A190-D9F4-01FE4C0E316E}"/>
                </a:ext>
              </a:extLst>
            </p:cNvPr>
            <p:cNvSpPr>
              <a:spLocks/>
            </p:cNvSpPr>
            <p:nvPr/>
          </p:nvSpPr>
          <p:spPr bwMode="auto">
            <a:xfrm>
              <a:off x="6355207" y="5029136"/>
              <a:ext cx="4730115" cy="1455420"/>
            </a:xfrm>
            <a:custGeom>
              <a:avLst/>
              <a:gdLst>
                <a:gd name="T0" fmla="*/ 4730115 w 4730115"/>
                <a:gd name="T1" fmla="*/ 0 h 1455420"/>
                <a:gd name="T2" fmla="*/ 0 w 4730115"/>
                <a:gd name="T3" fmla="*/ 0 h 1455420"/>
                <a:gd name="T4" fmla="*/ 0 w 4730115"/>
                <a:gd name="T5" fmla="*/ 1455293 h 1455420"/>
                <a:gd name="T6" fmla="*/ 4730115 w 4730115"/>
                <a:gd name="T7" fmla="*/ 1455293 h 1455420"/>
                <a:gd name="T8" fmla="*/ 4730115 w 4730115"/>
                <a:gd name="T9" fmla="*/ 0 h 1455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30115" h="1455420">
                  <a:moveTo>
                    <a:pt x="4730115" y="0"/>
                  </a:moveTo>
                  <a:lnTo>
                    <a:pt x="0" y="0"/>
                  </a:lnTo>
                  <a:lnTo>
                    <a:pt x="0" y="1455293"/>
                  </a:lnTo>
                  <a:lnTo>
                    <a:pt x="4730115" y="1455293"/>
                  </a:lnTo>
                  <a:lnTo>
                    <a:pt x="4730115"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43379" name="object 18">
              <a:extLst>
                <a:ext uri="{FF2B5EF4-FFF2-40B4-BE49-F238E27FC236}">
                  <a16:creationId xmlns:a16="http://schemas.microsoft.com/office/drawing/2014/main" id="{3D1DA18A-D122-4467-1C3B-C513B8A21F7D}"/>
                </a:ext>
              </a:extLst>
            </p:cNvPr>
            <p:cNvSpPr>
              <a:spLocks/>
            </p:cNvSpPr>
            <p:nvPr/>
          </p:nvSpPr>
          <p:spPr bwMode="auto">
            <a:xfrm>
              <a:off x="6355207" y="5029136"/>
              <a:ext cx="4730115" cy="1455420"/>
            </a:xfrm>
            <a:custGeom>
              <a:avLst/>
              <a:gdLst>
                <a:gd name="T0" fmla="*/ 0 w 4730115"/>
                <a:gd name="T1" fmla="*/ 1455293 h 1455420"/>
                <a:gd name="T2" fmla="*/ 4730115 w 4730115"/>
                <a:gd name="T3" fmla="*/ 1455293 h 1455420"/>
                <a:gd name="T4" fmla="*/ 4730115 w 4730115"/>
                <a:gd name="T5" fmla="*/ 0 h 1455420"/>
                <a:gd name="T6" fmla="*/ 0 w 4730115"/>
                <a:gd name="T7" fmla="*/ 0 h 1455420"/>
                <a:gd name="T8" fmla="*/ 0 w 4730115"/>
                <a:gd name="T9" fmla="*/ 1455293 h 14554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30115" h="1455420">
                  <a:moveTo>
                    <a:pt x="0" y="1455293"/>
                  </a:moveTo>
                  <a:lnTo>
                    <a:pt x="4730115" y="1455293"/>
                  </a:lnTo>
                  <a:lnTo>
                    <a:pt x="4730115" y="0"/>
                  </a:lnTo>
                  <a:lnTo>
                    <a:pt x="0" y="0"/>
                  </a:lnTo>
                  <a:lnTo>
                    <a:pt x="0" y="1455293"/>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43373" name="object 19">
            <a:extLst>
              <a:ext uri="{FF2B5EF4-FFF2-40B4-BE49-F238E27FC236}">
                <a16:creationId xmlns:a16="http://schemas.microsoft.com/office/drawing/2014/main" id="{E0CD1F2F-B6AD-104C-DE80-9B17CBE7B56B}"/>
              </a:ext>
            </a:extLst>
          </p:cNvPr>
          <p:cNvSpPr txBox="1">
            <a:spLocks noChangeArrowheads="1"/>
          </p:cNvSpPr>
          <p:nvPr/>
        </p:nvSpPr>
        <p:spPr bwMode="auto">
          <a:xfrm>
            <a:off x="5138738" y="4876800"/>
            <a:ext cx="18478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3600">
                <a:solidFill>
                  <a:srgbClr val="FFFFFF"/>
                </a:solidFill>
                <a:latin typeface="微軟正黑體" panose="020B0604030504040204" pitchFamily="34" charset="-120"/>
                <a:ea typeface="微軟正黑體" panose="020B0604030504040204" pitchFamily="34" charset="-120"/>
              </a:rPr>
              <a:t>區域辦理</a:t>
            </a:r>
            <a:endParaRPr lang="zh-TW" altLang="zh-TW" sz="3600">
              <a:latin typeface="微軟正黑體" panose="020B0604030504040204" pitchFamily="34" charset="-120"/>
              <a:ea typeface="微軟正黑體" panose="020B0604030504040204" pitchFamily="34" charset="-120"/>
            </a:endParaRPr>
          </a:p>
        </p:txBody>
      </p:sp>
      <p:grpSp>
        <p:nvGrpSpPr>
          <p:cNvPr id="143374" name="object 20">
            <a:extLst>
              <a:ext uri="{FF2B5EF4-FFF2-40B4-BE49-F238E27FC236}">
                <a16:creationId xmlns:a16="http://schemas.microsoft.com/office/drawing/2014/main" id="{97FFCE89-CA36-921B-E3A2-97D7D4888B56}"/>
              </a:ext>
            </a:extLst>
          </p:cNvPr>
          <p:cNvGrpSpPr>
            <a:grpSpLocks/>
          </p:cNvGrpSpPr>
          <p:nvPr/>
        </p:nvGrpSpPr>
        <p:grpSpPr bwMode="auto">
          <a:xfrm>
            <a:off x="7383463" y="4640263"/>
            <a:ext cx="1252537" cy="1250950"/>
            <a:chOff x="9845167" y="5043423"/>
            <a:chExt cx="1668780" cy="1668780"/>
          </a:xfrm>
        </p:grpSpPr>
        <p:sp>
          <p:nvSpPr>
            <p:cNvPr id="143376" name="object 21">
              <a:extLst>
                <a:ext uri="{FF2B5EF4-FFF2-40B4-BE49-F238E27FC236}">
                  <a16:creationId xmlns:a16="http://schemas.microsoft.com/office/drawing/2014/main" id="{DA920EB4-3408-0403-5427-C60FA40C5C31}"/>
                </a:ext>
              </a:extLst>
            </p:cNvPr>
            <p:cNvSpPr>
              <a:spLocks/>
            </p:cNvSpPr>
            <p:nvPr/>
          </p:nvSpPr>
          <p:spPr bwMode="auto">
            <a:xfrm>
              <a:off x="9851517" y="5049773"/>
              <a:ext cx="1656080" cy="1656080"/>
            </a:xfrm>
            <a:custGeom>
              <a:avLst/>
              <a:gdLst>
                <a:gd name="T0" fmla="*/ 779144 w 1656079"/>
                <a:gd name="T1" fmla="*/ 1405 h 1656079"/>
                <a:gd name="T2" fmla="*/ 684161 w 1656079"/>
                <a:gd name="T3" fmla="*/ 12413 h 1656079"/>
                <a:gd name="T4" fmla="*/ 592760 w 1656079"/>
                <a:gd name="T5" fmla="*/ 33834 h 1656079"/>
                <a:gd name="T6" fmla="*/ 505563 w 1656079"/>
                <a:gd name="T7" fmla="*/ 65046 h 1656079"/>
                <a:gd name="T8" fmla="*/ 423190 w 1656079"/>
                <a:gd name="T9" fmla="*/ 105429 h 1656079"/>
                <a:gd name="T10" fmla="*/ 346264 w 1656079"/>
                <a:gd name="T11" fmla="*/ 154362 h 1656079"/>
                <a:gd name="T12" fmla="*/ 275404 w 1656079"/>
                <a:gd name="T13" fmla="*/ 211223 h 1656079"/>
                <a:gd name="T14" fmla="*/ 211231 w 1656079"/>
                <a:gd name="T15" fmla="*/ 275392 h 1656079"/>
                <a:gd name="T16" fmla="*/ 154367 w 1656079"/>
                <a:gd name="T17" fmla="*/ 346247 h 1656079"/>
                <a:gd name="T18" fmla="*/ 105432 w 1656079"/>
                <a:gd name="T19" fmla="*/ 423167 h 1656079"/>
                <a:gd name="T20" fmla="*/ 65047 w 1656079"/>
                <a:gd name="T21" fmla="*/ 505531 h 1656079"/>
                <a:gd name="T22" fmla="*/ 33834 w 1656079"/>
                <a:gd name="T23" fmla="*/ 592717 h 1656079"/>
                <a:gd name="T24" fmla="*/ 12413 w 1656079"/>
                <a:gd name="T25" fmla="*/ 684106 h 1656079"/>
                <a:gd name="T26" fmla="*/ 1405 w 1656079"/>
                <a:gd name="T27" fmla="*/ 779076 h 1656079"/>
                <a:gd name="T28" fmla="*/ 1405 w 1656079"/>
                <a:gd name="T29" fmla="*/ 876373 h 1656079"/>
                <a:gd name="T30" fmla="*/ 12413 w 1656079"/>
                <a:gd name="T31" fmla="*/ 971350 h 1656079"/>
                <a:gd name="T32" fmla="*/ 33834 w 1656079"/>
                <a:gd name="T33" fmla="*/ 1062745 h 1656079"/>
                <a:gd name="T34" fmla="*/ 65047 w 1656079"/>
                <a:gd name="T35" fmla="*/ 1149938 h 1656079"/>
                <a:gd name="T36" fmla="*/ 105432 w 1656079"/>
                <a:gd name="T37" fmla="*/ 1232307 h 1656079"/>
                <a:gd name="T38" fmla="*/ 154367 w 1656079"/>
                <a:gd name="T39" fmla="*/ 1309232 h 1656079"/>
                <a:gd name="T40" fmla="*/ 211231 w 1656079"/>
                <a:gd name="T41" fmla="*/ 1380091 h 1656079"/>
                <a:gd name="T42" fmla="*/ 275404 w 1656079"/>
                <a:gd name="T43" fmla="*/ 1444263 h 1656079"/>
                <a:gd name="T44" fmla="*/ 346264 w 1656079"/>
                <a:gd name="T45" fmla="*/ 1501127 h 1656079"/>
                <a:gd name="T46" fmla="*/ 423190 w 1656079"/>
                <a:gd name="T47" fmla="*/ 1550062 h 1656079"/>
                <a:gd name="T48" fmla="*/ 505563 w 1656079"/>
                <a:gd name="T49" fmla="*/ 1590447 h 1656079"/>
                <a:gd name="T50" fmla="*/ 592760 w 1656079"/>
                <a:gd name="T51" fmla="*/ 1621661 h 1656079"/>
                <a:gd name="T52" fmla="*/ 684161 w 1656079"/>
                <a:gd name="T53" fmla="*/ 1643082 h 1656079"/>
                <a:gd name="T54" fmla="*/ 779144 w 1656079"/>
                <a:gd name="T55" fmla="*/ 1654091 h 1656079"/>
                <a:gd name="T56" fmla="*/ 876453 w 1656079"/>
                <a:gd name="T57" fmla="*/ 1654091 h 1656079"/>
                <a:gd name="T58" fmla="*/ 971436 w 1656079"/>
                <a:gd name="T59" fmla="*/ 1643082 h 1656079"/>
                <a:gd name="T60" fmla="*/ 1062837 w 1656079"/>
                <a:gd name="T61" fmla="*/ 1621661 h 1656079"/>
                <a:gd name="T62" fmla="*/ 1150034 w 1656079"/>
                <a:gd name="T63" fmla="*/ 1590447 h 1656079"/>
                <a:gd name="T64" fmla="*/ 1232407 w 1656079"/>
                <a:gd name="T65" fmla="*/ 1550062 h 1656079"/>
                <a:gd name="T66" fmla="*/ 1309333 w 1656079"/>
                <a:gd name="T67" fmla="*/ 1501127 h 1656079"/>
                <a:gd name="T68" fmla="*/ 1380193 w 1656079"/>
                <a:gd name="T69" fmla="*/ 1444263 h 1656079"/>
                <a:gd name="T70" fmla="*/ 1444366 w 1656079"/>
                <a:gd name="T71" fmla="*/ 1380091 h 1656079"/>
                <a:gd name="T72" fmla="*/ 1501230 w 1656079"/>
                <a:gd name="T73" fmla="*/ 1309232 h 1656079"/>
                <a:gd name="T74" fmla="*/ 1550165 w 1656079"/>
                <a:gd name="T75" fmla="*/ 1232307 h 1656079"/>
                <a:gd name="T76" fmla="*/ 1590550 w 1656079"/>
                <a:gd name="T77" fmla="*/ 1149938 h 1656079"/>
                <a:gd name="T78" fmla="*/ 1621763 w 1656079"/>
                <a:gd name="T79" fmla="*/ 1062745 h 1656079"/>
                <a:gd name="T80" fmla="*/ 1643184 w 1656079"/>
                <a:gd name="T81" fmla="*/ 971350 h 1656079"/>
                <a:gd name="T82" fmla="*/ 1654192 w 1656079"/>
                <a:gd name="T83" fmla="*/ 876373 h 1656079"/>
                <a:gd name="T84" fmla="*/ 1654192 w 1656079"/>
                <a:gd name="T85" fmla="*/ 779076 h 1656079"/>
                <a:gd name="T86" fmla="*/ 1643184 w 1656079"/>
                <a:gd name="T87" fmla="*/ 684106 h 1656079"/>
                <a:gd name="T88" fmla="*/ 1621763 w 1656079"/>
                <a:gd name="T89" fmla="*/ 592717 h 1656079"/>
                <a:gd name="T90" fmla="*/ 1590550 w 1656079"/>
                <a:gd name="T91" fmla="*/ 505531 h 1656079"/>
                <a:gd name="T92" fmla="*/ 1550165 w 1656079"/>
                <a:gd name="T93" fmla="*/ 423167 h 1656079"/>
                <a:gd name="T94" fmla="*/ 1501230 w 1656079"/>
                <a:gd name="T95" fmla="*/ 346247 h 1656079"/>
                <a:gd name="T96" fmla="*/ 1444366 w 1656079"/>
                <a:gd name="T97" fmla="*/ 275392 h 1656079"/>
                <a:gd name="T98" fmla="*/ 1380193 w 1656079"/>
                <a:gd name="T99" fmla="*/ 211223 h 1656079"/>
                <a:gd name="T100" fmla="*/ 1309333 w 1656079"/>
                <a:gd name="T101" fmla="*/ 154362 h 1656079"/>
                <a:gd name="T102" fmla="*/ 1232407 w 1656079"/>
                <a:gd name="T103" fmla="*/ 105429 h 1656079"/>
                <a:gd name="T104" fmla="*/ 1150034 w 1656079"/>
                <a:gd name="T105" fmla="*/ 65046 h 1656079"/>
                <a:gd name="T106" fmla="*/ 1062837 w 1656079"/>
                <a:gd name="T107" fmla="*/ 33834 h 1656079"/>
                <a:gd name="T108" fmla="*/ 971436 w 1656079"/>
                <a:gd name="T109" fmla="*/ 12413 h 1656079"/>
                <a:gd name="T110" fmla="*/ 876453 w 1656079"/>
                <a:gd name="T111" fmla="*/ 1405 h 16560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56079" h="1656079">
                  <a:moveTo>
                    <a:pt x="827785" y="0"/>
                  </a:moveTo>
                  <a:lnTo>
                    <a:pt x="779144" y="1405"/>
                  </a:lnTo>
                  <a:lnTo>
                    <a:pt x="731243" y="5568"/>
                  </a:lnTo>
                  <a:lnTo>
                    <a:pt x="684161" y="12413"/>
                  </a:lnTo>
                  <a:lnTo>
                    <a:pt x="637973" y="21860"/>
                  </a:lnTo>
                  <a:lnTo>
                    <a:pt x="592760" y="33834"/>
                  </a:lnTo>
                  <a:lnTo>
                    <a:pt x="548597" y="48255"/>
                  </a:lnTo>
                  <a:lnTo>
                    <a:pt x="505563" y="65046"/>
                  </a:lnTo>
                  <a:lnTo>
                    <a:pt x="463735" y="84130"/>
                  </a:lnTo>
                  <a:lnTo>
                    <a:pt x="423190" y="105429"/>
                  </a:lnTo>
                  <a:lnTo>
                    <a:pt x="384008" y="128866"/>
                  </a:lnTo>
                  <a:lnTo>
                    <a:pt x="346264" y="154362"/>
                  </a:lnTo>
                  <a:lnTo>
                    <a:pt x="310036" y="181840"/>
                  </a:lnTo>
                  <a:lnTo>
                    <a:pt x="275404" y="211223"/>
                  </a:lnTo>
                  <a:lnTo>
                    <a:pt x="242443" y="242433"/>
                  </a:lnTo>
                  <a:lnTo>
                    <a:pt x="211231" y="275392"/>
                  </a:lnTo>
                  <a:lnTo>
                    <a:pt x="181846" y="310022"/>
                  </a:lnTo>
                  <a:lnTo>
                    <a:pt x="154367" y="346247"/>
                  </a:lnTo>
                  <a:lnTo>
                    <a:pt x="128869" y="383987"/>
                  </a:lnTo>
                  <a:lnTo>
                    <a:pt x="105432" y="423167"/>
                  </a:lnTo>
                  <a:lnTo>
                    <a:pt x="84132" y="463707"/>
                  </a:lnTo>
                  <a:lnTo>
                    <a:pt x="65047" y="505531"/>
                  </a:lnTo>
                  <a:lnTo>
                    <a:pt x="48255" y="548560"/>
                  </a:lnTo>
                  <a:lnTo>
                    <a:pt x="33834" y="592717"/>
                  </a:lnTo>
                  <a:lnTo>
                    <a:pt x="21861" y="637925"/>
                  </a:lnTo>
                  <a:lnTo>
                    <a:pt x="12413" y="684106"/>
                  </a:lnTo>
                  <a:lnTo>
                    <a:pt x="5568" y="731182"/>
                  </a:lnTo>
                  <a:lnTo>
                    <a:pt x="1405" y="779076"/>
                  </a:lnTo>
                  <a:lnTo>
                    <a:pt x="0" y="827709"/>
                  </a:lnTo>
                  <a:lnTo>
                    <a:pt x="1405" y="876347"/>
                  </a:lnTo>
                  <a:lnTo>
                    <a:pt x="5568" y="924244"/>
                  </a:lnTo>
                  <a:lnTo>
                    <a:pt x="12413" y="971324"/>
                  </a:lnTo>
                  <a:lnTo>
                    <a:pt x="21861" y="1017508"/>
                  </a:lnTo>
                  <a:lnTo>
                    <a:pt x="33834" y="1062719"/>
                  </a:lnTo>
                  <a:lnTo>
                    <a:pt x="48255" y="1106880"/>
                  </a:lnTo>
                  <a:lnTo>
                    <a:pt x="65047" y="1149912"/>
                  </a:lnTo>
                  <a:lnTo>
                    <a:pt x="84132" y="1191738"/>
                  </a:lnTo>
                  <a:lnTo>
                    <a:pt x="105432" y="1232281"/>
                  </a:lnTo>
                  <a:lnTo>
                    <a:pt x="128869" y="1271463"/>
                  </a:lnTo>
                  <a:lnTo>
                    <a:pt x="154367" y="1309206"/>
                  </a:lnTo>
                  <a:lnTo>
                    <a:pt x="181846" y="1345432"/>
                  </a:lnTo>
                  <a:lnTo>
                    <a:pt x="211231" y="1380065"/>
                  </a:lnTo>
                  <a:lnTo>
                    <a:pt x="242442" y="1413025"/>
                  </a:lnTo>
                  <a:lnTo>
                    <a:pt x="275404" y="1444237"/>
                  </a:lnTo>
                  <a:lnTo>
                    <a:pt x="310036" y="1473621"/>
                  </a:lnTo>
                  <a:lnTo>
                    <a:pt x="346264" y="1501101"/>
                  </a:lnTo>
                  <a:lnTo>
                    <a:pt x="384008" y="1526598"/>
                  </a:lnTo>
                  <a:lnTo>
                    <a:pt x="423190" y="1550036"/>
                  </a:lnTo>
                  <a:lnTo>
                    <a:pt x="463735" y="1571336"/>
                  </a:lnTo>
                  <a:lnTo>
                    <a:pt x="505563" y="1590421"/>
                  </a:lnTo>
                  <a:lnTo>
                    <a:pt x="548597" y="1607213"/>
                  </a:lnTo>
                  <a:lnTo>
                    <a:pt x="592760" y="1621635"/>
                  </a:lnTo>
                  <a:lnTo>
                    <a:pt x="637973" y="1633608"/>
                  </a:lnTo>
                  <a:lnTo>
                    <a:pt x="684161" y="1643056"/>
                  </a:lnTo>
                  <a:lnTo>
                    <a:pt x="731243" y="1649901"/>
                  </a:lnTo>
                  <a:lnTo>
                    <a:pt x="779144" y="1654065"/>
                  </a:lnTo>
                  <a:lnTo>
                    <a:pt x="827785" y="1655470"/>
                  </a:lnTo>
                  <a:lnTo>
                    <a:pt x="876427" y="1654065"/>
                  </a:lnTo>
                  <a:lnTo>
                    <a:pt x="924328" y="1649901"/>
                  </a:lnTo>
                  <a:lnTo>
                    <a:pt x="971410" y="1643056"/>
                  </a:lnTo>
                  <a:lnTo>
                    <a:pt x="1017598" y="1633608"/>
                  </a:lnTo>
                  <a:lnTo>
                    <a:pt x="1062811" y="1621635"/>
                  </a:lnTo>
                  <a:lnTo>
                    <a:pt x="1106974" y="1607213"/>
                  </a:lnTo>
                  <a:lnTo>
                    <a:pt x="1150008" y="1590421"/>
                  </a:lnTo>
                  <a:lnTo>
                    <a:pt x="1191836" y="1571336"/>
                  </a:lnTo>
                  <a:lnTo>
                    <a:pt x="1232381" y="1550036"/>
                  </a:lnTo>
                  <a:lnTo>
                    <a:pt x="1271563" y="1526598"/>
                  </a:lnTo>
                  <a:lnTo>
                    <a:pt x="1309307" y="1501101"/>
                  </a:lnTo>
                  <a:lnTo>
                    <a:pt x="1345535" y="1473621"/>
                  </a:lnTo>
                  <a:lnTo>
                    <a:pt x="1380167" y="1444237"/>
                  </a:lnTo>
                  <a:lnTo>
                    <a:pt x="1413128" y="1413025"/>
                  </a:lnTo>
                  <a:lnTo>
                    <a:pt x="1444340" y="1380065"/>
                  </a:lnTo>
                  <a:lnTo>
                    <a:pt x="1473725" y="1345432"/>
                  </a:lnTo>
                  <a:lnTo>
                    <a:pt x="1501204" y="1309206"/>
                  </a:lnTo>
                  <a:lnTo>
                    <a:pt x="1526702" y="1271463"/>
                  </a:lnTo>
                  <a:lnTo>
                    <a:pt x="1550139" y="1232281"/>
                  </a:lnTo>
                  <a:lnTo>
                    <a:pt x="1571439" y="1191738"/>
                  </a:lnTo>
                  <a:lnTo>
                    <a:pt x="1590524" y="1149912"/>
                  </a:lnTo>
                  <a:lnTo>
                    <a:pt x="1607316" y="1106880"/>
                  </a:lnTo>
                  <a:lnTo>
                    <a:pt x="1621737" y="1062719"/>
                  </a:lnTo>
                  <a:lnTo>
                    <a:pt x="1633710" y="1017508"/>
                  </a:lnTo>
                  <a:lnTo>
                    <a:pt x="1643158" y="971324"/>
                  </a:lnTo>
                  <a:lnTo>
                    <a:pt x="1650003" y="924244"/>
                  </a:lnTo>
                  <a:lnTo>
                    <a:pt x="1654166" y="876347"/>
                  </a:lnTo>
                  <a:lnTo>
                    <a:pt x="1655572" y="827709"/>
                  </a:lnTo>
                  <a:lnTo>
                    <a:pt x="1654166" y="779076"/>
                  </a:lnTo>
                  <a:lnTo>
                    <a:pt x="1650003" y="731182"/>
                  </a:lnTo>
                  <a:lnTo>
                    <a:pt x="1643158" y="684106"/>
                  </a:lnTo>
                  <a:lnTo>
                    <a:pt x="1633710" y="637925"/>
                  </a:lnTo>
                  <a:lnTo>
                    <a:pt x="1621737" y="592717"/>
                  </a:lnTo>
                  <a:lnTo>
                    <a:pt x="1607316" y="548560"/>
                  </a:lnTo>
                  <a:lnTo>
                    <a:pt x="1590524" y="505531"/>
                  </a:lnTo>
                  <a:lnTo>
                    <a:pt x="1571439" y="463707"/>
                  </a:lnTo>
                  <a:lnTo>
                    <a:pt x="1550139" y="423167"/>
                  </a:lnTo>
                  <a:lnTo>
                    <a:pt x="1526702" y="383987"/>
                  </a:lnTo>
                  <a:lnTo>
                    <a:pt x="1501204" y="346247"/>
                  </a:lnTo>
                  <a:lnTo>
                    <a:pt x="1473725" y="310022"/>
                  </a:lnTo>
                  <a:lnTo>
                    <a:pt x="1444340" y="275392"/>
                  </a:lnTo>
                  <a:lnTo>
                    <a:pt x="1413129" y="242433"/>
                  </a:lnTo>
                  <a:lnTo>
                    <a:pt x="1380167" y="211223"/>
                  </a:lnTo>
                  <a:lnTo>
                    <a:pt x="1345535" y="181840"/>
                  </a:lnTo>
                  <a:lnTo>
                    <a:pt x="1309307" y="154362"/>
                  </a:lnTo>
                  <a:lnTo>
                    <a:pt x="1271563" y="128866"/>
                  </a:lnTo>
                  <a:lnTo>
                    <a:pt x="1232381" y="105429"/>
                  </a:lnTo>
                  <a:lnTo>
                    <a:pt x="1191836" y="84130"/>
                  </a:lnTo>
                  <a:lnTo>
                    <a:pt x="1150008" y="65046"/>
                  </a:lnTo>
                  <a:lnTo>
                    <a:pt x="1106974" y="48255"/>
                  </a:lnTo>
                  <a:lnTo>
                    <a:pt x="1062811" y="33834"/>
                  </a:lnTo>
                  <a:lnTo>
                    <a:pt x="1017598" y="21860"/>
                  </a:lnTo>
                  <a:lnTo>
                    <a:pt x="971410" y="12413"/>
                  </a:lnTo>
                  <a:lnTo>
                    <a:pt x="924328" y="5568"/>
                  </a:lnTo>
                  <a:lnTo>
                    <a:pt x="876427" y="1405"/>
                  </a:lnTo>
                  <a:lnTo>
                    <a:pt x="827785" y="0"/>
                  </a:lnTo>
                  <a:close/>
                </a:path>
              </a:pathLst>
            </a:custGeom>
            <a:solidFill>
              <a:srgbClr val="CCE2F5">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43377" name="object 22">
              <a:extLst>
                <a:ext uri="{FF2B5EF4-FFF2-40B4-BE49-F238E27FC236}">
                  <a16:creationId xmlns:a16="http://schemas.microsoft.com/office/drawing/2014/main" id="{507A65D3-31B4-3505-C814-0AE1B0127681}"/>
                </a:ext>
              </a:extLst>
            </p:cNvPr>
            <p:cNvSpPr>
              <a:spLocks/>
            </p:cNvSpPr>
            <p:nvPr/>
          </p:nvSpPr>
          <p:spPr bwMode="auto">
            <a:xfrm>
              <a:off x="9851517" y="5049773"/>
              <a:ext cx="1656080" cy="1656080"/>
            </a:xfrm>
            <a:custGeom>
              <a:avLst/>
              <a:gdLst>
                <a:gd name="T0" fmla="*/ 1405 w 1656079"/>
                <a:gd name="T1" fmla="*/ 779076 h 1656079"/>
                <a:gd name="T2" fmla="*/ 12413 w 1656079"/>
                <a:gd name="T3" fmla="*/ 684106 h 1656079"/>
                <a:gd name="T4" fmla="*/ 33834 w 1656079"/>
                <a:gd name="T5" fmla="*/ 592717 h 1656079"/>
                <a:gd name="T6" fmla="*/ 65047 w 1656079"/>
                <a:gd name="T7" fmla="*/ 505531 h 1656079"/>
                <a:gd name="T8" fmla="*/ 105432 w 1656079"/>
                <a:gd name="T9" fmla="*/ 423167 h 1656079"/>
                <a:gd name="T10" fmla="*/ 154367 w 1656079"/>
                <a:gd name="T11" fmla="*/ 346247 h 1656079"/>
                <a:gd name="T12" fmla="*/ 211231 w 1656079"/>
                <a:gd name="T13" fmla="*/ 275392 h 1656079"/>
                <a:gd name="T14" fmla="*/ 275404 w 1656079"/>
                <a:gd name="T15" fmla="*/ 211223 h 1656079"/>
                <a:gd name="T16" fmla="*/ 346264 w 1656079"/>
                <a:gd name="T17" fmla="*/ 154362 h 1656079"/>
                <a:gd name="T18" fmla="*/ 423190 w 1656079"/>
                <a:gd name="T19" fmla="*/ 105429 h 1656079"/>
                <a:gd name="T20" fmla="*/ 505563 w 1656079"/>
                <a:gd name="T21" fmla="*/ 65046 h 1656079"/>
                <a:gd name="T22" fmla="*/ 592760 w 1656079"/>
                <a:gd name="T23" fmla="*/ 33834 h 1656079"/>
                <a:gd name="T24" fmla="*/ 684161 w 1656079"/>
                <a:gd name="T25" fmla="*/ 12413 h 1656079"/>
                <a:gd name="T26" fmla="*/ 779144 w 1656079"/>
                <a:gd name="T27" fmla="*/ 1405 h 1656079"/>
                <a:gd name="T28" fmla="*/ 876453 w 1656079"/>
                <a:gd name="T29" fmla="*/ 1405 h 1656079"/>
                <a:gd name="T30" fmla="*/ 971436 w 1656079"/>
                <a:gd name="T31" fmla="*/ 12413 h 1656079"/>
                <a:gd name="T32" fmla="*/ 1062837 w 1656079"/>
                <a:gd name="T33" fmla="*/ 33834 h 1656079"/>
                <a:gd name="T34" fmla="*/ 1150034 w 1656079"/>
                <a:gd name="T35" fmla="*/ 65046 h 1656079"/>
                <a:gd name="T36" fmla="*/ 1232407 w 1656079"/>
                <a:gd name="T37" fmla="*/ 105429 h 1656079"/>
                <a:gd name="T38" fmla="*/ 1309333 w 1656079"/>
                <a:gd name="T39" fmla="*/ 154362 h 1656079"/>
                <a:gd name="T40" fmla="*/ 1380193 w 1656079"/>
                <a:gd name="T41" fmla="*/ 211223 h 1656079"/>
                <a:gd name="T42" fmla="*/ 1444366 w 1656079"/>
                <a:gd name="T43" fmla="*/ 275392 h 1656079"/>
                <a:gd name="T44" fmla="*/ 1501230 w 1656079"/>
                <a:gd name="T45" fmla="*/ 346247 h 1656079"/>
                <a:gd name="T46" fmla="*/ 1550165 w 1656079"/>
                <a:gd name="T47" fmla="*/ 423167 h 1656079"/>
                <a:gd name="T48" fmla="*/ 1590550 w 1656079"/>
                <a:gd name="T49" fmla="*/ 505531 h 1656079"/>
                <a:gd name="T50" fmla="*/ 1621763 w 1656079"/>
                <a:gd name="T51" fmla="*/ 592717 h 1656079"/>
                <a:gd name="T52" fmla="*/ 1643184 w 1656079"/>
                <a:gd name="T53" fmla="*/ 684106 h 1656079"/>
                <a:gd name="T54" fmla="*/ 1654192 w 1656079"/>
                <a:gd name="T55" fmla="*/ 779076 h 1656079"/>
                <a:gd name="T56" fmla="*/ 1654192 w 1656079"/>
                <a:gd name="T57" fmla="*/ 876373 h 1656079"/>
                <a:gd name="T58" fmla="*/ 1643184 w 1656079"/>
                <a:gd name="T59" fmla="*/ 971350 h 1656079"/>
                <a:gd name="T60" fmla="*/ 1621763 w 1656079"/>
                <a:gd name="T61" fmla="*/ 1062745 h 1656079"/>
                <a:gd name="T62" fmla="*/ 1590550 w 1656079"/>
                <a:gd name="T63" fmla="*/ 1149938 h 1656079"/>
                <a:gd name="T64" fmla="*/ 1550165 w 1656079"/>
                <a:gd name="T65" fmla="*/ 1232307 h 1656079"/>
                <a:gd name="T66" fmla="*/ 1501230 w 1656079"/>
                <a:gd name="T67" fmla="*/ 1309232 h 1656079"/>
                <a:gd name="T68" fmla="*/ 1444366 w 1656079"/>
                <a:gd name="T69" fmla="*/ 1380091 h 1656079"/>
                <a:gd name="T70" fmla="*/ 1380193 w 1656079"/>
                <a:gd name="T71" fmla="*/ 1444263 h 1656079"/>
                <a:gd name="T72" fmla="*/ 1309333 w 1656079"/>
                <a:gd name="T73" fmla="*/ 1501127 h 1656079"/>
                <a:gd name="T74" fmla="*/ 1232407 w 1656079"/>
                <a:gd name="T75" fmla="*/ 1550062 h 1656079"/>
                <a:gd name="T76" fmla="*/ 1150034 w 1656079"/>
                <a:gd name="T77" fmla="*/ 1590447 h 1656079"/>
                <a:gd name="T78" fmla="*/ 1062837 w 1656079"/>
                <a:gd name="T79" fmla="*/ 1621661 h 1656079"/>
                <a:gd name="T80" fmla="*/ 971436 w 1656079"/>
                <a:gd name="T81" fmla="*/ 1643082 h 1656079"/>
                <a:gd name="T82" fmla="*/ 876453 w 1656079"/>
                <a:gd name="T83" fmla="*/ 1654091 h 1656079"/>
                <a:gd name="T84" fmla="*/ 779144 w 1656079"/>
                <a:gd name="T85" fmla="*/ 1654091 h 1656079"/>
                <a:gd name="T86" fmla="*/ 684161 w 1656079"/>
                <a:gd name="T87" fmla="*/ 1643082 h 1656079"/>
                <a:gd name="T88" fmla="*/ 592760 w 1656079"/>
                <a:gd name="T89" fmla="*/ 1621661 h 1656079"/>
                <a:gd name="T90" fmla="*/ 505563 w 1656079"/>
                <a:gd name="T91" fmla="*/ 1590447 h 1656079"/>
                <a:gd name="T92" fmla="*/ 423190 w 1656079"/>
                <a:gd name="T93" fmla="*/ 1550062 h 1656079"/>
                <a:gd name="T94" fmla="*/ 346264 w 1656079"/>
                <a:gd name="T95" fmla="*/ 1501127 h 1656079"/>
                <a:gd name="T96" fmla="*/ 275404 w 1656079"/>
                <a:gd name="T97" fmla="*/ 1444263 h 1656079"/>
                <a:gd name="T98" fmla="*/ 211231 w 1656079"/>
                <a:gd name="T99" fmla="*/ 1380091 h 1656079"/>
                <a:gd name="T100" fmla="*/ 154367 w 1656079"/>
                <a:gd name="T101" fmla="*/ 1309232 h 1656079"/>
                <a:gd name="T102" fmla="*/ 105432 w 1656079"/>
                <a:gd name="T103" fmla="*/ 1232307 h 1656079"/>
                <a:gd name="T104" fmla="*/ 65047 w 1656079"/>
                <a:gd name="T105" fmla="*/ 1149938 h 1656079"/>
                <a:gd name="T106" fmla="*/ 33834 w 1656079"/>
                <a:gd name="T107" fmla="*/ 1062745 h 1656079"/>
                <a:gd name="T108" fmla="*/ 12413 w 1656079"/>
                <a:gd name="T109" fmla="*/ 971350 h 1656079"/>
                <a:gd name="T110" fmla="*/ 1405 w 1656079"/>
                <a:gd name="T111" fmla="*/ 876373 h 165607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1656079" h="1656079">
                  <a:moveTo>
                    <a:pt x="0" y="827709"/>
                  </a:moveTo>
                  <a:lnTo>
                    <a:pt x="1405" y="779076"/>
                  </a:lnTo>
                  <a:lnTo>
                    <a:pt x="5568" y="731182"/>
                  </a:lnTo>
                  <a:lnTo>
                    <a:pt x="12413" y="684106"/>
                  </a:lnTo>
                  <a:lnTo>
                    <a:pt x="21861" y="637925"/>
                  </a:lnTo>
                  <a:lnTo>
                    <a:pt x="33834" y="592717"/>
                  </a:lnTo>
                  <a:lnTo>
                    <a:pt x="48255" y="548560"/>
                  </a:lnTo>
                  <a:lnTo>
                    <a:pt x="65047" y="505531"/>
                  </a:lnTo>
                  <a:lnTo>
                    <a:pt x="84132" y="463707"/>
                  </a:lnTo>
                  <a:lnTo>
                    <a:pt x="105432" y="423167"/>
                  </a:lnTo>
                  <a:lnTo>
                    <a:pt x="128869" y="383987"/>
                  </a:lnTo>
                  <a:lnTo>
                    <a:pt x="154367" y="346247"/>
                  </a:lnTo>
                  <a:lnTo>
                    <a:pt x="181846" y="310022"/>
                  </a:lnTo>
                  <a:lnTo>
                    <a:pt x="211231" y="275392"/>
                  </a:lnTo>
                  <a:lnTo>
                    <a:pt x="242443" y="242433"/>
                  </a:lnTo>
                  <a:lnTo>
                    <a:pt x="275404" y="211223"/>
                  </a:lnTo>
                  <a:lnTo>
                    <a:pt x="310036" y="181840"/>
                  </a:lnTo>
                  <a:lnTo>
                    <a:pt x="346264" y="154362"/>
                  </a:lnTo>
                  <a:lnTo>
                    <a:pt x="384008" y="128866"/>
                  </a:lnTo>
                  <a:lnTo>
                    <a:pt x="423190" y="105429"/>
                  </a:lnTo>
                  <a:lnTo>
                    <a:pt x="463735" y="84130"/>
                  </a:lnTo>
                  <a:lnTo>
                    <a:pt x="505563" y="65046"/>
                  </a:lnTo>
                  <a:lnTo>
                    <a:pt x="548597" y="48255"/>
                  </a:lnTo>
                  <a:lnTo>
                    <a:pt x="592760" y="33834"/>
                  </a:lnTo>
                  <a:lnTo>
                    <a:pt x="637973" y="21860"/>
                  </a:lnTo>
                  <a:lnTo>
                    <a:pt x="684161" y="12413"/>
                  </a:lnTo>
                  <a:lnTo>
                    <a:pt x="731243" y="5568"/>
                  </a:lnTo>
                  <a:lnTo>
                    <a:pt x="779144" y="1405"/>
                  </a:lnTo>
                  <a:lnTo>
                    <a:pt x="827785" y="0"/>
                  </a:lnTo>
                  <a:lnTo>
                    <a:pt x="876427" y="1405"/>
                  </a:lnTo>
                  <a:lnTo>
                    <a:pt x="924328" y="5568"/>
                  </a:lnTo>
                  <a:lnTo>
                    <a:pt x="971410" y="12413"/>
                  </a:lnTo>
                  <a:lnTo>
                    <a:pt x="1017598" y="21860"/>
                  </a:lnTo>
                  <a:lnTo>
                    <a:pt x="1062811" y="33834"/>
                  </a:lnTo>
                  <a:lnTo>
                    <a:pt x="1106974" y="48255"/>
                  </a:lnTo>
                  <a:lnTo>
                    <a:pt x="1150008" y="65046"/>
                  </a:lnTo>
                  <a:lnTo>
                    <a:pt x="1191836" y="84130"/>
                  </a:lnTo>
                  <a:lnTo>
                    <a:pt x="1232381" y="105429"/>
                  </a:lnTo>
                  <a:lnTo>
                    <a:pt x="1271563" y="128866"/>
                  </a:lnTo>
                  <a:lnTo>
                    <a:pt x="1309307" y="154362"/>
                  </a:lnTo>
                  <a:lnTo>
                    <a:pt x="1345535" y="181840"/>
                  </a:lnTo>
                  <a:lnTo>
                    <a:pt x="1380167" y="211223"/>
                  </a:lnTo>
                  <a:lnTo>
                    <a:pt x="1413129" y="242433"/>
                  </a:lnTo>
                  <a:lnTo>
                    <a:pt x="1444340" y="275392"/>
                  </a:lnTo>
                  <a:lnTo>
                    <a:pt x="1473725" y="310022"/>
                  </a:lnTo>
                  <a:lnTo>
                    <a:pt x="1501204" y="346247"/>
                  </a:lnTo>
                  <a:lnTo>
                    <a:pt x="1526702" y="383987"/>
                  </a:lnTo>
                  <a:lnTo>
                    <a:pt x="1550139" y="423167"/>
                  </a:lnTo>
                  <a:lnTo>
                    <a:pt x="1571439" y="463707"/>
                  </a:lnTo>
                  <a:lnTo>
                    <a:pt x="1590524" y="505531"/>
                  </a:lnTo>
                  <a:lnTo>
                    <a:pt x="1607316" y="548560"/>
                  </a:lnTo>
                  <a:lnTo>
                    <a:pt x="1621737" y="592717"/>
                  </a:lnTo>
                  <a:lnTo>
                    <a:pt x="1633710" y="637925"/>
                  </a:lnTo>
                  <a:lnTo>
                    <a:pt x="1643158" y="684106"/>
                  </a:lnTo>
                  <a:lnTo>
                    <a:pt x="1650003" y="731182"/>
                  </a:lnTo>
                  <a:lnTo>
                    <a:pt x="1654166" y="779076"/>
                  </a:lnTo>
                  <a:lnTo>
                    <a:pt x="1655572" y="827709"/>
                  </a:lnTo>
                  <a:lnTo>
                    <a:pt x="1654166" y="876347"/>
                  </a:lnTo>
                  <a:lnTo>
                    <a:pt x="1650003" y="924244"/>
                  </a:lnTo>
                  <a:lnTo>
                    <a:pt x="1643158" y="971324"/>
                  </a:lnTo>
                  <a:lnTo>
                    <a:pt x="1633710" y="1017508"/>
                  </a:lnTo>
                  <a:lnTo>
                    <a:pt x="1621737" y="1062719"/>
                  </a:lnTo>
                  <a:lnTo>
                    <a:pt x="1607316" y="1106880"/>
                  </a:lnTo>
                  <a:lnTo>
                    <a:pt x="1590524" y="1149912"/>
                  </a:lnTo>
                  <a:lnTo>
                    <a:pt x="1571439" y="1191738"/>
                  </a:lnTo>
                  <a:lnTo>
                    <a:pt x="1550139" y="1232281"/>
                  </a:lnTo>
                  <a:lnTo>
                    <a:pt x="1526702" y="1271463"/>
                  </a:lnTo>
                  <a:lnTo>
                    <a:pt x="1501204" y="1309206"/>
                  </a:lnTo>
                  <a:lnTo>
                    <a:pt x="1473725" y="1345432"/>
                  </a:lnTo>
                  <a:lnTo>
                    <a:pt x="1444340" y="1380065"/>
                  </a:lnTo>
                  <a:lnTo>
                    <a:pt x="1413128" y="1413025"/>
                  </a:lnTo>
                  <a:lnTo>
                    <a:pt x="1380167" y="1444237"/>
                  </a:lnTo>
                  <a:lnTo>
                    <a:pt x="1345535" y="1473621"/>
                  </a:lnTo>
                  <a:lnTo>
                    <a:pt x="1309307" y="1501101"/>
                  </a:lnTo>
                  <a:lnTo>
                    <a:pt x="1271563" y="1526598"/>
                  </a:lnTo>
                  <a:lnTo>
                    <a:pt x="1232381" y="1550036"/>
                  </a:lnTo>
                  <a:lnTo>
                    <a:pt x="1191836" y="1571336"/>
                  </a:lnTo>
                  <a:lnTo>
                    <a:pt x="1150008" y="1590421"/>
                  </a:lnTo>
                  <a:lnTo>
                    <a:pt x="1106974" y="1607213"/>
                  </a:lnTo>
                  <a:lnTo>
                    <a:pt x="1062811" y="1621635"/>
                  </a:lnTo>
                  <a:lnTo>
                    <a:pt x="1017598" y="1633608"/>
                  </a:lnTo>
                  <a:lnTo>
                    <a:pt x="971410" y="1643056"/>
                  </a:lnTo>
                  <a:lnTo>
                    <a:pt x="924328" y="1649901"/>
                  </a:lnTo>
                  <a:lnTo>
                    <a:pt x="876427" y="1654065"/>
                  </a:lnTo>
                  <a:lnTo>
                    <a:pt x="827785" y="1655470"/>
                  </a:lnTo>
                  <a:lnTo>
                    <a:pt x="779144" y="1654065"/>
                  </a:lnTo>
                  <a:lnTo>
                    <a:pt x="731243" y="1649901"/>
                  </a:lnTo>
                  <a:lnTo>
                    <a:pt x="684161" y="1643056"/>
                  </a:lnTo>
                  <a:lnTo>
                    <a:pt x="637973" y="1633608"/>
                  </a:lnTo>
                  <a:lnTo>
                    <a:pt x="592760" y="1621635"/>
                  </a:lnTo>
                  <a:lnTo>
                    <a:pt x="548597" y="1607213"/>
                  </a:lnTo>
                  <a:lnTo>
                    <a:pt x="505563" y="1590421"/>
                  </a:lnTo>
                  <a:lnTo>
                    <a:pt x="463735" y="1571336"/>
                  </a:lnTo>
                  <a:lnTo>
                    <a:pt x="423190" y="1550036"/>
                  </a:lnTo>
                  <a:lnTo>
                    <a:pt x="384008" y="1526598"/>
                  </a:lnTo>
                  <a:lnTo>
                    <a:pt x="346264" y="1501101"/>
                  </a:lnTo>
                  <a:lnTo>
                    <a:pt x="310036" y="1473621"/>
                  </a:lnTo>
                  <a:lnTo>
                    <a:pt x="275404" y="1444237"/>
                  </a:lnTo>
                  <a:lnTo>
                    <a:pt x="242442" y="1413025"/>
                  </a:lnTo>
                  <a:lnTo>
                    <a:pt x="211231" y="1380065"/>
                  </a:lnTo>
                  <a:lnTo>
                    <a:pt x="181846" y="1345432"/>
                  </a:lnTo>
                  <a:lnTo>
                    <a:pt x="154367" y="1309206"/>
                  </a:lnTo>
                  <a:lnTo>
                    <a:pt x="128869" y="1271463"/>
                  </a:lnTo>
                  <a:lnTo>
                    <a:pt x="105432" y="1232281"/>
                  </a:lnTo>
                  <a:lnTo>
                    <a:pt x="84132" y="1191738"/>
                  </a:lnTo>
                  <a:lnTo>
                    <a:pt x="65047" y="1149912"/>
                  </a:lnTo>
                  <a:lnTo>
                    <a:pt x="48255" y="1106880"/>
                  </a:lnTo>
                  <a:lnTo>
                    <a:pt x="33834" y="1062719"/>
                  </a:lnTo>
                  <a:lnTo>
                    <a:pt x="21861" y="1017508"/>
                  </a:lnTo>
                  <a:lnTo>
                    <a:pt x="12413" y="971324"/>
                  </a:lnTo>
                  <a:lnTo>
                    <a:pt x="5568" y="924244"/>
                  </a:lnTo>
                  <a:lnTo>
                    <a:pt x="1405" y="876347"/>
                  </a:lnTo>
                  <a:lnTo>
                    <a:pt x="0" y="827709"/>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43375" name="object 23">
            <a:extLst>
              <a:ext uri="{FF2B5EF4-FFF2-40B4-BE49-F238E27FC236}">
                <a16:creationId xmlns:a16="http://schemas.microsoft.com/office/drawing/2014/main" id="{1C4C0378-AB78-1904-E6FD-A241AAF70762}"/>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9455CB56-B9C2-4173-BCB3-7CB42F159630}" type="slidenum">
              <a:rPr lang="zh-TW" altLang="zh-TW" sz="1000">
                <a:solidFill>
                  <a:schemeClr val="bg1"/>
                </a:solidFill>
                <a:latin typeface="Trebuchet MS" panose="020B0603020202020204" pitchFamily="34" charset="0"/>
              </a:rPr>
              <a:pPr>
                <a:spcBef>
                  <a:spcPts val="13"/>
                </a:spcBef>
                <a:buClrTx/>
                <a:buSzTx/>
                <a:buFontTx/>
                <a:buNone/>
              </a:pPr>
              <a:t>115</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386" name="object 2">
            <a:extLst>
              <a:ext uri="{FF2B5EF4-FFF2-40B4-BE49-F238E27FC236}">
                <a16:creationId xmlns:a16="http://schemas.microsoft.com/office/drawing/2014/main" id="{0EDE9379-9449-332A-F0C1-B39F7B1D02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5425" y="1011238"/>
            <a:ext cx="13081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7" name="object 3">
            <a:extLst>
              <a:ext uri="{FF2B5EF4-FFF2-40B4-BE49-F238E27FC236}">
                <a16:creationId xmlns:a16="http://schemas.microsoft.com/office/drawing/2014/main" id="{BEFE7E79-172F-58A2-49B1-852F33DD1D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71788" y="1038225"/>
            <a:ext cx="76041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88" name="object 4">
            <a:extLst>
              <a:ext uri="{FF2B5EF4-FFF2-40B4-BE49-F238E27FC236}">
                <a16:creationId xmlns:a16="http://schemas.microsoft.com/office/drawing/2014/main" id="{08224234-490F-5C4F-1034-797586C0A6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78238" y="1008063"/>
            <a:ext cx="4056062"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object 5">
            <a:extLst>
              <a:ext uri="{FF2B5EF4-FFF2-40B4-BE49-F238E27FC236}">
                <a16:creationId xmlns:a16="http://schemas.microsoft.com/office/drawing/2014/main" id="{37BD45C3-97F9-2191-DCB7-48BE385B4CF7}"/>
              </a:ext>
            </a:extLst>
          </p:cNvPr>
          <p:cNvSpPr txBox="1">
            <a:spLocks noChangeArrowheads="1"/>
          </p:cNvSpPr>
          <p:nvPr/>
        </p:nvSpPr>
        <p:spPr bwMode="auto">
          <a:xfrm>
            <a:off x="749300" y="1658938"/>
            <a:ext cx="4271963" cy="97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265113" indent="-255588">
              <a:spcBef>
                <a:spcPct val="20000"/>
              </a:spcBef>
              <a:buClr>
                <a:schemeClr val="accent1"/>
              </a:buClr>
              <a:buSzPct val="50000"/>
              <a:buFont typeface="Wingdings 2" panose="05020102010507070707" pitchFamily="18" charset="2"/>
              <a:buChar char=""/>
              <a:tabLst>
                <a:tab pos="265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65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5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招生範圍：</a:t>
            </a:r>
            <a:r>
              <a:rPr lang="zh-TW" altLang="zh-TW" sz="2100" b="1">
                <a:solidFill>
                  <a:srgbClr val="FF0000"/>
                </a:solidFill>
                <a:latin typeface="微軟正黑體" panose="020B0604030504040204" pitchFamily="34" charset="-120"/>
                <a:ea typeface="微軟正黑體" panose="020B0604030504040204" pitchFamily="34" charset="-120"/>
              </a:rPr>
              <a:t>本市國中應屆畢業生</a:t>
            </a:r>
            <a:r>
              <a:rPr lang="zh-TW" altLang="zh-TW" sz="2100">
                <a:latin typeface="微軟正黑體" panose="020B0604030504040204" pitchFamily="34" charset="-120"/>
                <a:ea typeface="微軟正黑體" panose="020B0604030504040204" pitchFamily="34" charset="-120"/>
              </a:rPr>
              <a:t>。</a:t>
            </a:r>
          </a:p>
          <a:p>
            <a:pPr>
              <a:spcBef>
                <a:spcPct val="0"/>
              </a:spcBef>
              <a:buClrTx/>
              <a:buSzTx/>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招生方式：單點辦理—單校單科</a:t>
            </a:r>
            <a:endParaRPr lang="zh-TW" altLang="zh-TW" sz="2100">
              <a:latin typeface="微軟正黑體" panose="020B0604030504040204" pitchFamily="34" charset="-120"/>
              <a:ea typeface="微軟正黑體" panose="020B0604030504040204" pitchFamily="34" charset="-120"/>
            </a:endParaRPr>
          </a:p>
          <a:p>
            <a:pPr>
              <a:spcBef>
                <a:spcPct val="0"/>
              </a:spcBef>
              <a:buClrTx/>
              <a:buSzTx/>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招生學校：</a:t>
            </a:r>
            <a:endParaRPr lang="zh-TW" altLang="zh-TW" sz="2100">
              <a:latin typeface="微軟正黑體" panose="020B0604030504040204" pitchFamily="34" charset="-120"/>
              <a:ea typeface="微軟正黑體" panose="020B0604030504040204" pitchFamily="34" charset="-120"/>
            </a:endParaRPr>
          </a:p>
        </p:txBody>
      </p:sp>
      <p:sp>
        <p:nvSpPr>
          <p:cNvPr id="144390" name="object 6">
            <a:extLst>
              <a:ext uri="{FF2B5EF4-FFF2-40B4-BE49-F238E27FC236}">
                <a16:creationId xmlns:a16="http://schemas.microsoft.com/office/drawing/2014/main" id="{1C4800EF-A31D-7D13-5AF5-CA1C7CE27B17}"/>
              </a:ext>
            </a:extLst>
          </p:cNvPr>
          <p:cNvSpPr txBox="1">
            <a:spLocks noChangeArrowheads="1"/>
          </p:cNvSpPr>
          <p:nvPr/>
        </p:nvSpPr>
        <p:spPr bwMode="auto">
          <a:xfrm>
            <a:off x="3913188" y="2619375"/>
            <a:ext cx="1779587" cy="91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280988" indent="-271463">
              <a:spcBef>
                <a:spcPct val="20000"/>
              </a:spcBef>
              <a:buClr>
                <a:schemeClr val="accent1"/>
              </a:buClr>
              <a:buSzPct val="50000"/>
              <a:buFont typeface="Wingdings 2" panose="05020102010507070707" pitchFamily="18" charset="2"/>
              <a:buChar char=""/>
              <a:tabLst>
                <a:tab pos="28098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8098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8098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8098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8098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8098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8098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8098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8098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AutoNum type="arabicPeriod" startAt="5"/>
            </a:pPr>
            <a:r>
              <a:rPr lang="zh-TW" altLang="zh-TW" sz="1900" b="1">
                <a:solidFill>
                  <a:srgbClr val="006FC0"/>
                </a:solidFill>
                <a:latin typeface="微軟正黑體" panose="020B0604030504040204" pitchFamily="34" charset="-120"/>
                <a:ea typeface="微軟正黑體" panose="020B0604030504040204" pitchFamily="34" charset="-120"/>
              </a:rPr>
              <a:t>東方工商</a:t>
            </a:r>
            <a:endParaRPr lang="zh-TW" altLang="zh-TW" sz="1900">
              <a:latin typeface="微軟正黑體" panose="020B0604030504040204" pitchFamily="34" charset="-120"/>
              <a:ea typeface="微軟正黑體" panose="020B0604030504040204" pitchFamily="34" charset="-120"/>
            </a:endParaRPr>
          </a:p>
          <a:p>
            <a:pPr>
              <a:spcBef>
                <a:spcPct val="0"/>
              </a:spcBef>
              <a:buClrTx/>
              <a:buSzTx/>
              <a:buFontTx/>
              <a:buAutoNum type="arabicPeriod" startAt="5"/>
            </a:pPr>
            <a:r>
              <a:rPr lang="zh-TW" altLang="zh-TW" sz="1900" b="1">
                <a:solidFill>
                  <a:srgbClr val="006FC0"/>
                </a:solidFill>
                <a:latin typeface="微軟正黑體" panose="020B0604030504040204" pitchFamily="34" charset="-120"/>
                <a:ea typeface="微軟正黑體" panose="020B0604030504040204" pitchFamily="34" charset="-120"/>
              </a:rPr>
              <a:t>泰北高中</a:t>
            </a:r>
            <a:endParaRPr lang="zh-TW" altLang="zh-TW" sz="1900">
              <a:latin typeface="微軟正黑體" panose="020B0604030504040204" pitchFamily="34" charset="-120"/>
              <a:ea typeface="微軟正黑體" panose="020B0604030504040204" pitchFamily="34" charset="-120"/>
            </a:endParaRPr>
          </a:p>
          <a:p>
            <a:pPr>
              <a:spcBef>
                <a:spcPct val="0"/>
              </a:spcBef>
              <a:buClrTx/>
              <a:buSzTx/>
              <a:buFontTx/>
              <a:buAutoNum type="arabicPeriod" startAt="5"/>
            </a:pPr>
            <a:r>
              <a:rPr lang="zh-TW" altLang="zh-TW" sz="1900" b="1">
                <a:solidFill>
                  <a:srgbClr val="006FC0"/>
                </a:solidFill>
                <a:latin typeface="微軟正黑體" panose="020B0604030504040204" pitchFamily="34" charset="-120"/>
                <a:ea typeface="微軟正黑體" panose="020B0604030504040204" pitchFamily="34" charset="-120"/>
              </a:rPr>
              <a:t>協和祐德高中</a:t>
            </a:r>
            <a:endParaRPr lang="zh-TW" altLang="zh-TW" sz="1900">
              <a:latin typeface="微軟正黑體" panose="020B0604030504040204" pitchFamily="34" charset="-120"/>
              <a:ea typeface="微軟正黑體" panose="020B0604030504040204" pitchFamily="34" charset="-120"/>
            </a:endParaRPr>
          </a:p>
        </p:txBody>
      </p:sp>
      <p:sp>
        <p:nvSpPr>
          <p:cNvPr id="144391" name="object 7">
            <a:extLst>
              <a:ext uri="{FF2B5EF4-FFF2-40B4-BE49-F238E27FC236}">
                <a16:creationId xmlns:a16="http://schemas.microsoft.com/office/drawing/2014/main" id="{67DABA9F-2C78-2C82-D1B5-69E7D035C7D0}"/>
              </a:ext>
            </a:extLst>
          </p:cNvPr>
          <p:cNvSpPr txBox="1">
            <a:spLocks noChangeArrowheads="1"/>
          </p:cNvSpPr>
          <p:nvPr/>
        </p:nvSpPr>
        <p:spPr bwMode="auto">
          <a:xfrm>
            <a:off x="1092200" y="2619375"/>
            <a:ext cx="1851025"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350838" indent="-341313">
              <a:spcBef>
                <a:spcPct val="20000"/>
              </a:spcBef>
              <a:buClr>
                <a:schemeClr val="accent1"/>
              </a:buClr>
              <a:buSzPct val="50000"/>
              <a:buFont typeface="Wingdings 2" panose="05020102010507070707" pitchFamily="18" charset="2"/>
              <a:buChar char=""/>
              <a:tabLst>
                <a:tab pos="350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0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0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AutoNum type="arabicPeriod"/>
            </a:pPr>
            <a:r>
              <a:rPr lang="zh-TW" altLang="zh-TW" sz="1900" b="1">
                <a:solidFill>
                  <a:srgbClr val="006FC0"/>
                </a:solidFill>
                <a:latin typeface="微軟正黑體" panose="020B0604030504040204" pitchFamily="34" charset="-120"/>
                <a:ea typeface="微軟正黑體" panose="020B0604030504040204" pitchFamily="34" charset="-120"/>
              </a:rPr>
              <a:t>喬治工商</a:t>
            </a:r>
            <a:endParaRPr lang="zh-TW" altLang="zh-TW" sz="1900">
              <a:latin typeface="微軟正黑體" panose="020B0604030504040204" pitchFamily="34" charset="-120"/>
              <a:ea typeface="微軟正黑體" panose="020B0604030504040204" pitchFamily="34" charset="-120"/>
            </a:endParaRPr>
          </a:p>
          <a:p>
            <a:pPr>
              <a:spcBef>
                <a:spcPct val="0"/>
              </a:spcBef>
              <a:buClrTx/>
              <a:buSzTx/>
              <a:buFontTx/>
              <a:buAutoNum type="arabicPeriod"/>
            </a:pPr>
            <a:r>
              <a:rPr lang="zh-TW" altLang="zh-TW" sz="1900" b="1">
                <a:solidFill>
                  <a:srgbClr val="006FC0"/>
                </a:solidFill>
                <a:latin typeface="微軟正黑體" panose="020B0604030504040204" pitchFamily="34" charset="-120"/>
                <a:ea typeface="微軟正黑體" panose="020B0604030504040204" pitchFamily="34" charset="-120"/>
              </a:rPr>
              <a:t>景文高中</a:t>
            </a:r>
            <a:endParaRPr lang="zh-TW" altLang="zh-TW" sz="1900">
              <a:latin typeface="微軟正黑體" panose="020B0604030504040204" pitchFamily="34" charset="-120"/>
              <a:ea typeface="微軟正黑體" panose="020B0604030504040204" pitchFamily="34" charset="-120"/>
            </a:endParaRPr>
          </a:p>
          <a:p>
            <a:pPr>
              <a:spcBef>
                <a:spcPct val="0"/>
              </a:spcBef>
              <a:buClrTx/>
              <a:buSzTx/>
              <a:buFontTx/>
              <a:buAutoNum type="arabicPeriod"/>
            </a:pPr>
            <a:r>
              <a:rPr lang="zh-TW" altLang="zh-TW" sz="1900" b="1">
                <a:solidFill>
                  <a:srgbClr val="006FC0"/>
                </a:solidFill>
                <a:latin typeface="微軟正黑體" panose="020B0604030504040204" pitchFamily="34" charset="-120"/>
                <a:ea typeface="微軟正黑體" panose="020B0604030504040204" pitchFamily="34" charset="-120"/>
              </a:rPr>
              <a:t>強恕高中高中</a:t>
            </a:r>
            <a:endParaRPr lang="zh-TW" altLang="zh-TW" sz="1900">
              <a:latin typeface="微軟正黑體" panose="020B0604030504040204" pitchFamily="34" charset="-120"/>
              <a:ea typeface="微軟正黑體" panose="020B0604030504040204" pitchFamily="34" charset="-120"/>
            </a:endParaRPr>
          </a:p>
          <a:p>
            <a:pPr>
              <a:spcBef>
                <a:spcPct val="0"/>
              </a:spcBef>
              <a:buClrTx/>
              <a:buSzTx/>
              <a:buFontTx/>
              <a:buAutoNum type="arabicPeriod"/>
            </a:pPr>
            <a:r>
              <a:rPr lang="zh-TW" altLang="zh-TW" sz="1900" b="1">
                <a:solidFill>
                  <a:srgbClr val="006FC0"/>
                </a:solidFill>
                <a:latin typeface="微軟正黑體" panose="020B0604030504040204" pitchFamily="34" charset="-120"/>
                <a:ea typeface="微軟正黑體" panose="020B0604030504040204" pitchFamily="34" charset="-120"/>
              </a:rPr>
              <a:t>金甌女中</a:t>
            </a:r>
            <a:endParaRPr lang="zh-TW" altLang="zh-TW" sz="1900">
              <a:latin typeface="微軟正黑體" panose="020B0604030504040204" pitchFamily="34" charset="-120"/>
              <a:ea typeface="微軟正黑體" panose="020B0604030504040204" pitchFamily="34" charset="-120"/>
            </a:endParaRPr>
          </a:p>
        </p:txBody>
      </p:sp>
      <p:sp>
        <p:nvSpPr>
          <p:cNvPr id="144392" name="object 8">
            <a:extLst>
              <a:ext uri="{FF2B5EF4-FFF2-40B4-BE49-F238E27FC236}">
                <a16:creationId xmlns:a16="http://schemas.microsoft.com/office/drawing/2014/main" id="{5C80EE4A-6216-2151-D193-66482FBB871E}"/>
              </a:ext>
            </a:extLst>
          </p:cNvPr>
          <p:cNvSpPr txBox="1">
            <a:spLocks noChangeArrowheads="1"/>
          </p:cNvSpPr>
          <p:nvPr/>
        </p:nvSpPr>
        <p:spPr bwMode="auto">
          <a:xfrm>
            <a:off x="749300" y="4106863"/>
            <a:ext cx="7653338"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265113" indent="-255588">
              <a:spcBef>
                <a:spcPct val="20000"/>
              </a:spcBef>
              <a:buClr>
                <a:schemeClr val="accent1"/>
              </a:buClr>
              <a:buSzPct val="50000"/>
              <a:buFont typeface="Wingdings 2" panose="05020102010507070707" pitchFamily="18" charset="2"/>
              <a:buChar char=""/>
              <a:tabLst>
                <a:tab pos="265113" algn="l"/>
              </a:tabLst>
              <a:defRPr sz="3200">
                <a:solidFill>
                  <a:schemeClr val="tx1"/>
                </a:solidFill>
                <a:latin typeface="Cambria" panose="02040503050406030204" pitchFamily="18" charset="0"/>
                <a:ea typeface="新細明體" panose="02020500000000000000" pitchFamily="18" charset="-120"/>
              </a:defRPr>
            </a:lvl1pPr>
            <a:lvl2pPr marL="693738" indent="-342900">
              <a:spcBef>
                <a:spcPct val="20000"/>
              </a:spcBef>
              <a:buClr>
                <a:schemeClr val="accent2"/>
              </a:buClr>
              <a:buSzPct val="50000"/>
              <a:buFont typeface="Wingdings 2" panose="05020102010507070707" pitchFamily="18" charset="2"/>
              <a:buChar char="³"/>
              <a:tabLst>
                <a:tab pos="265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5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重要日程：</a:t>
            </a:r>
            <a:endParaRPr lang="zh-TW" altLang="zh-TW" sz="2100">
              <a:latin typeface="微軟正黑體" panose="020B0604030504040204" pitchFamily="34" charset="-120"/>
              <a:ea typeface="微軟正黑體" panose="020B0604030504040204" pitchFamily="34" charset="-120"/>
            </a:endParaRPr>
          </a:p>
          <a:p>
            <a:pPr lvl="1">
              <a:spcBef>
                <a:spcPts val="13"/>
              </a:spcBef>
              <a:buClrTx/>
              <a:buSzTx/>
              <a:buFontTx/>
              <a:buAutoNum type="arabicPeriod"/>
            </a:pPr>
            <a:r>
              <a:rPr lang="zh-TW" altLang="zh-TW" sz="1800">
                <a:latin typeface="微軟正黑體" panose="020B0604030504040204" pitchFamily="34" charset="-120"/>
                <a:ea typeface="微軟正黑體" panose="020B0604030504040204" pitchFamily="34" charset="-120"/>
              </a:rPr>
              <a:t>報名時間：114年5月6日(二)至7日(三)</a:t>
            </a:r>
            <a:r>
              <a:rPr lang="zh-TW" altLang="zh-TW" sz="1600">
                <a:latin typeface="微軟正黑體" panose="020B0604030504040204" pitchFamily="34" charset="-120"/>
                <a:ea typeface="微軟正黑體" panose="020B0604030504040204" pitchFamily="34" charset="-120"/>
              </a:rPr>
              <a:t>上午9時至12時，下午1時至4時。</a:t>
            </a:r>
          </a:p>
          <a:p>
            <a:pPr lvl="1">
              <a:spcBef>
                <a:spcPct val="0"/>
              </a:spcBef>
              <a:buClrTx/>
              <a:buSzTx/>
              <a:buFontTx/>
              <a:buAutoNum type="arabicPeriod"/>
            </a:pPr>
            <a:r>
              <a:rPr lang="zh-TW" altLang="zh-TW" sz="1800">
                <a:latin typeface="微軟正黑體" panose="020B0604030504040204" pitchFamily="34" charset="-120"/>
                <a:ea typeface="微軟正黑體" panose="020B0604030504040204" pitchFamily="34" charset="-120"/>
              </a:rPr>
              <a:t>公告錄取：114年5月15日(四)上午11時。</a:t>
            </a:r>
          </a:p>
          <a:p>
            <a:pPr lvl="1">
              <a:spcBef>
                <a:spcPct val="0"/>
              </a:spcBef>
              <a:buClrTx/>
              <a:buSzTx/>
              <a:buFontTx/>
              <a:buAutoNum type="arabicPeriod"/>
            </a:pPr>
            <a:r>
              <a:rPr lang="zh-TW" altLang="zh-TW" sz="1800">
                <a:latin typeface="微軟正黑體" panose="020B0604030504040204" pitchFamily="34" charset="-120"/>
                <a:ea typeface="微軟正黑體" panose="020B0604030504040204" pitchFamily="34" charset="-120"/>
              </a:rPr>
              <a:t>報到時間：114年6月16日(一)上午9時至11時。</a:t>
            </a:r>
          </a:p>
        </p:txBody>
      </p:sp>
      <p:sp>
        <p:nvSpPr>
          <p:cNvPr id="144393" name="object 9">
            <a:extLst>
              <a:ext uri="{FF2B5EF4-FFF2-40B4-BE49-F238E27FC236}">
                <a16:creationId xmlns:a16="http://schemas.microsoft.com/office/drawing/2014/main" id="{A3D26B47-096F-C394-4413-C0CCE5E6ACE7}"/>
              </a:ext>
            </a:extLst>
          </p:cNvPr>
          <p:cNvSpPr txBox="1">
            <a:spLocks noChangeArrowheads="1"/>
          </p:cNvSpPr>
          <p:nvPr/>
        </p:nvSpPr>
        <p:spPr bwMode="auto">
          <a:xfrm>
            <a:off x="6057900" y="5510213"/>
            <a:ext cx="2428875" cy="306387"/>
          </a:xfrm>
          <a:prstGeom prst="rect">
            <a:avLst/>
          </a:prstGeom>
          <a:noFill/>
          <a:ln w="57150">
            <a:solidFill>
              <a:srgbClr val="00AF50"/>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18573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pic>
        <p:nvPicPr>
          <p:cNvPr id="144394" name="object 10">
            <a:extLst>
              <a:ext uri="{FF2B5EF4-FFF2-40B4-BE49-F238E27FC236}">
                <a16:creationId xmlns:a16="http://schemas.microsoft.com/office/drawing/2014/main" id="{3B987C9A-28B6-75F5-DB1D-9069ED43F7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50088" y="2862263"/>
            <a:ext cx="93662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ject 11">
            <a:extLst>
              <a:ext uri="{FF2B5EF4-FFF2-40B4-BE49-F238E27FC236}">
                <a16:creationId xmlns:a16="http://schemas.microsoft.com/office/drawing/2014/main" id="{D5D5A9DA-7D2A-A080-0404-E0EAA781051E}"/>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65</a:t>
            </a:r>
            <a:endParaRPr sz="1050">
              <a:latin typeface="Trebuchet MS"/>
              <a:cs typeface="Trebuchet MS"/>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410" name="object 2">
            <a:extLst>
              <a:ext uri="{FF2B5EF4-FFF2-40B4-BE49-F238E27FC236}">
                <a16:creationId xmlns:a16="http://schemas.microsoft.com/office/drawing/2014/main" id="{85164C49-C7EC-FA42-7D63-5AC9F5F971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2601913"/>
            <a:ext cx="8112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1" name="object 3">
            <a:extLst>
              <a:ext uri="{FF2B5EF4-FFF2-40B4-BE49-F238E27FC236}">
                <a16:creationId xmlns:a16="http://schemas.microsoft.com/office/drawing/2014/main" id="{8E89AA2A-5F63-F841-0D48-602A199A0B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5412" name="object 4">
            <a:extLst>
              <a:ext uri="{FF2B5EF4-FFF2-40B4-BE49-F238E27FC236}">
                <a16:creationId xmlns:a16="http://schemas.microsoft.com/office/drawing/2014/main" id="{8262D6D7-C81A-F2AD-8E4C-8B34113A00B9}"/>
              </a:ext>
            </a:extLst>
          </p:cNvPr>
          <p:cNvSpPr>
            <a:spLocks/>
          </p:cNvSpPr>
          <p:nvPr/>
        </p:nvSpPr>
        <p:spPr bwMode="auto">
          <a:xfrm>
            <a:off x="754063" y="2682875"/>
            <a:ext cx="649287" cy="647700"/>
          </a:xfrm>
          <a:custGeom>
            <a:avLst/>
            <a:gdLst>
              <a:gd name="T0" fmla="*/ 0 w 864869"/>
              <a:gd name="T1" fmla="*/ 235 h 864870"/>
              <a:gd name="T2" fmla="*/ 2 w 864869"/>
              <a:gd name="T3" fmla="*/ 209 h 864870"/>
              <a:gd name="T4" fmla="*/ 6 w 864869"/>
              <a:gd name="T5" fmla="*/ 184 h 864870"/>
              <a:gd name="T6" fmla="*/ 13 w 864869"/>
              <a:gd name="T7" fmla="*/ 160 h 864870"/>
              <a:gd name="T8" fmla="*/ 23 w 864869"/>
              <a:gd name="T9" fmla="*/ 138 h 864870"/>
              <a:gd name="T10" fmla="*/ 34 w 864869"/>
              <a:gd name="T11" fmla="*/ 116 h 864870"/>
              <a:gd name="T12" fmla="*/ 49 w 864869"/>
              <a:gd name="T13" fmla="*/ 96 h 864870"/>
              <a:gd name="T14" fmla="*/ 65 w 864869"/>
              <a:gd name="T15" fmla="*/ 77 h 864870"/>
              <a:gd name="T16" fmla="*/ 83 w 864869"/>
              <a:gd name="T17" fmla="*/ 61 h 864870"/>
              <a:gd name="T18" fmla="*/ 103 w 864869"/>
              <a:gd name="T19" fmla="*/ 46 h 864870"/>
              <a:gd name="T20" fmla="*/ 124 w 864869"/>
              <a:gd name="T21" fmla="*/ 32 h 864870"/>
              <a:gd name="T22" fmla="*/ 147 w 864869"/>
              <a:gd name="T23" fmla="*/ 21 h 864870"/>
              <a:gd name="T24" fmla="*/ 171 w 864869"/>
              <a:gd name="T25" fmla="*/ 12 h 864870"/>
              <a:gd name="T26" fmla="*/ 197 w 864869"/>
              <a:gd name="T27" fmla="*/ 5 h 864870"/>
              <a:gd name="T28" fmla="*/ 223 w 864869"/>
              <a:gd name="T29" fmla="*/ 1 h 864870"/>
              <a:gd name="T30" fmla="*/ 250 w 864869"/>
              <a:gd name="T31" fmla="*/ 0 h 864870"/>
              <a:gd name="T32" fmla="*/ 277 w 864869"/>
              <a:gd name="T33" fmla="*/ 1 h 864870"/>
              <a:gd name="T34" fmla="*/ 304 w 864869"/>
              <a:gd name="T35" fmla="*/ 5 h 864870"/>
              <a:gd name="T36" fmla="*/ 330 w 864869"/>
              <a:gd name="T37" fmla="*/ 12 h 864870"/>
              <a:gd name="T38" fmla="*/ 354 w 864869"/>
              <a:gd name="T39" fmla="*/ 21 h 864870"/>
              <a:gd name="T40" fmla="*/ 376 w 864869"/>
              <a:gd name="T41" fmla="*/ 32 h 864870"/>
              <a:gd name="T42" fmla="*/ 398 w 864869"/>
              <a:gd name="T43" fmla="*/ 46 h 864870"/>
              <a:gd name="T44" fmla="*/ 418 w 864869"/>
              <a:gd name="T45" fmla="*/ 61 h 864870"/>
              <a:gd name="T46" fmla="*/ 436 w 864869"/>
              <a:gd name="T47" fmla="*/ 77 h 864870"/>
              <a:gd name="T48" fmla="*/ 453 w 864869"/>
              <a:gd name="T49" fmla="*/ 96 h 864870"/>
              <a:gd name="T50" fmla="*/ 466 w 864869"/>
              <a:gd name="T51" fmla="*/ 116 h 864870"/>
              <a:gd name="T52" fmla="*/ 478 w 864869"/>
              <a:gd name="T53" fmla="*/ 138 h 864870"/>
              <a:gd name="T54" fmla="*/ 488 w 864869"/>
              <a:gd name="T55" fmla="*/ 160 h 864870"/>
              <a:gd name="T56" fmla="*/ 495 w 864869"/>
              <a:gd name="T57" fmla="*/ 184 h 864870"/>
              <a:gd name="T58" fmla="*/ 498 w 864869"/>
              <a:gd name="T59" fmla="*/ 209 h 864870"/>
              <a:gd name="T60" fmla="*/ 501 w 864869"/>
              <a:gd name="T61" fmla="*/ 235 h 864870"/>
              <a:gd name="T62" fmla="*/ 498 w 864869"/>
              <a:gd name="T63" fmla="*/ 260 h 864870"/>
              <a:gd name="T64" fmla="*/ 495 w 864869"/>
              <a:gd name="T65" fmla="*/ 285 h 864870"/>
              <a:gd name="T66" fmla="*/ 488 w 864869"/>
              <a:gd name="T67" fmla="*/ 309 h 864870"/>
              <a:gd name="T68" fmla="*/ 478 w 864869"/>
              <a:gd name="T69" fmla="*/ 332 h 864870"/>
              <a:gd name="T70" fmla="*/ 466 w 864869"/>
              <a:gd name="T71" fmla="*/ 353 h 864870"/>
              <a:gd name="T72" fmla="*/ 453 w 864869"/>
              <a:gd name="T73" fmla="*/ 374 h 864870"/>
              <a:gd name="T74" fmla="*/ 436 w 864869"/>
              <a:gd name="T75" fmla="*/ 392 h 864870"/>
              <a:gd name="T76" fmla="*/ 418 w 864869"/>
              <a:gd name="T77" fmla="*/ 409 h 864870"/>
              <a:gd name="T78" fmla="*/ 398 w 864869"/>
              <a:gd name="T79" fmla="*/ 425 h 864870"/>
              <a:gd name="T80" fmla="*/ 376 w 864869"/>
              <a:gd name="T81" fmla="*/ 437 h 864870"/>
              <a:gd name="T82" fmla="*/ 354 w 864869"/>
              <a:gd name="T83" fmla="*/ 449 h 864870"/>
              <a:gd name="T84" fmla="*/ 330 w 864869"/>
              <a:gd name="T85" fmla="*/ 458 h 864870"/>
              <a:gd name="T86" fmla="*/ 304 w 864869"/>
              <a:gd name="T87" fmla="*/ 464 h 864870"/>
              <a:gd name="T88" fmla="*/ 277 w 864869"/>
              <a:gd name="T89" fmla="*/ 469 h 864870"/>
              <a:gd name="T90" fmla="*/ 250 w 864869"/>
              <a:gd name="T91" fmla="*/ 470 h 864870"/>
              <a:gd name="T92" fmla="*/ 223 w 864869"/>
              <a:gd name="T93" fmla="*/ 469 h 864870"/>
              <a:gd name="T94" fmla="*/ 197 w 864869"/>
              <a:gd name="T95" fmla="*/ 464 h 864870"/>
              <a:gd name="T96" fmla="*/ 171 w 864869"/>
              <a:gd name="T97" fmla="*/ 458 h 864870"/>
              <a:gd name="T98" fmla="*/ 147 w 864869"/>
              <a:gd name="T99" fmla="*/ 449 h 864870"/>
              <a:gd name="T100" fmla="*/ 124 w 864869"/>
              <a:gd name="T101" fmla="*/ 437 h 864870"/>
              <a:gd name="T102" fmla="*/ 103 w 864869"/>
              <a:gd name="T103" fmla="*/ 425 h 864870"/>
              <a:gd name="T104" fmla="*/ 83 w 864869"/>
              <a:gd name="T105" fmla="*/ 409 h 864870"/>
              <a:gd name="T106" fmla="*/ 65 w 864869"/>
              <a:gd name="T107" fmla="*/ 392 h 864870"/>
              <a:gd name="T108" fmla="*/ 49 w 864869"/>
              <a:gd name="T109" fmla="*/ 374 h 864870"/>
              <a:gd name="T110" fmla="*/ 34 w 864869"/>
              <a:gd name="T111" fmla="*/ 353 h 864870"/>
              <a:gd name="T112" fmla="*/ 23 w 864869"/>
              <a:gd name="T113" fmla="*/ 332 h 864870"/>
              <a:gd name="T114" fmla="*/ 13 w 864869"/>
              <a:gd name="T115" fmla="*/ 309 h 864870"/>
              <a:gd name="T116" fmla="*/ 6 w 864869"/>
              <a:gd name="T117" fmla="*/ 285 h 864870"/>
              <a:gd name="T118" fmla="*/ 2 w 864869"/>
              <a:gd name="T119" fmla="*/ 260 h 864870"/>
              <a:gd name="T120" fmla="*/ 0 w 864869"/>
              <a:gd name="T121" fmla="*/ 235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pic>
        <p:nvPicPr>
          <p:cNvPr id="145413" name="object 5">
            <a:extLst>
              <a:ext uri="{FF2B5EF4-FFF2-40B4-BE49-F238E27FC236}">
                <a16:creationId xmlns:a16="http://schemas.microsoft.com/office/drawing/2014/main" id="{1550973D-5D29-21EC-BFDE-EA102F3D56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550" y="2428875"/>
            <a:ext cx="119062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22EDC5ED-9935-6A09-0D66-4D4CF22D488C}"/>
              </a:ext>
            </a:extLst>
          </p:cNvPr>
          <p:cNvSpPr txBox="1">
            <a:spLocks noGrp="1"/>
          </p:cNvSpPr>
          <p:nvPr>
            <p:ph type="title"/>
          </p:nvPr>
        </p:nvSpPr>
        <p:spPr>
          <a:xfrm>
            <a:off x="2941638" y="2316163"/>
            <a:ext cx="2533650" cy="771525"/>
          </a:xfrm>
        </p:spPr>
        <p:txBody>
          <a:bodyPr lIns="0" tIns="9525" rIns="0" bIns="0" rtlCol="0">
            <a:spAutoFit/>
          </a:bodyPr>
          <a:lstStyle/>
          <a:p>
            <a:pPr marL="9525">
              <a:spcBef>
                <a:spcPts val="75"/>
              </a:spcBef>
              <a:defRPr/>
            </a:pPr>
            <a:r>
              <a:rPr sz="4950" spc="-11" dirty="0"/>
              <a:t>學術傾向</a:t>
            </a:r>
            <a:endParaRPr sz="4950"/>
          </a:p>
        </p:txBody>
      </p:sp>
      <p:pic>
        <p:nvPicPr>
          <p:cNvPr id="145415" name="object 7">
            <a:extLst>
              <a:ext uri="{FF2B5EF4-FFF2-40B4-BE49-F238E27FC236}">
                <a16:creationId xmlns:a16="http://schemas.microsoft.com/office/drawing/2014/main" id="{1FDBF8EB-F74C-D41E-0127-1F67D795D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36725" y="3106738"/>
            <a:ext cx="432276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bject 8">
            <a:extLst>
              <a:ext uri="{FF2B5EF4-FFF2-40B4-BE49-F238E27FC236}">
                <a16:creationId xmlns:a16="http://schemas.microsoft.com/office/drawing/2014/main" id="{B4614AA3-98DA-435B-04BC-86A486A6C837}"/>
              </a:ext>
            </a:extLst>
          </p:cNvPr>
          <p:cNvSpPr txBox="1"/>
          <p:nvPr/>
        </p:nvSpPr>
        <p:spPr>
          <a:xfrm>
            <a:off x="1684338" y="4518025"/>
            <a:ext cx="187325" cy="827088"/>
          </a:xfrm>
          <a:prstGeom prst="rect">
            <a:avLst/>
          </a:prstGeom>
        </p:spPr>
        <p:txBody>
          <a:bodyPr lIns="0" tIns="142399" rIns="0" bIns="0">
            <a:spAutoFit/>
          </a:bodyPr>
          <a:lstStyle/>
          <a:p>
            <a:pPr marL="9525">
              <a:spcBef>
                <a:spcPts val="1121"/>
              </a:spcBef>
              <a:defRPr/>
            </a:pPr>
            <a:r>
              <a:rPr sz="1763" spc="-38" dirty="0">
                <a:solidFill>
                  <a:srgbClr val="1382AC"/>
                </a:solidFill>
                <a:latin typeface="Wingdings"/>
                <a:cs typeface="Wingdings"/>
              </a:rPr>
              <a:t></a:t>
            </a:r>
            <a:endParaRPr sz="1763">
              <a:latin typeface="Wingdings"/>
              <a:cs typeface="Wingdings"/>
            </a:endParaRPr>
          </a:p>
          <a:p>
            <a:pPr marL="9525">
              <a:spcBef>
                <a:spcPts val="1054"/>
              </a:spcBef>
              <a:defRPr/>
            </a:pPr>
            <a:r>
              <a:rPr sz="1763" spc="-38" dirty="0">
                <a:solidFill>
                  <a:srgbClr val="1382AC"/>
                </a:solidFill>
                <a:latin typeface="Wingdings"/>
                <a:cs typeface="Wingdings"/>
              </a:rPr>
              <a:t></a:t>
            </a:r>
            <a:endParaRPr sz="1763">
              <a:latin typeface="Wingdings"/>
              <a:cs typeface="Wingdings"/>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6434" name="object 2">
            <a:extLst>
              <a:ext uri="{FF2B5EF4-FFF2-40B4-BE49-F238E27FC236}">
                <a16:creationId xmlns:a16="http://schemas.microsoft.com/office/drawing/2014/main" id="{707013D2-694A-485E-4839-2DE386F11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46435" name="object 3">
            <a:extLst>
              <a:ext uri="{FF2B5EF4-FFF2-40B4-BE49-F238E27FC236}">
                <a16:creationId xmlns:a16="http://schemas.microsoft.com/office/drawing/2014/main" id="{CCD733D8-F109-AC2D-95D1-0054FBCE4A64}"/>
              </a:ext>
            </a:extLst>
          </p:cNvPr>
          <p:cNvGrpSpPr>
            <a:grpSpLocks/>
          </p:cNvGrpSpPr>
          <p:nvPr/>
        </p:nvGrpSpPr>
        <p:grpSpPr bwMode="auto">
          <a:xfrm>
            <a:off x="673100" y="2601913"/>
            <a:ext cx="811213" cy="811212"/>
            <a:chOff x="897394" y="2325877"/>
            <a:chExt cx="1081405" cy="1081405"/>
          </a:xfrm>
        </p:grpSpPr>
        <p:pic>
          <p:nvPicPr>
            <p:cNvPr id="146437" name="object 4">
              <a:extLst>
                <a:ext uri="{FF2B5EF4-FFF2-40B4-BE49-F238E27FC236}">
                  <a16:creationId xmlns:a16="http://schemas.microsoft.com/office/drawing/2014/main" id="{7287F566-3E84-0DD9-FCF7-8A3D605E30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94" y="2325877"/>
              <a:ext cx="1080884" cy="108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8" name="object 5">
              <a:extLst>
                <a:ext uri="{FF2B5EF4-FFF2-40B4-BE49-F238E27FC236}">
                  <a16:creationId xmlns:a16="http://schemas.microsoft.com/office/drawing/2014/main" id="{960529EF-6E91-1D0D-B859-11779B6CFF57}"/>
                </a:ext>
              </a:extLst>
            </p:cNvPr>
            <p:cNvSpPr>
              <a:spLocks/>
            </p:cNvSpPr>
            <p:nvPr/>
          </p:nvSpPr>
          <p:spPr bwMode="auto">
            <a:xfrm>
              <a:off x="1005484" y="2433954"/>
              <a:ext cx="864869" cy="864869"/>
            </a:xfrm>
            <a:custGeom>
              <a:avLst/>
              <a:gdLst>
                <a:gd name="T0" fmla="*/ 0 w 864869"/>
                <a:gd name="T1" fmla="*/ 432308 h 864870"/>
                <a:gd name="T2" fmla="*/ 2537 w 864869"/>
                <a:gd name="T3" fmla="*/ 385202 h 864870"/>
                <a:gd name="T4" fmla="*/ 9972 w 864869"/>
                <a:gd name="T5" fmla="*/ 339566 h 864870"/>
                <a:gd name="T6" fmla="*/ 22043 w 864869"/>
                <a:gd name="T7" fmla="*/ 295664 h 864870"/>
                <a:gd name="T8" fmla="*/ 38485 w 864869"/>
                <a:gd name="T9" fmla="*/ 253758 h 864870"/>
                <a:gd name="T10" fmla="*/ 59034 w 864869"/>
                <a:gd name="T11" fmla="*/ 214112 h 864870"/>
                <a:gd name="T12" fmla="*/ 83427 w 864869"/>
                <a:gd name="T13" fmla="*/ 176991 h 864870"/>
                <a:gd name="T14" fmla="*/ 111399 w 864869"/>
                <a:gd name="T15" fmla="*/ 142657 h 864870"/>
                <a:gd name="T16" fmla="*/ 142688 w 864869"/>
                <a:gd name="T17" fmla="*/ 111376 h 864870"/>
                <a:gd name="T18" fmla="*/ 177029 w 864869"/>
                <a:gd name="T19" fmla="*/ 83409 h 864870"/>
                <a:gd name="T20" fmla="*/ 214159 w 864869"/>
                <a:gd name="T21" fmla="*/ 59022 h 864870"/>
                <a:gd name="T22" fmla="*/ 253814 w 864869"/>
                <a:gd name="T23" fmla="*/ 38477 h 864870"/>
                <a:gd name="T24" fmla="*/ 295730 w 864869"/>
                <a:gd name="T25" fmla="*/ 22039 h 864870"/>
                <a:gd name="T26" fmla="*/ 339644 w 864869"/>
                <a:gd name="T27" fmla="*/ 9970 h 864870"/>
                <a:gd name="T28" fmla="*/ 385292 w 864869"/>
                <a:gd name="T29" fmla="*/ 2536 h 864870"/>
                <a:gd name="T30" fmla="*/ 432409 w 864869"/>
                <a:gd name="T31" fmla="*/ 0 h 864870"/>
                <a:gd name="T32" fmla="*/ 479514 w 864869"/>
                <a:gd name="T33" fmla="*/ 2536 h 864870"/>
                <a:gd name="T34" fmla="*/ 525150 w 864869"/>
                <a:gd name="T35" fmla="*/ 9970 h 864870"/>
                <a:gd name="T36" fmla="*/ 569053 w 864869"/>
                <a:gd name="T37" fmla="*/ 22039 h 864870"/>
                <a:gd name="T38" fmla="*/ 610959 w 864869"/>
                <a:gd name="T39" fmla="*/ 38477 h 864870"/>
                <a:gd name="T40" fmla="*/ 650605 w 864869"/>
                <a:gd name="T41" fmla="*/ 59022 h 864870"/>
                <a:gd name="T42" fmla="*/ 687726 w 864869"/>
                <a:gd name="T43" fmla="*/ 83409 h 864870"/>
                <a:gd name="T44" fmla="*/ 722059 w 864869"/>
                <a:gd name="T45" fmla="*/ 111376 h 864870"/>
                <a:gd name="T46" fmla="*/ 753341 w 864869"/>
                <a:gd name="T47" fmla="*/ 142657 h 864870"/>
                <a:gd name="T48" fmla="*/ 781308 w 864869"/>
                <a:gd name="T49" fmla="*/ 176991 h 864870"/>
                <a:gd name="T50" fmla="*/ 805695 w 864869"/>
                <a:gd name="T51" fmla="*/ 214112 h 864870"/>
                <a:gd name="T52" fmla="*/ 826240 w 864869"/>
                <a:gd name="T53" fmla="*/ 253758 h 864870"/>
                <a:gd name="T54" fmla="*/ 842678 w 864869"/>
                <a:gd name="T55" fmla="*/ 295664 h 864870"/>
                <a:gd name="T56" fmla="*/ 854746 w 864869"/>
                <a:gd name="T57" fmla="*/ 339566 h 864870"/>
                <a:gd name="T58" fmla="*/ 862180 w 864869"/>
                <a:gd name="T59" fmla="*/ 385202 h 864870"/>
                <a:gd name="T60" fmla="*/ 864717 w 864869"/>
                <a:gd name="T61" fmla="*/ 432308 h 864870"/>
                <a:gd name="T62" fmla="*/ 862180 w 864869"/>
                <a:gd name="T63" fmla="*/ 479388 h 864870"/>
                <a:gd name="T64" fmla="*/ 854746 w 864869"/>
                <a:gd name="T65" fmla="*/ 525029 h 864870"/>
                <a:gd name="T66" fmla="*/ 842678 w 864869"/>
                <a:gd name="T67" fmla="*/ 568939 h 864870"/>
                <a:gd name="T68" fmla="*/ 826240 w 864869"/>
                <a:gd name="T69" fmla="*/ 610854 h 864870"/>
                <a:gd name="T70" fmla="*/ 805695 w 864869"/>
                <a:gd name="T71" fmla="*/ 650510 h 864870"/>
                <a:gd name="T72" fmla="*/ 781308 w 864869"/>
                <a:gd name="T73" fmla="*/ 687643 h 864870"/>
                <a:gd name="T74" fmla="*/ 753341 w 864869"/>
                <a:gd name="T75" fmla="*/ 721989 h 864870"/>
                <a:gd name="T76" fmla="*/ 722059 w 864869"/>
                <a:gd name="T77" fmla="*/ 753283 h 864870"/>
                <a:gd name="T78" fmla="*/ 687726 w 864869"/>
                <a:gd name="T79" fmla="*/ 781262 h 864870"/>
                <a:gd name="T80" fmla="*/ 650605 w 864869"/>
                <a:gd name="T81" fmla="*/ 805662 h 864870"/>
                <a:gd name="T82" fmla="*/ 610959 w 864869"/>
                <a:gd name="T83" fmla="*/ 826217 h 864870"/>
                <a:gd name="T84" fmla="*/ 569053 w 864869"/>
                <a:gd name="T85" fmla="*/ 842664 h 864870"/>
                <a:gd name="T86" fmla="*/ 525150 w 864869"/>
                <a:gd name="T87" fmla="*/ 854739 h 864870"/>
                <a:gd name="T88" fmla="*/ 479514 w 864869"/>
                <a:gd name="T89" fmla="*/ 862178 h 864870"/>
                <a:gd name="T90" fmla="*/ 432409 w 864869"/>
                <a:gd name="T91" fmla="*/ 864717 h 864870"/>
                <a:gd name="T92" fmla="*/ 385292 w 864869"/>
                <a:gd name="T93" fmla="*/ 862178 h 864870"/>
                <a:gd name="T94" fmla="*/ 339644 w 864869"/>
                <a:gd name="T95" fmla="*/ 854739 h 864870"/>
                <a:gd name="T96" fmla="*/ 295730 w 864869"/>
                <a:gd name="T97" fmla="*/ 842664 h 864870"/>
                <a:gd name="T98" fmla="*/ 253814 w 864869"/>
                <a:gd name="T99" fmla="*/ 826217 h 864870"/>
                <a:gd name="T100" fmla="*/ 214159 w 864869"/>
                <a:gd name="T101" fmla="*/ 805662 h 864870"/>
                <a:gd name="T102" fmla="*/ 177029 w 864869"/>
                <a:gd name="T103" fmla="*/ 781262 h 864870"/>
                <a:gd name="T104" fmla="*/ 142688 w 864869"/>
                <a:gd name="T105" fmla="*/ 753283 h 864870"/>
                <a:gd name="T106" fmla="*/ 111399 w 864869"/>
                <a:gd name="T107" fmla="*/ 721989 h 864870"/>
                <a:gd name="T108" fmla="*/ 83427 w 864869"/>
                <a:gd name="T109" fmla="*/ 687643 h 864870"/>
                <a:gd name="T110" fmla="*/ 59034 w 864869"/>
                <a:gd name="T111" fmla="*/ 650510 h 864870"/>
                <a:gd name="T112" fmla="*/ 38485 w 864869"/>
                <a:gd name="T113" fmla="*/ 610854 h 864870"/>
                <a:gd name="T114" fmla="*/ 22043 w 864869"/>
                <a:gd name="T115" fmla="*/ 568939 h 864870"/>
                <a:gd name="T116" fmla="*/ 9972 w 864869"/>
                <a:gd name="T117" fmla="*/ 525029 h 864870"/>
                <a:gd name="T118" fmla="*/ 2537 w 864869"/>
                <a:gd name="T119" fmla="*/ 479388 h 864870"/>
                <a:gd name="T120" fmla="*/ 0 w 864869"/>
                <a:gd name="T121" fmla="*/ 432308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146436" name="object 6">
            <a:extLst>
              <a:ext uri="{FF2B5EF4-FFF2-40B4-BE49-F238E27FC236}">
                <a16:creationId xmlns:a16="http://schemas.microsoft.com/office/drawing/2014/main" id="{F5E8F418-E84C-939E-05BD-AE56B6079C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2770188"/>
            <a:ext cx="4325938"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7458" name="object 2">
            <a:extLst>
              <a:ext uri="{FF2B5EF4-FFF2-40B4-BE49-F238E27FC236}">
                <a16:creationId xmlns:a16="http://schemas.microsoft.com/office/drawing/2014/main" id="{118826D9-C9EE-8D97-F0C5-BDC3E8CA40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1408113"/>
            <a:ext cx="3141663"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59" name="object 3">
            <a:extLst>
              <a:ext uri="{FF2B5EF4-FFF2-40B4-BE49-F238E27FC236}">
                <a16:creationId xmlns:a16="http://schemas.microsoft.com/office/drawing/2014/main" id="{D9B3B424-F5DE-B2CD-9E67-C51A2EF8E65E}"/>
              </a:ext>
            </a:extLst>
          </p:cNvPr>
          <p:cNvSpPr txBox="1">
            <a:spLocks noChangeArrowheads="1"/>
          </p:cNvSpPr>
          <p:nvPr/>
        </p:nvSpPr>
        <p:spPr bwMode="auto">
          <a:xfrm>
            <a:off x="1362075" y="2325688"/>
            <a:ext cx="6489700" cy="2398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350838" indent="-341313">
              <a:spcBef>
                <a:spcPct val="20000"/>
              </a:spcBef>
              <a:buClr>
                <a:schemeClr val="accent1"/>
              </a:buClr>
              <a:buSzPct val="50000"/>
              <a:buFont typeface="Wingdings 2" panose="05020102010507070707" pitchFamily="18" charset="2"/>
              <a:buChar char=""/>
              <a:tabLst>
                <a:tab pos="35242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242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242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9pPr>
          </a:lstStyle>
          <a:p>
            <a:pPr algn="just">
              <a:spcBef>
                <a:spcPts val="75"/>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提供具</a:t>
            </a:r>
            <a:r>
              <a:rPr lang="zh-TW" altLang="zh-TW" sz="2100" b="1">
                <a:solidFill>
                  <a:srgbClr val="FF0000"/>
                </a:solidFill>
                <a:latin typeface="微軟正黑體" panose="020B0604030504040204" pitchFamily="34" charset="-120"/>
                <a:ea typeface="微軟正黑體" panose="020B0604030504040204" pitchFamily="34" charset="-120"/>
              </a:rPr>
              <a:t>科學潛能</a:t>
            </a:r>
            <a:r>
              <a:rPr lang="zh-TW" altLang="zh-TW" sz="2100">
                <a:latin typeface="微軟正黑體" panose="020B0604030504040204" pitchFamily="34" charset="-120"/>
                <a:ea typeface="微軟正黑體" panose="020B0604030504040204" pitchFamily="34" charset="-120"/>
              </a:rPr>
              <a:t>之高級中等學校優秀學生適性發展機	會。</a:t>
            </a:r>
          </a:p>
          <a:p>
            <a:pPr algn="just">
              <a:spcBef>
                <a:spcPts val="500"/>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開設及發展特殊科學教育學程，提供優越之教學環境	及卓越師資，培養學生從事個別科學研究之能力和創	造力，充分發揮天賦潛能。</a:t>
            </a:r>
          </a:p>
          <a:p>
            <a:pPr algn="just">
              <a:spcBef>
                <a:spcPts val="500"/>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培育🖃具人文素養與科學專業知能之科學傑出人才，	厚植國家之高素質科技人才及國家競爭力。</a:t>
            </a:r>
          </a:p>
        </p:txBody>
      </p:sp>
      <p:pic>
        <p:nvPicPr>
          <p:cNvPr id="147460" name="object 4">
            <a:extLst>
              <a:ext uri="{FF2B5EF4-FFF2-40B4-BE49-F238E27FC236}">
                <a16:creationId xmlns:a16="http://schemas.microsoft.com/office/drawing/2014/main" id="{1EB512AA-12E3-B7D9-0463-676AE98DA1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9713" y="5030788"/>
            <a:ext cx="869950" cy="73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61" name="object 5">
            <a:extLst>
              <a:ext uri="{FF2B5EF4-FFF2-40B4-BE49-F238E27FC236}">
                <a16:creationId xmlns:a16="http://schemas.microsoft.com/office/drawing/2014/main" id="{4A09383B-522C-5A2F-64B2-1DC36A6865D2}"/>
              </a:ext>
            </a:extLst>
          </p:cNvPr>
          <p:cNvSpPr txBox="1">
            <a:spLocks noChangeArrowheads="1"/>
          </p:cNvSpPr>
          <p:nvPr/>
        </p:nvSpPr>
        <p:spPr bwMode="auto">
          <a:xfrm>
            <a:off x="4408488" y="5573713"/>
            <a:ext cx="402272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4288"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88"/>
              </a:spcBef>
              <a:buClrTx/>
              <a:buSzTx/>
              <a:buFontTx/>
              <a:buNone/>
            </a:pPr>
            <a:r>
              <a:rPr lang="zh-TW" altLang="zh-TW" sz="1500">
                <a:latin typeface="微軟正黑體" panose="020B0604030504040204" pitchFamily="34" charset="-120"/>
                <a:ea typeface="微軟正黑體" panose="020B0604030504040204" pitchFamily="34" charset="-120"/>
              </a:rPr>
              <a:t>資料來源：</a:t>
            </a:r>
            <a:r>
              <a:rPr lang="zh-TW" altLang="zh-TW" sz="1500">
                <a:solidFill>
                  <a:srgbClr val="001F5F"/>
                </a:solidFill>
                <a:latin typeface="微軟正黑體" panose="020B0604030504040204" pitchFamily="34" charset="-120"/>
                <a:ea typeface="微軟正黑體" panose="020B0604030504040204" pitchFamily="34" charset="-120"/>
              </a:rPr>
              <a:t>普通型高級中等學校科學班實施計畫</a:t>
            </a:r>
            <a:endParaRPr lang="zh-TW" altLang="zh-TW" sz="1500">
              <a:latin typeface="微軟正黑體" panose="020B0604030504040204" pitchFamily="34" charset="-120"/>
              <a:ea typeface="微軟正黑體" panose="020B0604030504040204" pitchFamily="34" charset="-120"/>
            </a:endParaRPr>
          </a:p>
        </p:txBody>
      </p:sp>
      <p:sp>
        <p:nvSpPr>
          <p:cNvPr id="147462" name="object 6">
            <a:extLst>
              <a:ext uri="{FF2B5EF4-FFF2-40B4-BE49-F238E27FC236}">
                <a16:creationId xmlns:a16="http://schemas.microsoft.com/office/drawing/2014/main" id="{5AC261D0-0120-1762-0B04-8546C8C9999B}"/>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35A72B28-8E0C-41E9-BBC0-2DD096133A0A}" type="slidenum">
              <a:rPr lang="zh-TW" altLang="zh-TW" sz="1000">
                <a:solidFill>
                  <a:schemeClr val="bg1"/>
                </a:solidFill>
                <a:latin typeface="Trebuchet MS" panose="020B0603020202020204" pitchFamily="34" charset="0"/>
              </a:rPr>
              <a:pPr>
                <a:spcBef>
                  <a:spcPts val="13"/>
                </a:spcBef>
                <a:buClrTx/>
                <a:buSzTx/>
                <a:buFontTx/>
                <a:buNone/>
              </a:pPr>
              <a:t>119</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標題 1">
            <a:extLst>
              <a:ext uri="{FF2B5EF4-FFF2-40B4-BE49-F238E27FC236}">
                <a16:creationId xmlns:a16="http://schemas.microsoft.com/office/drawing/2014/main" id="{85DB94A4-5041-0B02-B9DE-463527C82DCE}"/>
              </a:ext>
            </a:extLst>
          </p:cNvPr>
          <p:cNvSpPr>
            <a:spLocks noGrp="1"/>
          </p:cNvSpPr>
          <p:nvPr>
            <p:ph type="title"/>
          </p:nvPr>
        </p:nvSpPr>
        <p:spPr/>
        <p:txBody>
          <a:bodyPr/>
          <a:lstStyle/>
          <a:p>
            <a:endParaRPr lang="zh-TW" altLang="en-US"/>
          </a:p>
        </p:txBody>
      </p:sp>
      <p:pic>
        <p:nvPicPr>
          <p:cNvPr id="24579" name="內容版面配置區 3">
            <a:extLst>
              <a:ext uri="{FF2B5EF4-FFF2-40B4-BE49-F238E27FC236}">
                <a16:creationId xmlns:a16="http://schemas.microsoft.com/office/drawing/2014/main" id="{9C945399-976E-8FCC-CD60-5352F40A9F0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6317"/>
          <a:stretch>
            <a:fillRect/>
          </a:stretch>
        </p:blipFill>
        <p:spPr>
          <a:xfrm>
            <a:off x="457200" y="692150"/>
            <a:ext cx="8350250" cy="5040313"/>
          </a:xfr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object 2">
            <a:extLst>
              <a:ext uri="{FF2B5EF4-FFF2-40B4-BE49-F238E27FC236}">
                <a16:creationId xmlns:a16="http://schemas.microsoft.com/office/drawing/2014/main" id="{A4910D09-33A8-AE34-1CF7-EFABFFCD98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8788" y="1146175"/>
            <a:ext cx="31369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object 3">
            <a:extLst>
              <a:ext uri="{FF2B5EF4-FFF2-40B4-BE49-F238E27FC236}">
                <a16:creationId xmlns:a16="http://schemas.microsoft.com/office/drawing/2014/main" id="{9F692DB8-644A-ABB7-7CAD-5EB5FAF55CB0}"/>
              </a:ext>
            </a:extLst>
          </p:cNvPr>
          <p:cNvSpPr txBox="1">
            <a:spLocks noChangeArrowheads="1"/>
          </p:cNvSpPr>
          <p:nvPr/>
        </p:nvSpPr>
        <p:spPr bwMode="auto">
          <a:xfrm>
            <a:off x="1089025" y="1935163"/>
            <a:ext cx="7137400" cy="343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352425" indent="-342900">
              <a:spcBef>
                <a:spcPct val="20000"/>
              </a:spcBef>
              <a:buClr>
                <a:schemeClr val="accent1"/>
              </a:buClr>
              <a:buSzPct val="50000"/>
              <a:buFont typeface="Wingdings 2" panose="05020102010507070707" pitchFamily="18" charset="2"/>
              <a:buChar char=""/>
              <a:tabLst>
                <a:tab pos="35242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242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242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9pPr>
          </a:lstStyle>
          <a:p>
            <a:pPr algn="just">
              <a:spcBef>
                <a:spcPts val="75"/>
              </a:spcBef>
              <a:buClrTx/>
              <a:buSzTx/>
              <a:buFont typeface="Wingdings" panose="05000000000000000000" pitchFamily="2" charset="2"/>
              <a:buChar char=""/>
            </a:pPr>
            <a:r>
              <a:rPr lang="zh-TW" altLang="zh-TW" sz="1800">
                <a:latin typeface="微軟正黑體" panose="020B0604030504040204" pitchFamily="34" charset="-120"/>
                <a:ea typeface="微軟正黑體" panose="020B0604030504040204" pitchFamily="34" charset="-120"/>
              </a:rPr>
              <a:t>科學班之課程規劃應依高級中等學校教育實驗辦法之規定，以高級中學三年課程整體規劃，除普通高級中學基礎科學相關科目外，得彈性設計科學專業領域科目；其應修學分數及教學方式，由</a:t>
            </a:r>
            <a:r>
              <a:rPr lang="zh-TW" altLang="zh-TW" sz="1800" b="1">
                <a:solidFill>
                  <a:srgbClr val="FF0000"/>
                </a:solidFill>
                <a:latin typeface="微軟正黑體" panose="020B0604030504040204" pitchFamily="34" charset="-120"/>
                <a:ea typeface="微軟正黑體" panose="020B0604030504040204" pitchFamily="34" charset="-120"/>
              </a:rPr>
              <a:t>合作大學</a:t>
            </a:r>
            <a:r>
              <a:rPr lang="zh-TW" altLang="zh-TW" sz="1800">
                <a:latin typeface="微軟正黑體" panose="020B0604030504040204" pitchFamily="34" charset="-120"/>
                <a:ea typeface="微軟正黑體" panose="020B0604030504040204" pitchFamily="34" charset="-120"/>
              </a:rPr>
              <a:t>與</a:t>
            </a:r>
            <a:r>
              <a:rPr lang="zh-TW" altLang="zh-TW" sz="1800" b="1">
                <a:solidFill>
                  <a:srgbClr val="FF0000"/>
                </a:solidFill>
                <a:latin typeface="微軟正黑體" panose="020B0604030504040204" pitchFamily="34" charset="-120"/>
                <a:ea typeface="微軟正黑體" panose="020B0604030504040204" pitchFamily="34" charset="-120"/>
              </a:rPr>
              <a:t>設班高級中學</a:t>
            </a:r>
            <a:r>
              <a:rPr lang="zh-TW" altLang="zh-TW" sz="1800">
                <a:latin typeface="微軟正黑體" panose="020B0604030504040204" pitchFamily="34" charset="-120"/>
                <a:ea typeface="微軟正黑體" panose="020B0604030504040204" pitchFamily="34" charset="-120"/>
              </a:rPr>
              <a:t>共同規劃。</a:t>
            </a:r>
          </a:p>
          <a:p>
            <a:pPr algn="just">
              <a:spcBef>
                <a:spcPts val="438"/>
              </a:spcBef>
              <a:buClrTx/>
              <a:buSzTx/>
              <a:buFont typeface="Wingdings" panose="05000000000000000000" pitchFamily="2" charset="2"/>
              <a:buChar char=""/>
            </a:pPr>
            <a:r>
              <a:rPr lang="zh-TW" altLang="zh-TW" sz="1800">
                <a:latin typeface="微軟正黑體" panose="020B0604030504040204" pitchFamily="34" charset="-120"/>
                <a:ea typeface="微軟正黑體" panose="020B0604030504040204" pitchFamily="34" charset="-120"/>
              </a:rPr>
              <a:t>科學班課程分二階段：</a:t>
            </a:r>
          </a:p>
          <a:p>
            <a:pPr>
              <a:spcBef>
                <a:spcPct val="0"/>
              </a:spcBef>
              <a:buClrTx/>
              <a:buSzTx/>
              <a:buFontTx/>
              <a:buNone/>
            </a:pPr>
            <a:r>
              <a:rPr lang="zh-TW" altLang="zh-TW" sz="1800" b="1">
                <a:solidFill>
                  <a:srgbClr val="FF0000"/>
                </a:solidFill>
                <a:latin typeface="微軟正黑體" panose="020B0604030504040204" pitchFamily="34" charset="-120"/>
                <a:ea typeface="微軟正黑體" panose="020B0604030504040204" pitchFamily="34" charset="-120"/>
              </a:rPr>
              <a:t>第一階段學程</a:t>
            </a:r>
            <a:r>
              <a:rPr lang="zh-TW" altLang="zh-TW" sz="1800">
                <a:latin typeface="微軟正黑體" panose="020B0604030504040204" pitchFamily="34" charset="-120"/>
                <a:ea typeface="微軟正黑體" panose="020B0604030504040204" pitchFamily="34" charset="-120"/>
              </a:rPr>
              <a:t>(高一及高二)學生應修讀普通高級中學基礎科學相關科目與人文及社會相關領域學分，並得於就讀期間依資賦優異降低入學年齡縮短就業年限相關規定，參加學科免修考試；</a:t>
            </a:r>
          </a:p>
          <a:p>
            <a:pPr>
              <a:spcBef>
                <a:spcPct val="0"/>
              </a:spcBef>
              <a:buClrTx/>
              <a:buSzTx/>
              <a:buFontTx/>
              <a:buNone/>
            </a:pPr>
            <a:r>
              <a:rPr lang="zh-TW" altLang="zh-TW" sz="1800" b="1">
                <a:solidFill>
                  <a:srgbClr val="FF0000"/>
                </a:solidFill>
                <a:latin typeface="微軟正黑體" panose="020B0604030504040204" pitchFamily="34" charset="-120"/>
                <a:ea typeface="微軟正黑體" panose="020B0604030504040204" pitchFamily="34" charset="-120"/>
              </a:rPr>
              <a:t>第二階段學程</a:t>
            </a:r>
            <a:r>
              <a:rPr lang="zh-TW" altLang="zh-TW" sz="1800">
                <a:latin typeface="微軟正黑體" panose="020B0604030504040204" pitchFamily="34" charset="-120"/>
                <a:ea typeface="微軟正黑體" panose="020B0604030504040204" pitchFamily="34" charset="-120"/>
              </a:rPr>
              <a:t>由各高級中學設計科學專業領域科目，邀請合作大學教授至高級中學講授，或直接選修大學開設之相關科目學分。</a:t>
            </a:r>
          </a:p>
          <a:p>
            <a:pPr>
              <a:spcBef>
                <a:spcPts val="438"/>
              </a:spcBef>
              <a:buClrTx/>
              <a:buSzTx/>
              <a:buFont typeface="Wingdings" panose="05000000000000000000" pitchFamily="2" charset="2"/>
              <a:buChar char=""/>
            </a:pPr>
            <a:r>
              <a:rPr lang="zh-TW" altLang="zh-TW" sz="1800">
                <a:latin typeface="微軟正黑體" panose="020B0604030504040204" pitchFamily="34" charset="-120"/>
                <a:ea typeface="微軟正黑體" panose="020B0604030504040204" pitchFamily="34" charset="-120"/>
              </a:rPr>
              <a:t>科學班學生於修讀第二階段學程期間，在大學教之指導下，進行</a:t>
            </a:r>
            <a:r>
              <a:rPr lang="zh-TW" altLang="zh-TW" sz="1800" b="1">
                <a:solidFill>
                  <a:srgbClr val="FF0000"/>
                </a:solidFill>
                <a:latin typeface="微軟正黑體" panose="020B0604030504040204" pitchFamily="34" charset="-120"/>
                <a:ea typeface="微軟正黑體" panose="020B0604030504040204" pitchFamily="34" charset="-120"/>
              </a:rPr>
              <a:t>個別科學研究</a:t>
            </a:r>
            <a:r>
              <a:rPr lang="zh-TW" altLang="zh-TW" sz="1800">
                <a:latin typeface="微軟正黑體" panose="020B0604030504040204" pitchFamily="34" charset="-120"/>
                <a:ea typeface="微軟正黑體" panose="020B0604030504040204" pitchFamily="34" charset="-120"/>
              </a:rPr>
              <a:t>計畫。</a:t>
            </a:r>
          </a:p>
        </p:txBody>
      </p:sp>
      <p:sp>
        <p:nvSpPr>
          <p:cNvPr id="148484" name="object 4">
            <a:extLst>
              <a:ext uri="{FF2B5EF4-FFF2-40B4-BE49-F238E27FC236}">
                <a16:creationId xmlns:a16="http://schemas.microsoft.com/office/drawing/2014/main" id="{F1530E1C-5FA5-63BE-2EC8-F872D30D2935}"/>
              </a:ext>
            </a:extLst>
          </p:cNvPr>
          <p:cNvSpPr txBox="1">
            <a:spLocks noChangeArrowheads="1"/>
          </p:cNvSpPr>
          <p:nvPr/>
        </p:nvSpPr>
        <p:spPr bwMode="auto">
          <a:xfrm>
            <a:off x="4408488" y="5573713"/>
            <a:ext cx="402272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4288"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88"/>
              </a:spcBef>
              <a:buClrTx/>
              <a:buSzTx/>
              <a:buFontTx/>
              <a:buNone/>
            </a:pPr>
            <a:r>
              <a:rPr lang="zh-TW" altLang="zh-TW" sz="1500">
                <a:latin typeface="微軟正黑體" panose="020B0604030504040204" pitchFamily="34" charset="-120"/>
                <a:ea typeface="微軟正黑體" panose="020B0604030504040204" pitchFamily="34" charset="-120"/>
              </a:rPr>
              <a:t>資料來源：</a:t>
            </a:r>
            <a:r>
              <a:rPr lang="zh-TW" altLang="zh-TW" sz="1500">
                <a:solidFill>
                  <a:srgbClr val="001F5F"/>
                </a:solidFill>
                <a:latin typeface="微軟正黑體" panose="020B0604030504040204" pitchFamily="34" charset="-120"/>
                <a:ea typeface="微軟正黑體" panose="020B0604030504040204" pitchFamily="34" charset="-120"/>
              </a:rPr>
              <a:t>普通型高級中等學校科學班實施計畫</a:t>
            </a:r>
            <a:endParaRPr lang="zh-TW" altLang="zh-TW" sz="1500">
              <a:latin typeface="微軟正黑體" panose="020B0604030504040204" pitchFamily="34" charset="-120"/>
              <a:ea typeface="微軟正黑體" panose="020B0604030504040204" pitchFamily="34" charset="-120"/>
            </a:endParaRPr>
          </a:p>
        </p:txBody>
      </p:sp>
      <p:sp>
        <p:nvSpPr>
          <p:cNvPr id="148485" name="object 5">
            <a:extLst>
              <a:ext uri="{FF2B5EF4-FFF2-40B4-BE49-F238E27FC236}">
                <a16:creationId xmlns:a16="http://schemas.microsoft.com/office/drawing/2014/main" id="{6111FF94-00FF-7FC1-B7DE-BAEFBE947DB1}"/>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AF07B17F-38DE-4146-8DAB-ED5105AF6DE1}" type="slidenum">
              <a:rPr lang="zh-TW" altLang="zh-TW" sz="1000">
                <a:solidFill>
                  <a:schemeClr val="bg1"/>
                </a:solidFill>
                <a:latin typeface="Trebuchet MS" panose="020B0603020202020204" pitchFamily="34" charset="0"/>
              </a:rPr>
              <a:pPr>
                <a:spcBef>
                  <a:spcPts val="13"/>
                </a:spcBef>
                <a:buClrTx/>
                <a:buSzTx/>
                <a:buFontTx/>
                <a:buNone/>
              </a:pPr>
              <a:t>120</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object 2">
            <a:extLst>
              <a:ext uri="{FF2B5EF4-FFF2-40B4-BE49-F238E27FC236}">
                <a16:creationId xmlns:a16="http://schemas.microsoft.com/office/drawing/2014/main" id="{2BAF5E52-4D5A-FA26-6C27-B7A68B0A04E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8788" y="1146175"/>
            <a:ext cx="313690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9507" name="object 3">
            <a:extLst>
              <a:ext uri="{FF2B5EF4-FFF2-40B4-BE49-F238E27FC236}">
                <a16:creationId xmlns:a16="http://schemas.microsoft.com/office/drawing/2014/main" id="{374C9B31-DD81-8EEC-A01F-47CFA935A1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6600" y="3581400"/>
            <a:ext cx="20002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8" name="object 4">
            <a:extLst>
              <a:ext uri="{FF2B5EF4-FFF2-40B4-BE49-F238E27FC236}">
                <a16:creationId xmlns:a16="http://schemas.microsoft.com/office/drawing/2014/main" id="{6E1FA49E-8214-0AF6-AB94-406409314F3B}"/>
              </a:ext>
            </a:extLst>
          </p:cNvPr>
          <p:cNvSpPr txBox="1">
            <a:spLocks noChangeArrowheads="1"/>
          </p:cNvSpPr>
          <p:nvPr/>
        </p:nvSpPr>
        <p:spPr bwMode="auto">
          <a:xfrm>
            <a:off x="1089025" y="1933575"/>
            <a:ext cx="7291388" cy="2900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352425" indent="-342900">
              <a:spcBef>
                <a:spcPct val="20000"/>
              </a:spcBef>
              <a:buClr>
                <a:schemeClr val="accent1"/>
              </a:buClr>
              <a:buSzPct val="50000"/>
              <a:buFont typeface="Wingdings 2" panose="05020102010507070707" pitchFamily="18" charset="2"/>
              <a:buChar char=""/>
              <a:tabLst>
                <a:tab pos="35242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242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242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9pPr>
          </a:lstStyle>
          <a:p>
            <a:pPr algn="just">
              <a:spcBef>
                <a:spcPts val="75"/>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科學班學生於修讀第一階段學程期間，必修科目均及格或表現特殊優異，經學校審查核准者，得報考全國科學班聯合學科資格考試；通過後，始得修讀第二階段學程。</a:t>
            </a:r>
          </a:p>
          <a:p>
            <a:pPr algn="just">
              <a:spcBef>
                <a:spcPts val="2450"/>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學生參加全國科學班聯合學科資格考試，所通過之數理科目得   請准予免修。</a:t>
            </a:r>
          </a:p>
          <a:p>
            <a:pPr>
              <a:spcBef>
                <a:spcPts val="2450"/>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學生修讀第二階段學程期間，應在合作大學教師之指導下，完成個別科學研究。</a:t>
            </a:r>
          </a:p>
        </p:txBody>
      </p:sp>
      <p:pic>
        <p:nvPicPr>
          <p:cNvPr id="149509" name="object 5">
            <a:extLst>
              <a:ext uri="{FF2B5EF4-FFF2-40B4-BE49-F238E27FC236}">
                <a16:creationId xmlns:a16="http://schemas.microsoft.com/office/drawing/2014/main" id="{72185E2A-52DE-3ADD-26FF-141CFA5659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1788" y="4956175"/>
            <a:ext cx="574675" cy="90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0" name="object 6">
            <a:extLst>
              <a:ext uri="{FF2B5EF4-FFF2-40B4-BE49-F238E27FC236}">
                <a16:creationId xmlns:a16="http://schemas.microsoft.com/office/drawing/2014/main" id="{432A2ADE-D8BE-E275-DE7F-F3D780044BBA}"/>
              </a:ext>
            </a:extLst>
          </p:cNvPr>
          <p:cNvSpPr txBox="1">
            <a:spLocks noChangeArrowheads="1"/>
          </p:cNvSpPr>
          <p:nvPr/>
        </p:nvSpPr>
        <p:spPr bwMode="auto">
          <a:xfrm>
            <a:off x="4408488" y="5573713"/>
            <a:ext cx="4022725" cy="25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4288"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88"/>
              </a:spcBef>
              <a:buClrTx/>
              <a:buSzTx/>
              <a:buFontTx/>
              <a:buNone/>
            </a:pPr>
            <a:r>
              <a:rPr lang="zh-TW" altLang="zh-TW" sz="1500">
                <a:latin typeface="微軟正黑體" panose="020B0604030504040204" pitchFamily="34" charset="-120"/>
                <a:ea typeface="微軟正黑體" panose="020B0604030504040204" pitchFamily="34" charset="-120"/>
              </a:rPr>
              <a:t>資料來源：</a:t>
            </a:r>
            <a:r>
              <a:rPr lang="zh-TW" altLang="zh-TW" sz="1500">
                <a:solidFill>
                  <a:srgbClr val="001F5F"/>
                </a:solidFill>
                <a:latin typeface="微軟正黑體" panose="020B0604030504040204" pitchFamily="34" charset="-120"/>
                <a:ea typeface="微軟正黑體" panose="020B0604030504040204" pitchFamily="34" charset="-120"/>
              </a:rPr>
              <a:t>普通型高級中等學校科學班實施計畫</a:t>
            </a:r>
            <a:endParaRPr lang="zh-TW" altLang="zh-TW" sz="1500">
              <a:latin typeface="微軟正黑體" panose="020B0604030504040204" pitchFamily="34" charset="-120"/>
              <a:ea typeface="微軟正黑體" panose="020B0604030504040204" pitchFamily="34" charset="-120"/>
            </a:endParaRPr>
          </a:p>
        </p:txBody>
      </p:sp>
      <p:sp>
        <p:nvSpPr>
          <p:cNvPr id="149511" name="object 7">
            <a:extLst>
              <a:ext uri="{FF2B5EF4-FFF2-40B4-BE49-F238E27FC236}">
                <a16:creationId xmlns:a16="http://schemas.microsoft.com/office/drawing/2014/main" id="{39B76EB5-8EA2-6EBD-69CA-9CA67D02D1B2}"/>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FD1AAE2C-4D21-495E-9D23-0A0CA1BE3CA8}" type="slidenum">
              <a:rPr lang="zh-TW" altLang="zh-TW" sz="1000">
                <a:solidFill>
                  <a:schemeClr val="bg1"/>
                </a:solidFill>
                <a:latin typeface="Trebuchet MS" panose="020B0603020202020204" pitchFamily="34" charset="0"/>
              </a:rPr>
              <a:pPr>
                <a:spcBef>
                  <a:spcPts val="13"/>
                </a:spcBef>
                <a:buClrTx/>
                <a:buSzTx/>
                <a:buFontTx/>
                <a:buNone/>
              </a:pPr>
              <a:t>121</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0530" name="object 2">
            <a:extLst>
              <a:ext uri="{FF2B5EF4-FFF2-40B4-BE49-F238E27FC236}">
                <a16:creationId xmlns:a16="http://schemas.microsoft.com/office/drawing/2014/main" id="{6ACEC6EE-1357-98CE-E09B-B7913A05D38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8788" y="1146175"/>
            <a:ext cx="31496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31" name="object 3">
            <a:extLst>
              <a:ext uri="{FF2B5EF4-FFF2-40B4-BE49-F238E27FC236}">
                <a16:creationId xmlns:a16="http://schemas.microsoft.com/office/drawing/2014/main" id="{538DA503-8431-3751-8ADD-5C296D1E832E}"/>
              </a:ext>
            </a:extLst>
          </p:cNvPr>
          <p:cNvSpPr txBox="1">
            <a:spLocks noChangeArrowheads="1"/>
          </p:cNvSpPr>
          <p:nvPr/>
        </p:nvSpPr>
        <p:spPr bwMode="auto">
          <a:xfrm>
            <a:off x="974725" y="1651000"/>
            <a:ext cx="7023100" cy="4037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350838" indent="-342900">
              <a:spcBef>
                <a:spcPct val="20000"/>
              </a:spcBef>
              <a:buClr>
                <a:schemeClr val="accent1"/>
              </a:buClr>
              <a:buSzPct val="50000"/>
              <a:buFont typeface="Wingdings 2" panose="05020102010507070707" pitchFamily="18" charset="2"/>
              <a:buChar char=""/>
              <a:tabLst>
                <a:tab pos="350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0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0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9pPr>
          </a:lstStyle>
          <a:p>
            <a:pPr algn="just">
              <a:spcBef>
                <a:spcPts val="75"/>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科學班學生之畢業學分條件，應修習總學分182學分，學生畢業之最低學分數為150學分成績及格，其中部定必修及校訂必修至少需102學分且成績及格；同時選修學分至少需修習40學分且成績及格。</a:t>
            </a:r>
          </a:p>
          <a:p>
            <a:pPr algn="just">
              <a:spcBef>
                <a:spcPts val="3100"/>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科學班學生於就讀期間之學科資格考試成績及個別研究成果得作為「大學多元入學方案」甄選入學之參據。學生於第二階段學程修得之數理科學分及修課證明書，得作為將來進入大學後抵免學分之參考。</a:t>
            </a:r>
          </a:p>
          <a:p>
            <a:pPr algn="just">
              <a:spcBef>
                <a:spcPts val="3100"/>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科學班學生就讀期間通過高級中學與合作大學辦理之學科資格考試，未修畢第二階段學程者，其升學仍依「大學多</a:t>
            </a:r>
          </a:p>
        </p:txBody>
      </p:sp>
      <p:sp>
        <p:nvSpPr>
          <p:cNvPr id="150532" name="object 4">
            <a:extLst>
              <a:ext uri="{FF2B5EF4-FFF2-40B4-BE49-F238E27FC236}">
                <a16:creationId xmlns:a16="http://schemas.microsoft.com/office/drawing/2014/main" id="{1C5008FB-955E-8297-5662-03AEC2291415}"/>
              </a:ext>
            </a:extLst>
          </p:cNvPr>
          <p:cNvSpPr txBox="1">
            <a:spLocks noChangeArrowheads="1"/>
          </p:cNvSpPr>
          <p:nvPr/>
        </p:nvSpPr>
        <p:spPr bwMode="auto">
          <a:xfrm>
            <a:off x="1317625" y="5638800"/>
            <a:ext cx="24161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a:latin typeface="微軟正黑體" panose="020B0604030504040204" pitchFamily="34" charset="-120"/>
                <a:ea typeface="微軟正黑體" panose="020B0604030504040204" pitchFamily="34" charset="-120"/>
              </a:rPr>
              <a:t>元入學方案」辦理。</a:t>
            </a:r>
          </a:p>
        </p:txBody>
      </p:sp>
      <p:sp>
        <p:nvSpPr>
          <p:cNvPr id="150533" name="object 5">
            <a:extLst>
              <a:ext uri="{FF2B5EF4-FFF2-40B4-BE49-F238E27FC236}">
                <a16:creationId xmlns:a16="http://schemas.microsoft.com/office/drawing/2014/main" id="{459D2EDE-C38F-F3E2-674C-0448C21F7F7C}"/>
              </a:ext>
            </a:extLst>
          </p:cNvPr>
          <p:cNvSpPr txBox="1">
            <a:spLocks noChangeArrowheads="1"/>
          </p:cNvSpPr>
          <p:nvPr/>
        </p:nvSpPr>
        <p:spPr bwMode="auto">
          <a:xfrm>
            <a:off x="4408488" y="5588000"/>
            <a:ext cx="40227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a:latin typeface="微軟正黑體" panose="020B0604030504040204" pitchFamily="34" charset="-120"/>
                <a:ea typeface="微軟正黑體" panose="020B0604030504040204" pitchFamily="34" charset="-120"/>
              </a:rPr>
              <a:t>資料來源：</a:t>
            </a:r>
            <a:r>
              <a:rPr lang="zh-TW" altLang="zh-TW" sz="1500">
                <a:solidFill>
                  <a:srgbClr val="001F5F"/>
                </a:solidFill>
                <a:latin typeface="微軟正黑體" panose="020B0604030504040204" pitchFamily="34" charset="-120"/>
                <a:ea typeface="微軟正黑體" panose="020B0604030504040204" pitchFamily="34" charset="-120"/>
              </a:rPr>
              <a:t>普通型高級中等學校科學班實施計畫</a:t>
            </a:r>
            <a:endParaRPr lang="zh-TW" altLang="zh-TW" sz="1500">
              <a:latin typeface="微軟正黑體" panose="020B0604030504040204" pitchFamily="34" charset="-120"/>
              <a:ea typeface="微軟正黑體" panose="020B0604030504040204" pitchFamily="34" charset="-120"/>
            </a:endParaRPr>
          </a:p>
        </p:txBody>
      </p:sp>
      <p:sp>
        <p:nvSpPr>
          <p:cNvPr id="6" name="object 6">
            <a:extLst>
              <a:ext uri="{FF2B5EF4-FFF2-40B4-BE49-F238E27FC236}">
                <a16:creationId xmlns:a16="http://schemas.microsoft.com/office/drawing/2014/main" id="{1FC23923-957C-105A-2B0D-C53BC5CFABD5}"/>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71</a:t>
            </a:r>
            <a:endParaRPr sz="1050">
              <a:latin typeface="Trebuchet MS"/>
              <a:cs typeface="Trebuchet MS"/>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object 2">
            <a:extLst>
              <a:ext uri="{FF2B5EF4-FFF2-40B4-BE49-F238E27FC236}">
                <a16:creationId xmlns:a16="http://schemas.microsoft.com/office/drawing/2014/main" id="{F0796B93-EF41-B2B7-2DD4-878061279A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1588" y="1365250"/>
            <a:ext cx="40481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1555" name="object 3">
            <a:extLst>
              <a:ext uri="{FF2B5EF4-FFF2-40B4-BE49-F238E27FC236}">
                <a16:creationId xmlns:a16="http://schemas.microsoft.com/office/drawing/2014/main" id="{D20108B3-C5FB-46F8-6F3B-676E521BACA9}"/>
              </a:ext>
            </a:extLst>
          </p:cNvPr>
          <p:cNvSpPr txBox="1">
            <a:spLocks noChangeArrowheads="1"/>
          </p:cNvSpPr>
          <p:nvPr/>
        </p:nvSpPr>
        <p:spPr bwMode="auto">
          <a:xfrm>
            <a:off x="4408488" y="5588000"/>
            <a:ext cx="40227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a:latin typeface="微軟正黑體" panose="020B0604030504040204" pitchFamily="34" charset="-120"/>
                <a:ea typeface="微軟正黑體" panose="020B0604030504040204" pitchFamily="34" charset="-120"/>
              </a:rPr>
              <a:t>資料來源：</a:t>
            </a:r>
            <a:r>
              <a:rPr lang="zh-TW" altLang="zh-TW" sz="1500">
                <a:solidFill>
                  <a:srgbClr val="001F5F"/>
                </a:solidFill>
                <a:latin typeface="微軟正黑體" panose="020B0604030504040204" pitchFamily="34" charset="-120"/>
                <a:ea typeface="微軟正黑體" panose="020B0604030504040204" pitchFamily="34" charset="-120"/>
              </a:rPr>
              <a:t>普通型高級中等學校科學班實施計畫</a:t>
            </a:r>
            <a:endParaRPr lang="zh-TW" altLang="zh-TW" sz="1500">
              <a:latin typeface="微軟正黑體" panose="020B0604030504040204" pitchFamily="34" charset="-120"/>
              <a:ea typeface="微軟正黑體" panose="020B0604030504040204" pitchFamily="34" charset="-120"/>
            </a:endParaRPr>
          </a:p>
        </p:txBody>
      </p:sp>
      <p:sp>
        <p:nvSpPr>
          <p:cNvPr id="151556" name="object 4">
            <a:extLst>
              <a:ext uri="{FF2B5EF4-FFF2-40B4-BE49-F238E27FC236}">
                <a16:creationId xmlns:a16="http://schemas.microsoft.com/office/drawing/2014/main" id="{535AB3A0-0E7A-C884-8CD0-EEC9A17F440A}"/>
              </a:ext>
            </a:extLst>
          </p:cNvPr>
          <p:cNvSpPr txBox="1">
            <a:spLocks noChangeArrowheads="1"/>
          </p:cNvSpPr>
          <p:nvPr/>
        </p:nvSpPr>
        <p:spPr bwMode="auto">
          <a:xfrm>
            <a:off x="1749425" y="2527300"/>
            <a:ext cx="6153150" cy="148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352425" indent="-342900">
              <a:spcBef>
                <a:spcPct val="20000"/>
              </a:spcBef>
              <a:buClr>
                <a:schemeClr val="accent1"/>
              </a:buClr>
              <a:buSzPct val="50000"/>
              <a:buFont typeface="Wingdings 2" panose="05020102010507070707" pitchFamily="18" charset="2"/>
              <a:buChar char=""/>
              <a:tabLst>
                <a:tab pos="35242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242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242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科學班學生就讀期間，因學習適應、生涯規劃考量、或未通過學科資格考試等因素，無法繼續第二階段學程者，</a:t>
            </a:r>
            <a:r>
              <a:rPr lang="zh-TW" altLang="zh-TW" sz="2400" b="1">
                <a:solidFill>
                  <a:srgbClr val="FF0000"/>
                </a:solidFill>
                <a:latin typeface="微軟正黑體" panose="020B0604030504040204" pitchFamily="34" charset="-120"/>
                <a:ea typeface="微軟正黑體" panose="020B0604030504040204" pitchFamily="34" charset="-120"/>
              </a:rPr>
              <a:t>得轉介校內其他班級</a:t>
            </a:r>
            <a:r>
              <a:rPr lang="zh-TW" altLang="zh-TW" sz="2400">
                <a:latin typeface="微軟正黑體" panose="020B0604030504040204" pitchFamily="34" charset="-120"/>
                <a:ea typeface="微軟正黑體" panose="020B0604030504040204" pitchFamily="34" charset="-120"/>
              </a:rPr>
              <a:t>就讀。</a:t>
            </a:r>
          </a:p>
        </p:txBody>
      </p:sp>
      <p:pic>
        <p:nvPicPr>
          <p:cNvPr id="151557" name="object 5">
            <a:extLst>
              <a:ext uri="{FF2B5EF4-FFF2-40B4-BE49-F238E27FC236}">
                <a16:creationId xmlns:a16="http://schemas.microsoft.com/office/drawing/2014/main" id="{28BBF1DA-482F-2684-285A-7298E793EE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863" y="4813300"/>
            <a:ext cx="8032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743A60F2-024E-282A-9CCD-A9D5E05ADDDC}"/>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72</a:t>
            </a:r>
            <a:endParaRPr sz="1050">
              <a:latin typeface="Trebuchet MS"/>
              <a:cs typeface="Trebuchet MS"/>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object 2">
            <a:extLst>
              <a:ext uri="{FF2B5EF4-FFF2-40B4-BE49-F238E27FC236}">
                <a16:creationId xmlns:a16="http://schemas.microsoft.com/office/drawing/2014/main" id="{F27D9E04-665D-3C0B-955E-727417B2F8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90713" y="1243013"/>
            <a:ext cx="634206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2579" name="object 3">
            <a:extLst>
              <a:ext uri="{FF2B5EF4-FFF2-40B4-BE49-F238E27FC236}">
                <a16:creationId xmlns:a16="http://schemas.microsoft.com/office/drawing/2014/main" id="{8C49DBC0-A30B-2AAD-4C4F-5134606FA5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2675" y="1270000"/>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4">
            <a:extLst>
              <a:ext uri="{FF2B5EF4-FFF2-40B4-BE49-F238E27FC236}">
                <a16:creationId xmlns:a16="http://schemas.microsoft.com/office/drawing/2014/main" id="{CB5735B0-5098-0728-D097-41E9913AD4AA}"/>
              </a:ext>
            </a:extLst>
          </p:cNvPr>
          <p:cNvGraphicFramePr>
            <a:graphicFrameLocks noGrp="1"/>
          </p:cNvGraphicFramePr>
          <p:nvPr/>
        </p:nvGraphicFramePr>
        <p:xfrm>
          <a:off x="744538" y="1955800"/>
          <a:ext cx="8062912" cy="3311525"/>
        </p:xfrm>
        <a:graphic>
          <a:graphicData uri="http://schemas.openxmlformats.org/drawingml/2006/table">
            <a:tbl>
              <a:tblPr/>
              <a:tblGrid>
                <a:gridCol w="712787">
                  <a:extLst>
                    <a:ext uri="{9D8B030D-6E8A-4147-A177-3AD203B41FA5}">
                      <a16:colId xmlns:a16="http://schemas.microsoft.com/office/drawing/2014/main" val="20000"/>
                    </a:ext>
                  </a:extLst>
                </a:gridCol>
                <a:gridCol w="3906838">
                  <a:extLst>
                    <a:ext uri="{9D8B030D-6E8A-4147-A177-3AD203B41FA5}">
                      <a16:colId xmlns:a16="http://schemas.microsoft.com/office/drawing/2014/main" val="20001"/>
                    </a:ext>
                  </a:extLst>
                </a:gridCol>
                <a:gridCol w="3443287">
                  <a:extLst>
                    <a:ext uri="{9D8B030D-6E8A-4147-A177-3AD203B41FA5}">
                      <a16:colId xmlns:a16="http://schemas.microsoft.com/office/drawing/2014/main" val="20002"/>
                    </a:ext>
                  </a:extLst>
                </a:gridCol>
              </a:tblGrid>
              <a:tr h="342899">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288"/>
                        </a:spcBef>
                        <a:spcAft>
                          <a:spcPct val="0"/>
                        </a:spcAft>
                        <a:buClrTx/>
                        <a:buSzTx/>
                        <a:buFontTx/>
                        <a:buNone/>
                        <a:tabLst/>
                      </a:pPr>
                      <a:r>
                        <a:rPr kumimoji="0" lang="zh-TW" altLang="zh-TW" sz="18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項次</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7623"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1CACE3"/>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288"/>
                        </a:spcBef>
                        <a:spcAft>
                          <a:spcPct val="0"/>
                        </a:spcAft>
                        <a:buClrTx/>
                        <a:buSzTx/>
                        <a:buFontTx/>
                        <a:buNone/>
                        <a:tabLst/>
                      </a:pPr>
                      <a:r>
                        <a:rPr kumimoji="0" lang="zh-TW" altLang="zh-TW" sz="18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校名</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7623"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1CACE3"/>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288"/>
                        </a:spcBef>
                        <a:spcAft>
                          <a:spcPct val="0"/>
                        </a:spcAft>
                        <a:buClrTx/>
                        <a:buSzTx/>
                        <a:buFontTx/>
                        <a:buNone/>
                        <a:tabLst/>
                      </a:pPr>
                      <a:r>
                        <a:rPr kumimoji="0" lang="zh-TW" altLang="zh-TW" sz="18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合作大學</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7623"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1CACE3"/>
                    </a:solidFill>
                  </a:tcPr>
                </a:tc>
                <a:extLst>
                  <a:ext uri="{0D108BD9-81ED-4DB2-BD59-A6C34878D82A}">
                    <a16:rowId xmlns:a16="http://schemas.microsoft.com/office/drawing/2014/main" val="10000"/>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a:t>
                      </a:r>
                    </a:p>
                  </a:txBody>
                  <a:tcPr marL="0" marR="0" marT="29051"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臺北市立建國高級中學</a:t>
                      </a:r>
                    </a:p>
                  </a:txBody>
                  <a:tcPr marL="0" marR="0" marT="29051"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30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國立臺灣大學</a:t>
                      </a:r>
                    </a:p>
                  </a:txBody>
                  <a:tcPr marL="0" marR="0" marT="29051"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extLst>
                  <a:ext uri="{0D108BD9-81ED-4DB2-BD59-A6C34878D82A}">
                    <a16:rowId xmlns:a16="http://schemas.microsoft.com/office/drawing/2014/main" val="10001"/>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a:t>
                      </a:r>
                    </a:p>
                  </a:txBody>
                  <a:tcPr marL="0" marR="0" marT="29527"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臺北市立第一女子高級中學</a:t>
                      </a:r>
                    </a:p>
                  </a:txBody>
                  <a:tcPr marL="0" marR="0" marT="29527"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國立臺灣大學、國立臺灣師範大學</a:t>
                      </a:r>
                    </a:p>
                  </a:txBody>
                  <a:tcPr marL="0" marR="0" marT="29527"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extLst>
                  <a:ext uri="{0D108BD9-81ED-4DB2-BD59-A6C34878D82A}">
                    <a16:rowId xmlns:a16="http://schemas.microsoft.com/office/drawing/2014/main" val="10002"/>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3</a:t>
                      </a:r>
                    </a:p>
                  </a:txBody>
                  <a:tcPr marL="0" marR="0" marT="29051"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30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國立臺灣師範大學附屬高級中學</a:t>
                      </a:r>
                    </a:p>
                  </a:txBody>
                  <a:tcPr marL="0" marR="0" marT="29051"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lvl1pPr marL="31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75" marR="0" lvl="0" indent="0" algn="ctr" defTabSz="914400" rtl="0" eaLnBrk="1" fontAlgn="base" latinLnBrk="0" hangingPunct="1">
                        <a:lnSpc>
                          <a:spcPct val="100000"/>
                        </a:lnSpc>
                        <a:spcBef>
                          <a:spcPts val="30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國立臺灣師範大學、國立陽明交通大學</a:t>
                      </a:r>
                    </a:p>
                  </a:txBody>
                  <a:tcPr marL="0" marR="0" marT="29051"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extLst>
                  <a:ext uri="{0D108BD9-81ED-4DB2-BD59-A6C34878D82A}">
                    <a16:rowId xmlns:a16="http://schemas.microsoft.com/office/drawing/2014/main" val="10003"/>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4</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桃園市立武陵高級中等學校</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國立中央大學</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extLst>
                  <a:ext uri="{0D108BD9-81ED-4DB2-BD59-A6C34878D82A}">
                    <a16:rowId xmlns:a16="http://schemas.microsoft.com/office/drawing/2014/main" val="10004"/>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5</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國立新竹科學園區實驗高級中等學校</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國立清華大學</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extLst>
                  <a:ext uri="{0D108BD9-81ED-4DB2-BD59-A6C34878D82A}">
                    <a16:rowId xmlns:a16="http://schemas.microsoft.com/office/drawing/2014/main" val="10005"/>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6</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臺中市立臺中第一高級中等學校</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國立陽明交通大學</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extLst>
                  <a:ext uri="{0D108BD9-81ED-4DB2-BD59-A6C34878D82A}">
                    <a16:rowId xmlns:a16="http://schemas.microsoft.com/office/drawing/2014/main" val="10006"/>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7</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國立彰化高級中學</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國立中興大學</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extLst>
                  <a:ext uri="{0D108BD9-81ED-4DB2-BD59-A6C34878D82A}">
                    <a16:rowId xmlns:a16="http://schemas.microsoft.com/office/drawing/2014/main" val="10007"/>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8</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國立嘉義高級中學</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國立中正大學、國立嘉義大學</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extLst>
                  <a:ext uri="{0D108BD9-81ED-4DB2-BD59-A6C34878D82A}">
                    <a16:rowId xmlns:a16="http://schemas.microsoft.com/office/drawing/2014/main" val="10008"/>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9</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國立臺南第一高級中學</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國立成功大學</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extLst>
                  <a:ext uri="{0D108BD9-81ED-4DB2-BD59-A6C34878D82A}">
                    <a16:rowId xmlns:a16="http://schemas.microsoft.com/office/drawing/2014/main" val="10009"/>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10</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高雄市立高雄高級中學</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國立中山大學</a:t>
                      </a:r>
                    </a:p>
                  </a:txBody>
                  <a:tcPr marL="0" marR="0" marT="295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extLst>
                  <a:ext uri="{0D108BD9-81ED-4DB2-BD59-A6C34878D82A}">
                    <a16:rowId xmlns:a16="http://schemas.microsoft.com/office/drawing/2014/main" val="10010"/>
                  </a:ext>
                </a:extLst>
              </a:tr>
            </a:tbl>
          </a:graphicData>
        </a:graphic>
      </p:graphicFrame>
      <p:sp>
        <p:nvSpPr>
          <p:cNvPr id="152630" name="object 5">
            <a:extLst>
              <a:ext uri="{FF2B5EF4-FFF2-40B4-BE49-F238E27FC236}">
                <a16:creationId xmlns:a16="http://schemas.microsoft.com/office/drawing/2014/main" id="{CCC89DC2-7054-C200-8AF0-5091C3F1C43B}"/>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E44344C0-EFF4-4B13-80C3-6581CEB8715D}" type="slidenum">
              <a:rPr lang="zh-TW" altLang="zh-TW" sz="1000">
                <a:solidFill>
                  <a:schemeClr val="bg1"/>
                </a:solidFill>
                <a:latin typeface="Trebuchet MS" panose="020B0603020202020204" pitchFamily="34" charset="0"/>
              </a:rPr>
              <a:pPr>
                <a:spcBef>
                  <a:spcPts val="13"/>
                </a:spcBef>
                <a:buClrTx/>
                <a:buSzTx/>
                <a:buFontTx/>
                <a:buNone/>
              </a:pPr>
              <a:t>124</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2" name="object 2">
            <a:extLst>
              <a:ext uri="{FF2B5EF4-FFF2-40B4-BE49-F238E27FC236}">
                <a16:creationId xmlns:a16="http://schemas.microsoft.com/office/drawing/2014/main" id="{3E61BB93-0355-ACCE-01E4-9932825E5FA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9813" y="1330325"/>
            <a:ext cx="45212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3" name="object 3">
            <a:extLst>
              <a:ext uri="{FF2B5EF4-FFF2-40B4-BE49-F238E27FC236}">
                <a16:creationId xmlns:a16="http://schemas.microsoft.com/office/drawing/2014/main" id="{4E72A1A3-2F3D-6D6D-6AF6-8320E0B9D988}"/>
              </a:ext>
            </a:extLst>
          </p:cNvPr>
          <p:cNvSpPr txBox="1">
            <a:spLocks noChangeArrowheads="1"/>
          </p:cNvSpPr>
          <p:nvPr/>
        </p:nvSpPr>
        <p:spPr bwMode="auto">
          <a:xfrm>
            <a:off x="857250" y="2222500"/>
            <a:ext cx="7678738" cy="277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350838" indent="-341313">
              <a:spcBef>
                <a:spcPct val="20000"/>
              </a:spcBef>
              <a:buClr>
                <a:schemeClr val="accent1"/>
              </a:buClr>
              <a:buSzPct val="50000"/>
              <a:buFont typeface="Wingdings 2" panose="05020102010507070707" pitchFamily="18" charset="2"/>
              <a:buChar char=""/>
              <a:tabLst>
                <a:tab pos="350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0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0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9pPr>
          </a:lstStyle>
          <a:p>
            <a:pPr>
              <a:lnSpc>
                <a:spcPts val="2738"/>
              </a:lnSpc>
              <a:spcBef>
                <a:spcPts val="75"/>
              </a:spcBef>
              <a:buClrTx/>
              <a:buSzPct val="84000"/>
              <a:buFont typeface="Wingdings" panose="05000000000000000000" pitchFamily="2" charset="2"/>
              <a:buChar char=""/>
            </a:pPr>
            <a:r>
              <a:rPr lang="zh-TW" altLang="zh-TW" sz="2400" b="1">
                <a:latin typeface="微軟正黑體" panose="020B0604030504040204" pitchFamily="34" charset="-120"/>
                <a:ea typeface="微軟正黑體" panose="020B0604030504040204" pitchFamily="34" charset="-120"/>
              </a:rPr>
              <a:t>招生對象</a:t>
            </a:r>
            <a:endParaRPr lang="zh-TW" altLang="zh-TW" sz="2400">
              <a:latin typeface="微軟正黑體" panose="020B0604030504040204" pitchFamily="34" charset="-120"/>
              <a:ea typeface="微軟正黑體" panose="020B0604030504040204" pitchFamily="34" charset="-120"/>
            </a:endParaRPr>
          </a:p>
          <a:p>
            <a:pPr>
              <a:lnSpc>
                <a:spcPct val="90000"/>
              </a:lnSpc>
              <a:spcBef>
                <a:spcPts val="138"/>
              </a:spcBef>
              <a:buClrTx/>
              <a:buSzTx/>
              <a:buFontTx/>
              <a:buNone/>
            </a:pPr>
            <a:r>
              <a:rPr lang="zh-TW" altLang="zh-TW" sz="2400">
                <a:latin typeface="微軟正黑體" panose="020B0604030504040204" pitchFamily="34" charset="-120"/>
                <a:ea typeface="微軟正黑體" panose="020B0604030504040204" pitchFamily="34" charset="-120"/>
              </a:rPr>
              <a:t>凡國民中學應屆畢業、高級中學國中部應屆畢業或符合「特殊教育學生調整入學年齡及修業年限實施辦法」之國中學生。</a:t>
            </a:r>
          </a:p>
          <a:p>
            <a:pPr>
              <a:lnSpc>
                <a:spcPts val="2738"/>
              </a:lnSpc>
              <a:spcBef>
                <a:spcPts val="288"/>
              </a:spcBef>
              <a:buClrTx/>
              <a:buSzPct val="84000"/>
              <a:buFont typeface="Wingdings" panose="05000000000000000000" pitchFamily="2" charset="2"/>
              <a:buChar char=""/>
            </a:pPr>
            <a:r>
              <a:rPr lang="zh-TW" altLang="zh-TW" sz="2400" b="1">
                <a:latin typeface="微軟正黑體" panose="020B0604030504040204" pitchFamily="34" charset="-120"/>
                <a:ea typeface="微軟正黑體" panose="020B0604030504040204" pitchFamily="34" charset="-120"/>
              </a:rPr>
              <a:t>招收人數</a:t>
            </a:r>
            <a:endParaRPr lang="zh-TW" altLang="zh-TW" sz="2400">
              <a:latin typeface="微軟正黑體" panose="020B0604030504040204" pitchFamily="34" charset="-120"/>
              <a:ea typeface="微軟正黑體" panose="020B0604030504040204" pitchFamily="34" charset="-120"/>
            </a:endParaRPr>
          </a:p>
          <a:p>
            <a:pPr>
              <a:lnSpc>
                <a:spcPts val="2625"/>
              </a:lnSpc>
              <a:spcBef>
                <a:spcPct val="0"/>
              </a:spcBef>
              <a:buClrTx/>
              <a:buSzTx/>
              <a:buFontTx/>
              <a:buNone/>
            </a:pPr>
            <a:r>
              <a:rPr lang="zh-TW" altLang="zh-TW" sz="2400">
                <a:solidFill>
                  <a:srgbClr val="FF0000"/>
                </a:solidFill>
                <a:latin typeface="微軟正黑體" panose="020B0604030504040204" pitchFamily="34" charset="-120"/>
                <a:ea typeface="微軟正黑體" panose="020B0604030504040204" pitchFamily="34" charset="-120"/>
              </a:rPr>
              <a:t>30名</a:t>
            </a:r>
            <a:r>
              <a:rPr lang="zh-TW" altLang="zh-TW" sz="2400">
                <a:latin typeface="微軟正黑體" panose="020B0604030504040204" pitchFamily="34" charset="-120"/>
                <a:ea typeface="微軟正黑體" panose="020B0604030504040204" pitchFamily="34" charset="-120"/>
              </a:rPr>
              <a:t>為限。</a:t>
            </a:r>
          </a:p>
          <a:p>
            <a:pPr>
              <a:lnSpc>
                <a:spcPts val="2225"/>
              </a:lnSpc>
              <a:spcBef>
                <a:spcPct val="0"/>
              </a:spcBef>
              <a:buClrTx/>
              <a:buSzTx/>
              <a:buFontTx/>
              <a:buNone/>
            </a:pPr>
            <a:r>
              <a:rPr lang="zh-TW" altLang="zh-TW" sz="1900">
                <a:latin typeface="微軟正黑體" panose="020B0604030504040204" pitchFamily="34" charset="-120"/>
                <a:ea typeface="微軟正黑體" panose="020B0604030504040204" pitchFamily="34" charset="-120"/>
              </a:rPr>
              <a:t>(各校實際招生名額與招生性別以各校經核定後公告之簡章為準)</a:t>
            </a:r>
          </a:p>
          <a:p>
            <a:pPr>
              <a:spcBef>
                <a:spcPts val="275"/>
              </a:spcBef>
              <a:buClr>
                <a:srgbClr val="000000"/>
              </a:buClr>
              <a:buSzPct val="84000"/>
              <a:buFont typeface="Wingdings" panose="05000000000000000000" pitchFamily="2" charset="2"/>
              <a:buChar char=""/>
            </a:pPr>
            <a:r>
              <a:rPr lang="zh-TW" altLang="zh-TW" sz="2400" b="1">
                <a:solidFill>
                  <a:srgbClr val="FF0000"/>
                </a:solidFill>
                <a:latin typeface="微軟正黑體" panose="020B0604030504040204" pitchFamily="34" charset="-120"/>
                <a:ea typeface="微軟正黑體" panose="020B0604030504040204" pitchFamily="34" charset="-120"/>
              </a:rPr>
              <a:t>科學班採各校單獨招生，同時考試</a:t>
            </a:r>
            <a:r>
              <a:rPr lang="zh-TW" altLang="zh-TW" sz="2400">
                <a:latin typeface="微軟正黑體" panose="020B0604030504040204" pitchFamily="34" charset="-120"/>
                <a:ea typeface="微軟正黑體" panose="020B0604030504040204" pitchFamily="34" charset="-120"/>
              </a:rPr>
              <a:t>。</a:t>
            </a:r>
          </a:p>
        </p:txBody>
      </p:sp>
      <p:sp>
        <p:nvSpPr>
          <p:cNvPr id="153604" name="object 4">
            <a:extLst>
              <a:ext uri="{FF2B5EF4-FFF2-40B4-BE49-F238E27FC236}">
                <a16:creationId xmlns:a16="http://schemas.microsoft.com/office/drawing/2014/main" id="{1F88D947-277C-EB05-AA04-FAEAA1A5883E}"/>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03784A01-2042-492F-9BE3-21523EEC31F6}" type="slidenum">
              <a:rPr lang="zh-TW" altLang="zh-TW" sz="1000">
                <a:solidFill>
                  <a:schemeClr val="bg1"/>
                </a:solidFill>
                <a:latin typeface="Trebuchet MS" panose="020B0603020202020204" pitchFamily="34" charset="0"/>
              </a:rPr>
              <a:pPr>
                <a:spcBef>
                  <a:spcPts val="13"/>
                </a:spcBef>
                <a:buClrTx/>
                <a:buSzTx/>
                <a:buFontTx/>
                <a:buNone/>
              </a:pPr>
              <a:t>125</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626" name="object 2">
            <a:extLst>
              <a:ext uri="{FF2B5EF4-FFF2-40B4-BE49-F238E27FC236}">
                <a16:creationId xmlns:a16="http://schemas.microsoft.com/office/drawing/2014/main" id="{FF324E55-E6EF-B143-25A1-867EA535BD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5613" y="1198563"/>
            <a:ext cx="31464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4627" name="object 3">
            <a:extLst>
              <a:ext uri="{FF2B5EF4-FFF2-40B4-BE49-F238E27FC236}">
                <a16:creationId xmlns:a16="http://schemas.microsoft.com/office/drawing/2014/main" id="{2D953652-27CF-086C-844D-B13E5A4F90D0}"/>
              </a:ext>
            </a:extLst>
          </p:cNvPr>
          <p:cNvSpPr txBox="1">
            <a:spLocks noChangeArrowheads="1"/>
          </p:cNvSpPr>
          <p:nvPr/>
        </p:nvSpPr>
        <p:spPr bwMode="auto">
          <a:xfrm>
            <a:off x="857250" y="1804988"/>
            <a:ext cx="774065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56674" rIns="0" bIns="0">
            <a:spAutoFit/>
          </a:bodyPr>
          <a:lstStyle>
            <a:lvl1pPr marL="350838" indent="-341313">
              <a:spcBef>
                <a:spcPct val="20000"/>
              </a:spcBef>
              <a:buClr>
                <a:schemeClr val="accent1"/>
              </a:buClr>
              <a:buSzPct val="50000"/>
              <a:buFont typeface="Wingdings 2" panose="05020102010507070707" pitchFamily="18" charset="2"/>
              <a:buChar char=""/>
              <a:tabLst>
                <a:tab pos="350838" algn="l"/>
              </a:tabLst>
              <a:defRPr sz="3200">
                <a:solidFill>
                  <a:schemeClr val="tx1"/>
                </a:solidFill>
                <a:latin typeface="Cambria" panose="02040503050406030204" pitchFamily="18" charset="0"/>
                <a:ea typeface="新細明體" panose="02020500000000000000" pitchFamily="18" charset="-120"/>
              </a:defRPr>
            </a:lvl1pPr>
            <a:lvl2pPr marL="608013" indent="-257175">
              <a:spcBef>
                <a:spcPct val="20000"/>
              </a:spcBef>
              <a:buClr>
                <a:schemeClr val="accent2"/>
              </a:buClr>
              <a:buSzPct val="50000"/>
              <a:buFont typeface="Wingdings 2" panose="05020102010507070707" pitchFamily="18" charset="2"/>
              <a:buChar char="³"/>
              <a:tabLst>
                <a:tab pos="350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0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9pPr>
          </a:lstStyle>
          <a:p>
            <a:pPr>
              <a:spcBef>
                <a:spcPts val="450"/>
              </a:spcBef>
              <a:buClr>
                <a:srgbClr val="000000"/>
              </a:buClr>
              <a:buSzPct val="85000"/>
              <a:buFont typeface="Wingdings" panose="05000000000000000000" pitchFamily="2" charset="2"/>
              <a:buChar char=""/>
            </a:pPr>
            <a:r>
              <a:rPr lang="zh-TW" altLang="zh-TW" sz="1800">
                <a:solidFill>
                  <a:srgbClr val="FF0000"/>
                </a:solidFill>
                <a:latin typeface="微軟正黑體" panose="020B0604030504040204" pitchFamily="34" charset="-120"/>
                <a:ea typeface="微軟正黑體" panose="020B0604030504040204" pitchFamily="34" charset="-120"/>
              </a:rPr>
              <a:t>國民中學（或同等學力）應屆畢業生。</a:t>
            </a:r>
            <a:endParaRPr lang="zh-TW" altLang="zh-TW" sz="1800">
              <a:latin typeface="微軟正黑體" panose="020B0604030504040204" pitchFamily="34" charset="-120"/>
              <a:ea typeface="微軟正黑體" panose="020B0604030504040204" pitchFamily="34" charset="-120"/>
            </a:endParaRPr>
          </a:p>
          <a:p>
            <a:pPr>
              <a:lnSpc>
                <a:spcPts val="1938"/>
              </a:lnSpc>
              <a:spcBef>
                <a:spcPts val="613"/>
              </a:spcBef>
              <a:buClr>
                <a:srgbClr val="000000"/>
              </a:buClr>
              <a:buSzPct val="85000"/>
              <a:buFont typeface="Wingdings" panose="05000000000000000000" pitchFamily="2" charset="2"/>
              <a:buChar char=""/>
            </a:pPr>
            <a:r>
              <a:rPr lang="zh-TW" altLang="zh-TW" sz="1800">
                <a:solidFill>
                  <a:srgbClr val="FF0000"/>
                </a:solidFill>
                <a:latin typeface="微軟正黑體" panose="020B0604030504040204" pitchFamily="34" charset="-120"/>
                <a:ea typeface="微軟正黑體" panose="020B0604030504040204" pitchFamily="34" charset="-120"/>
              </a:rPr>
              <a:t>符合「特殊教育學生調整入學年齡及修業年限實施辦法」規定，並經各該主管機關認定具國民中學畢業資格之學生。</a:t>
            </a:r>
            <a:endParaRPr lang="zh-TW" altLang="zh-TW" sz="1800">
              <a:latin typeface="微軟正黑體" panose="020B0604030504040204" pitchFamily="34" charset="-120"/>
              <a:ea typeface="微軟正黑體" panose="020B0604030504040204" pitchFamily="34" charset="-120"/>
            </a:endParaRPr>
          </a:p>
          <a:p>
            <a:pPr lvl="1">
              <a:lnSpc>
                <a:spcPts val="1888"/>
              </a:lnSpc>
              <a:spcBef>
                <a:spcPts val="325"/>
              </a:spcBef>
              <a:buClrTx/>
              <a:buSzPct val="84000"/>
              <a:buFont typeface="Wingdings" panose="05000000000000000000" pitchFamily="2" charset="2"/>
              <a:buChar char=""/>
            </a:pPr>
            <a:r>
              <a:rPr lang="zh-TW" altLang="zh-TW" sz="1600">
                <a:latin typeface="微軟正黑體" panose="020B0604030504040204" pitchFamily="34" charset="-120"/>
                <a:ea typeface="微軟正黑體" panose="020B0604030504040204" pitchFamily="34" charset="-120"/>
              </a:rPr>
              <a:t>經學校推薦後，始得報考科學班；推薦總人數，以該國民中學應屆畢業生總</a:t>
            </a:r>
          </a:p>
          <a:p>
            <a:pPr>
              <a:lnSpc>
                <a:spcPts val="1888"/>
              </a:lnSpc>
              <a:spcBef>
                <a:spcPct val="0"/>
              </a:spcBef>
              <a:buClrTx/>
              <a:buSzTx/>
              <a:buFontTx/>
              <a:buNone/>
            </a:pPr>
            <a:r>
              <a:rPr lang="zh-TW" altLang="zh-TW" sz="1600">
                <a:latin typeface="微軟正黑體" panose="020B0604030504040204" pitchFamily="34" charset="-120"/>
                <a:ea typeface="微軟正黑體" panose="020B0604030504040204" pitchFamily="34" charset="-120"/>
              </a:rPr>
              <a:t>人數百分之二十為限（各校自行訂定之排名規則依序推薦）。</a:t>
            </a:r>
          </a:p>
          <a:p>
            <a:pPr lvl="1">
              <a:spcBef>
                <a:spcPts val="350"/>
              </a:spcBef>
              <a:buClrTx/>
              <a:buSzPct val="84000"/>
              <a:buFont typeface="Wingdings" panose="05000000000000000000" pitchFamily="2" charset="2"/>
              <a:buChar char=""/>
            </a:pPr>
            <a:r>
              <a:rPr lang="zh-TW" altLang="zh-TW" sz="1600">
                <a:latin typeface="微軟正黑體" panose="020B0604030504040204" pitchFamily="34" charset="-120"/>
                <a:ea typeface="微軟正黑體" panose="020B0604030504040204" pitchFamily="34" charset="-120"/>
              </a:rPr>
              <a:t>國中期間經各該主管教育行政機關鑑定為數理資賦優異者。</a:t>
            </a:r>
          </a:p>
          <a:p>
            <a:pPr lvl="1">
              <a:lnSpc>
                <a:spcPts val="1888"/>
              </a:lnSpc>
              <a:spcBef>
                <a:spcPts val="350"/>
              </a:spcBef>
              <a:buClrTx/>
              <a:buSzPct val="84000"/>
              <a:buFont typeface="Wingdings" panose="05000000000000000000" pitchFamily="2" charset="2"/>
              <a:buChar char=""/>
            </a:pPr>
            <a:r>
              <a:rPr lang="zh-TW" altLang="zh-TW" sz="1600">
                <a:latin typeface="微軟正黑體" panose="020B0604030504040204" pitchFamily="34" charset="-120"/>
                <a:ea typeface="微軟正黑體" panose="020B0604030504040204" pitchFamily="34" charset="-120"/>
              </a:rPr>
              <a:t>國中期間通過「國際國中生科學奧林匹亞競賽」或「國際數理奧林匹亞競賽」</a:t>
            </a:r>
          </a:p>
          <a:p>
            <a:pPr>
              <a:lnSpc>
                <a:spcPts val="1888"/>
              </a:lnSpc>
              <a:spcBef>
                <a:spcPct val="0"/>
              </a:spcBef>
              <a:buClrTx/>
              <a:buSzTx/>
              <a:buFontTx/>
              <a:buNone/>
            </a:pPr>
            <a:r>
              <a:rPr lang="zh-TW" altLang="zh-TW" sz="1600">
                <a:latin typeface="微軟正黑體" panose="020B0604030504040204" pitchFamily="34" charset="-120"/>
                <a:ea typeface="微軟正黑體" panose="020B0604030504040204" pitchFamily="34" charset="-120"/>
              </a:rPr>
              <a:t>初選，或具備「亞太數學奧林匹亞競賽國家代表隊決選研習營」報名資格。</a:t>
            </a:r>
          </a:p>
          <a:p>
            <a:pPr lvl="1">
              <a:lnSpc>
                <a:spcPts val="1788"/>
              </a:lnSpc>
              <a:spcBef>
                <a:spcPts val="563"/>
              </a:spcBef>
              <a:buClrTx/>
              <a:buSzPct val="84000"/>
              <a:buFont typeface="Wingdings" panose="05000000000000000000" pitchFamily="2" charset="2"/>
              <a:buChar char=""/>
            </a:pPr>
            <a:r>
              <a:rPr lang="zh-TW" altLang="zh-TW" sz="1600">
                <a:latin typeface="微軟正黑體" panose="020B0604030504040204" pitchFamily="34" charset="-120"/>
                <a:ea typeface="微軟正黑體" panose="020B0604030504040204" pitchFamily="34" charset="-120"/>
              </a:rPr>
              <a:t>國中期間曾獲教育部或國教署或科技部主辦有關數理科目之全國競賽（例如全國中小學科學展覽會）前三名或佳作。</a:t>
            </a:r>
          </a:p>
          <a:p>
            <a:pPr>
              <a:lnSpc>
                <a:spcPts val="1938"/>
              </a:lnSpc>
              <a:spcBef>
                <a:spcPts val="575"/>
              </a:spcBef>
              <a:buClr>
                <a:srgbClr val="000000"/>
              </a:buClr>
              <a:buSzPct val="85000"/>
              <a:buFont typeface="Wingdings" panose="05000000000000000000" pitchFamily="2" charset="2"/>
              <a:buChar char=""/>
            </a:pPr>
            <a:r>
              <a:rPr lang="zh-TW" altLang="zh-TW" sz="1800" b="1">
                <a:solidFill>
                  <a:srgbClr val="FF0000"/>
                </a:solidFill>
                <a:latin typeface="微軟正黑體" panose="020B0604030504040204" pitchFamily="34" charset="-120"/>
                <a:ea typeface="微軟正黑體" panose="020B0604030504040204" pitchFamily="34" charset="-120"/>
              </a:rPr>
              <a:t>通過心理素質評估（學生優異表現及科學能力量表，請就讀國中學校老師觀察推薦並經教務處核章）。</a:t>
            </a:r>
            <a:endParaRPr lang="zh-TW" altLang="zh-TW" sz="1800">
              <a:latin typeface="微軟正黑體" panose="020B0604030504040204" pitchFamily="34" charset="-120"/>
              <a:ea typeface="微軟正黑體" panose="020B0604030504040204" pitchFamily="34" charset="-120"/>
            </a:endParaRPr>
          </a:p>
        </p:txBody>
      </p:sp>
      <p:sp>
        <p:nvSpPr>
          <p:cNvPr id="154628" name="object 4">
            <a:extLst>
              <a:ext uri="{FF2B5EF4-FFF2-40B4-BE49-F238E27FC236}">
                <a16:creationId xmlns:a16="http://schemas.microsoft.com/office/drawing/2014/main" id="{7A2D53F5-7AE3-E1A9-D3A9-AF28B77FB3C5}"/>
              </a:ext>
            </a:extLst>
          </p:cNvPr>
          <p:cNvSpPr>
            <a:spLocks/>
          </p:cNvSpPr>
          <p:nvPr/>
        </p:nvSpPr>
        <p:spPr bwMode="auto">
          <a:xfrm>
            <a:off x="4067175" y="5470525"/>
            <a:ext cx="3789363" cy="301625"/>
          </a:xfrm>
          <a:custGeom>
            <a:avLst/>
            <a:gdLst>
              <a:gd name="T0" fmla="*/ 0 w 5053330"/>
              <a:gd name="T1" fmla="*/ 248 h 400684"/>
              <a:gd name="T2" fmla="*/ 2840 w 5053330"/>
              <a:gd name="T3" fmla="*/ 248 h 400684"/>
              <a:gd name="T4" fmla="*/ 2840 w 5053330"/>
              <a:gd name="T5" fmla="*/ 0 h 400684"/>
              <a:gd name="T6" fmla="*/ 0 w 5053330"/>
              <a:gd name="T7" fmla="*/ 0 h 400684"/>
              <a:gd name="T8" fmla="*/ 0 w 5053330"/>
              <a:gd name="T9" fmla="*/ 248 h 4006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53330" h="400684">
                <a:moveTo>
                  <a:pt x="0" y="400113"/>
                </a:moveTo>
                <a:lnTo>
                  <a:pt x="5053202" y="400113"/>
                </a:lnTo>
                <a:lnTo>
                  <a:pt x="5053202" y="0"/>
                </a:lnTo>
                <a:lnTo>
                  <a:pt x="0" y="0"/>
                </a:lnTo>
                <a:lnTo>
                  <a:pt x="0" y="400113"/>
                </a:lnTo>
                <a:close/>
              </a:path>
            </a:pathLst>
          </a:custGeom>
          <a:noFill/>
          <a:ln w="5715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54629" name="object 5">
            <a:extLst>
              <a:ext uri="{FF2B5EF4-FFF2-40B4-BE49-F238E27FC236}">
                <a16:creationId xmlns:a16="http://schemas.microsoft.com/office/drawing/2014/main" id="{41628341-2065-3BF8-880A-8543EC869D31}"/>
              </a:ext>
            </a:extLst>
          </p:cNvPr>
          <p:cNvSpPr txBox="1">
            <a:spLocks noChangeArrowheads="1"/>
          </p:cNvSpPr>
          <p:nvPr/>
        </p:nvSpPr>
        <p:spPr bwMode="auto">
          <a:xfrm>
            <a:off x="4237038" y="5476875"/>
            <a:ext cx="34512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4288"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88"/>
              </a:spcBef>
              <a:buClrTx/>
              <a:buSzTx/>
              <a:buFontTx/>
              <a:buNone/>
            </a:pPr>
            <a:r>
              <a:rPr lang="zh-TW" altLang="zh-TW" sz="1500" b="1">
                <a:solidFill>
                  <a:srgbClr val="006FC0"/>
                </a:solidFill>
                <a:latin typeface="微軟正黑體" panose="020B0604030504040204" pitchFamily="34" charset="-120"/>
                <a:ea typeface="微軟正黑體" panose="020B0604030504040204" pitchFamily="34" charset="-120"/>
              </a:rPr>
              <a:t>註：科學班採各校單獨招生，同時考試。</a:t>
            </a:r>
            <a:endParaRPr lang="zh-TW" altLang="zh-TW" sz="1500">
              <a:latin typeface="微軟正黑體" panose="020B0604030504040204" pitchFamily="34" charset="-120"/>
              <a:ea typeface="微軟正黑體" panose="020B0604030504040204" pitchFamily="34" charset="-120"/>
            </a:endParaRPr>
          </a:p>
        </p:txBody>
      </p:sp>
      <p:sp>
        <p:nvSpPr>
          <p:cNvPr id="154630" name="object 6">
            <a:extLst>
              <a:ext uri="{FF2B5EF4-FFF2-40B4-BE49-F238E27FC236}">
                <a16:creationId xmlns:a16="http://schemas.microsoft.com/office/drawing/2014/main" id="{3C370FB7-A934-DA53-3596-D0C912D84F24}"/>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08AE28DF-2D15-48B0-9E1C-F5DA0A9B5421}" type="slidenum">
              <a:rPr lang="zh-TW" altLang="zh-TW" sz="1000">
                <a:solidFill>
                  <a:schemeClr val="bg1"/>
                </a:solidFill>
                <a:latin typeface="Trebuchet MS" panose="020B0603020202020204" pitchFamily="34" charset="0"/>
              </a:rPr>
              <a:pPr>
                <a:spcBef>
                  <a:spcPts val="13"/>
                </a:spcBef>
                <a:buClrTx/>
                <a:buSzTx/>
                <a:buFontTx/>
                <a:buNone/>
              </a:pPr>
              <a:t>126</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5650" name="object 2">
            <a:extLst>
              <a:ext uri="{FF2B5EF4-FFF2-40B4-BE49-F238E27FC236}">
                <a16:creationId xmlns:a16="http://schemas.microsoft.com/office/drawing/2014/main" id="{627DCF29-7C17-CDE5-4FD4-D3EA3D6D9A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975" y="1395413"/>
            <a:ext cx="4978400"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1" name="object 3">
            <a:extLst>
              <a:ext uri="{FF2B5EF4-FFF2-40B4-BE49-F238E27FC236}">
                <a16:creationId xmlns:a16="http://schemas.microsoft.com/office/drawing/2014/main" id="{F9F19050-B35D-0C42-4B98-9D5C82D19200}"/>
              </a:ext>
            </a:extLst>
          </p:cNvPr>
          <p:cNvSpPr txBox="1">
            <a:spLocks noChangeArrowheads="1"/>
          </p:cNvSpPr>
          <p:nvPr/>
        </p:nvSpPr>
        <p:spPr bwMode="auto">
          <a:xfrm>
            <a:off x="1358900" y="2243138"/>
            <a:ext cx="6405563" cy="220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3343" rIns="0" bIns="0">
            <a:spAutoFit/>
          </a:bodyPr>
          <a:lstStyle>
            <a:lvl1pPr marL="265113" indent="-255588">
              <a:spcBef>
                <a:spcPct val="20000"/>
              </a:spcBef>
              <a:buClr>
                <a:schemeClr val="accent1"/>
              </a:buClr>
              <a:buSzPct val="50000"/>
              <a:buFont typeface="Wingdings 2" panose="05020102010507070707" pitchFamily="18" charset="2"/>
              <a:buChar char=""/>
              <a:tabLst>
                <a:tab pos="265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65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5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9pPr>
          </a:lstStyle>
          <a:p>
            <a:pPr>
              <a:spcBef>
                <a:spcPts val="575"/>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招生學校多採</a:t>
            </a:r>
            <a:r>
              <a:rPr lang="zh-TW" altLang="zh-TW" sz="2100">
                <a:solidFill>
                  <a:srgbClr val="FF0000"/>
                </a:solidFill>
                <a:latin typeface="微軟正黑體" panose="020B0604030504040204" pitchFamily="34" charset="-120"/>
                <a:ea typeface="微軟正黑體" panose="020B0604030504040204" pitchFamily="34" charset="-120"/>
              </a:rPr>
              <a:t>網路下載自行列印</a:t>
            </a:r>
            <a:r>
              <a:rPr lang="zh-TW" altLang="zh-TW" sz="2100">
                <a:latin typeface="微軟正黑體" panose="020B0604030504040204" pitchFamily="34" charset="-120"/>
                <a:ea typeface="微軟正黑體" panose="020B0604030504040204" pitchFamily="34" charset="-120"/>
              </a:rPr>
              <a:t>方式，不另發售。</a:t>
            </a:r>
          </a:p>
          <a:p>
            <a:pPr>
              <a:spcBef>
                <a:spcPts val="500"/>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下載日期：依各校網頁公告。</a:t>
            </a:r>
          </a:p>
          <a:p>
            <a:pPr>
              <a:spcBef>
                <a:spcPts val="500"/>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下載網站：各招生學校科學班招生網頁。</a:t>
            </a:r>
          </a:p>
          <a:p>
            <a:pPr>
              <a:spcBef>
                <a:spcPts val="500"/>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請</a:t>
            </a:r>
            <a:r>
              <a:rPr lang="zh-TW" altLang="zh-TW" sz="2100">
                <a:solidFill>
                  <a:srgbClr val="FF0000"/>
                </a:solidFill>
                <a:latin typeface="微軟正黑體" panose="020B0604030504040204" pitchFamily="34" charset="-120"/>
                <a:ea typeface="微軟正黑體" panose="020B0604030504040204" pitchFamily="34" charset="-120"/>
              </a:rPr>
              <a:t>家長及各國中老師協助下載各種表格</a:t>
            </a:r>
            <a:r>
              <a:rPr lang="zh-TW" altLang="zh-TW" sz="2100">
                <a:latin typeface="微軟正黑體" panose="020B0604030504040204" pitchFamily="34" charset="-120"/>
                <a:ea typeface="微軟正黑體" panose="020B0604030504040204" pitchFamily="34" charset="-120"/>
              </a:rPr>
              <a:t>，以</a:t>
            </a:r>
            <a:r>
              <a:rPr lang="zh-TW" altLang="zh-TW" sz="2100">
                <a:solidFill>
                  <a:srgbClr val="FF0000"/>
                </a:solidFill>
                <a:latin typeface="微軟正黑體" panose="020B0604030504040204" pitchFamily="34" charset="-120"/>
                <a:ea typeface="微軟正黑體" panose="020B0604030504040204" pitchFamily="34" charset="-120"/>
              </a:rPr>
              <a:t>A4規格</a:t>
            </a:r>
            <a:r>
              <a:rPr lang="zh-TW" altLang="zh-TW" sz="2100">
                <a:latin typeface="微軟正黑體" panose="020B0604030504040204" pitchFamily="34" charset="-120"/>
                <a:ea typeface="微軟正黑體" panose="020B0604030504040204" pitchFamily="34" charset="-120"/>
              </a:rPr>
              <a:t>白色普通影印紙（直式）</a:t>
            </a:r>
            <a:r>
              <a:rPr lang="zh-TW" altLang="zh-TW" sz="2100">
                <a:solidFill>
                  <a:srgbClr val="FF0000"/>
                </a:solidFill>
                <a:latin typeface="微軟正黑體" panose="020B0604030504040204" pitchFamily="34" charset="-120"/>
                <a:ea typeface="微軟正黑體" panose="020B0604030504040204" pitchFamily="34" charset="-120"/>
              </a:rPr>
              <a:t>單面</a:t>
            </a:r>
            <a:r>
              <a:rPr lang="zh-TW" altLang="zh-TW" sz="2100">
                <a:latin typeface="微軟正黑體" panose="020B0604030504040204" pitchFamily="34" charset="-120"/>
                <a:ea typeface="微軟正黑體" panose="020B0604030504040204" pitchFamily="34" charset="-120"/>
              </a:rPr>
              <a:t>列印，提供有意願且符合資格學生使用。</a:t>
            </a:r>
          </a:p>
        </p:txBody>
      </p:sp>
      <p:sp>
        <p:nvSpPr>
          <p:cNvPr id="155652" name="object 4">
            <a:extLst>
              <a:ext uri="{FF2B5EF4-FFF2-40B4-BE49-F238E27FC236}">
                <a16:creationId xmlns:a16="http://schemas.microsoft.com/office/drawing/2014/main" id="{1EC892DA-28CF-E6B0-C242-18314476E6DF}"/>
              </a:ext>
            </a:extLst>
          </p:cNvPr>
          <p:cNvSpPr>
            <a:spLocks/>
          </p:cNvSpPr>
          <p:nvPr/>
        </p:nvSpPr>
        <p:spPr bwMode="auto">
          <a:xfrm>
            <a:off x="4067175" y="5470525"/>
            <a:ext cx="3789363" cy="301625"/>
          </a:xfrm>
          <a:custGeom>
            <a:avLst/>
            <a:gdLst>
              <a:gd name="T0" fmla="*/ 0 w 5053330"/>
              <a:gd name="T1" fmla="*/ 248 h 400684"/>
              <a:gd name="T2" fmla="*/ 2840 w 5053330"/>
              <a:gd name="T3" fmla="*/ 248 h 400684"/>
              <a:gd name="T4" fmla="*/ 2840 w 5053330"/>
              <a:gd name="T5" fmla="*/ 0 h 400684"/>
              <a:gd name="T6" fmla="*/ 0 w 5053330"/>
              <a:gd name="T7" fmla="*/ 0 h 400684"/>
              <a:gd name="T8" fmla="*/ 0 w 5053330"/>
              <a:gd name="T9" fmla="*/ 248 h 4006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53330" h="400684">
                <a:moveTo>
                  <a:pt x="0" y="400113"/>
                </a:moveTo>
                <a:lnTo>
                  <a:pt x="5053202" y="400113"/>
                </a:lnTo>
                <a:lnTo>
                  <a:pt x="5053202" y="0"/>
                </a:lnTo>
                <a:lnTo>
                  <a:pt x="0" y="0"/>
                </a:lnTo>
                <a:lnTo>
                  <a:pt x="0" y="400113"/>
                </a:lnTo>
                <a:close/>
              </a:path>
            </a:pathLst>
          </a:custGeom>
          <a:noFill/>
          <a:ln w="5715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pic>
        <p:nvPicPr>
          <p:cNvPr id="155653" name="object 5">
            <a:extLst>
              <a:ext uri="{FF2B5EF4-FFF2-40B4-BE49-F238E27FC236}">
                <a16:creationId xmlns:a16="http://schemas.microsoft.com/office/drawing/2014/main" id="{D84E1A38-E12F-D7FB-BEC5-5C317BA7A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8938" y="4875213"/>
            <a:ext cx="5524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4" name="object 6">
            <a:extLst>
              <a:ext uri="{FF2B5EF4-FFF2-40B4-BE49-F238E27FC236}">
                <a16:creationId xmlns:a16="http://schemas.microsoft.com/office/drawing/2014/main" id="{C96D7B90-5629-CCAE-E30C-EDE3B81FD471}"/>
              </a:ext>
            </a:extLst>
          </p:cNvPr>
          <p:cNvSpPr txBox="1">
            <a:spLocks noChangeArrowheads="1"/>
          </p:cNvSpPr>
          <p:nvPr/>
        </p:nvSpPr>
        <p:spPr bwMode="auto">
          <a:xfrm>
            <a:off x="4237038" y="5476875"/>
            <a:ext cx="3451225" cy="255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4288"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88"/>
              </a:spcBef>
              <a:buClrTx/>
              <a:buSzTx/>
              <a:buFontTx/>
              <a:buNone/>
            </a:pPr>
            <a:r>
              <a:rPr lang="zh-TW" altLang="zh-TW" sz="1500" b="1">
                <a:solidFill>
                  <a:srgbClr val="006FC0"/>
                </a:solidFill>
                <a:latin typeface="微軟正黑體" panose="020B0604030504040204" pitchFamily="34" charset="-120"/>
                <a:ea typeface="微軟正黑體" panose="020B0604030504040204" pitchFamily="34" charset="-120"/>
              </a:rPr>
              <a:t>註：科學班採各校單獨招生，同時考試。</a:t>
            </a:r>
            <a:endParaRPr lang="zh-TW" altLang="zh-TW" sz="1500">
              <a:latin typeface="微軟正黑體" panose="020B0604030504040204" pitchFamily="34" charset="-120"/>
              <a:ea typeface="微軟正黑體" panose="020B0604030504040204" pitchFamily="34" charset="-120"/>
            </a:endParaRPr>
          </a:p>
        </p:txBody>
      </p:sp>
      <p:sp>
        <p:nvSpPr>
          <p:cNvPr id="155655" name="object 7">
            <a:extLst>
              <a:ext uri="{FF2B5EF4-FFF2-40B4-BE49-F238E27FC236}">
                <a16:creationId xmlns:a16="http://schemas.microsoft.com/office/drawing/2014/main" id="{573AD461-7D4E-E740-8BFB-F9FEBCAADA95}"/>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B393B81D-7AB2-4877-81BC-38153A05D752}" type="slidenum">
              <a:rPr lang="zh-TW" altLang="zh-TW" sz="1000">
                <a:solidFill>
                  <a:schemeClr val="bg1"/>
                </a:solidFill>
                <a:latin typeface="Trebuchet MS" panose="020B0603020202020204" pitchFamily="34" charset="0"/>
              </a:rPr>
              <a:pPr>
                <a:spcBef>
                  <a:spcPts val="13"/>
                </a:spcBef>
                <a:buClrTx/>
                <a:buSzTx/>
                <a:buFontTx/>
                <a:buNone/>
              </a:pPr>
              <a:t>127</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674" name="object 2">
            <a:extLst>
              <a:ext uri="{FF2B5EF4-FFF2-40B4-BE49-F238E27FC236}">
                <a16:creationId xmlns:a16="http://schemas.microsoft.com/office/drawing/2014/main" id="{EB197173-F96C-9877-1BF7-B268BC0494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3163" y="1273175"/>
            <a:ext cx="45180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75" name="object 3">
            <a:extLst>
              <a:ext uri="{FF2B5EF4-FFF2-40B4-BE49-F238E27FC236}">
                <a16:creationId xmlns:a16="http://schemas.microsoft.com/office/drawing/2014/main" id="{8ED8CE7D-22A2-D53F-449C-AB45000D0384}"/>
              </a:ext>
            </a:extLst>
          </p:cNvPr>
          <p:cNvSpPr>
            <a:spLocks/>
          </p:cNvSpPr>
          <p:nvPr/>
        </p:nvSpPr>
        <p:spPr bwMode="auto">
          <a:xfrm>
            <a:off x="1096963" y="1960563"/>
            <a:ext cx="5553075" cy="698500"/>
          </a:xfrm>
          <a:custGeom>
            <a:avLst/>
            <a:gdLst>
              <a:gd name="T0" fmla="*/ 4135 w 7403465"/>
              <a:gd name="T1" fmla="*/ 0 h 932814"/>
              <a:gd name="T2" fmla="*/ 53 w 7403465"/>
              <a:gd name="T3" fmla="*/ 0 h 932814"/>
              <a:gd name="T4" fmla="*/ 33 w 7403465"/>
              <a:gd name="T5" fmla="*/ 4 h 932814"/>
              <a:gd name="T6" fmla="*/ 16 w 7403465"/>
              <a:gd name="T7" fmla="*/ 14 h 932814"/>
              <a:gd name="T8" fmla="*/ 5 w 7403465"/>
              <a:gd name="T9" fmla="*/ 31 h 932814"/>
              <a:gd name="T10" fmla="*/ 0 w 7403465"/>
              <a:gd name="T11" fmla="*/ 51 h 932814"/>
              <a:gd name="T12" fmla="*/ 0 w 7403465"/>
              <a:gd name="T13" fmla="*/ 455 h 932814"/>
              <a:gd name="T14" fmla="*/ 5 w 7403465"/>
              <a:gd name="T15" fmla="*/ 474 h 932814"/>
              <a:gd name="T16" fmla="*/ 16 w 7403465"/>
              <a:gd name="T17" fmla="*/ 490 h 932814"/>
              <a:gd name="T18" fmla="*/ 33 w 7403465"/>
              <a:gd name="T19" fmla="*/ 501 h 932814"/>
              <a:gd name="T20" fmla="*/ 53 w 7403465"/>
              <a:gd name="T21" fmla="*/ 505 h 932814"/>
              <a:gd name="T22" fmla="*/ 4135 w 7403465"/>
              <a:gd name="T23" fmla="*/ 505 h 932814"/>
              <a:gd name="T24" fmla="*/ 4156 w 7403465"/>
              <a:gd name="T25" fmla="*/ 501 h 932814"/>
              <a:gd name="T26" fmla="*/ 4172 w 7403465"/>
              <a:gd name="T27" fmla="*/ 490 h 932814"/>
              <a:gd name="T28" fmla="*/ 4183 w 7403465"/>
              <a:gd name="T29" fmla="*/ 474 h 932814"/>
              <a:gd name="T30" fmla="*/ 4188 w 7403465"/>
              <a:gd name="T31" fmla="*/ 455 h 932814"/>
              <a:gd name="T32" fmla="*/ 4188 w 7403465"/>
              <a:gd name="T33" fmla="*/ 51 h 932814"/>
              <a:gd name="T34" fmla="*/ 4183 w 7403465"/>
              <a:gd name="T35" fmla="*/ 31 h 932814"/>
              <a:gd name="T36" fmla="*/ 4172 w 7403465"/>
              <a:gd name="T37" fmla="*/ 14 h 932814"/>
              <a:gd name="T38" fmla="*/ 4156 w 7403465"/>
              <a:gd name="T39" fmla="*/ 4 h 932814"/>
              <a:gd name="T40" fmla="*/ 4135 w 7403465"/>
              <a:gd name="T41" fmla="*/ 0 h 9328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7403465" h="932814">
                <a:moveTo>
                  <a:pt x="7309992" y="0"/>
                </a:moveTo>
                <a:lnTo>
                  <a:pt x="93218" y="0"/>
                </a:lnTo>
                <a:lnTo>
                  <a:pt x="56899" y="7314"/>
                </a:lnTo>
                <a:lnTo>
                  <a:pt x="27273" y="27273"/>
                </a:lnTo>
                <a:lnTo>
                  <a:pt x="7314" y="56899"/>
                </a:lnTo>
                <a:lnTo>
                  <a:pt x="0" y="93217"/>
                </a:lnTo>
                <a:lnTo>
                  <a:pt x="0" y="839088"/>
                </a:lnTo>
                <a:lnTo>
                  <a:pt x="7314" y="875353"/>
                </a:lnTo>
                <a:lnTo>
                  <a:pt x="27273" y="904986"/>
                </a:lnTo>
                <a:lnTo>
                  <a:pt x="56899" y="924974"/>
                </a:lnTo>
                <a:lnTo>
                  <a:pt x="93218" y="932307"/>
                </a:lnTo>
                <a:lnTo>
                  <a:pt x="7309992" y="932307"/>
                </a:lnTo>
                <a:lnTo>
                  <a:pt x="7346311" y="924974"/>
                </a:lnTo>
                <a:lnTo>
                  <a:pt x="7375937" y="904986"/>
                </a:lnTo>
                <a:lnTo>
                  <a:pt x="7395896" y="875353"/>
                </a:lnTo>
                <a:lnTo>
                  <a:pt x="7403210" y="839088"/>
                </a:lnTo>
                <a:lnTo>
                  <a:pt x="7403210" y="93217"/>
                </a:lnTo>
                <a:lnTo>
                  <a:pt x="7395896" y="56899"/>
                </a:lnTo>
                <a:lnTo>
                  <a:pt x="7375937" y="27273"/>
                </a:lnTo>
                <a:lnTo>
                  <a:pt x="7346311" y="7314"/>
                </a:lnTo>
                <a:lnTo>
                  <a:pt x="7309992"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4" name="object 4">
            <a:extLst>
              <a:ext uri="{FF2B5EF4-FFF2-40B4-BE49-F238E27FC236}">
                <a16:creationId xmlns:a16="http://schemas.microsoft.com/office/drawing/2014/main" id="{CAC8EF41-1E6B-AA6E-6D0C-C6E77D6BE3BC}"/>
              </a:ext>
            </a:extLst>
          </p:cNvPr>
          <p:cNvSpPr txBox="1">
            <a:spLocks noGrp="1"/>
          </p:cNvSpPr>
          <p:nvPr>
            <p:ph type="title"/>
          </p:nvPr>
        </p:nvSpPr>
        <p:spPr>
          <a:xfrm>
            <a:off x="1189038" y="2135188"/>
            <a:ext cx="1882775" cy="331787"/>
          </a:xfrm>
        </p:spPr>
        <p:txBody>
          <a:bodyPr lIns="0" tIns="9049" rIns="0" bIns="0" rtlCol="0">
            <a:spAutoFit/>
          </a:bodyPr>
          <a:lstStyle/>
          <a:p>
            <a:pPr marL="9525">
              <a:spcBef>
                <a:spcPts val="71"/>
              </a:spcBef>
              <a:defRPr/>
            </a:pPr>
            <a:r>
              <a:rPr sz="2100" spc="-30" dirty="0">
                <a:solidFill>
                  <a:srgbClr val="FFFFFF"/>
                </a:solidFill>
                <a:latin typeface="Microsoft JhengHei"/>
                <a:cs typeface="Microsoft JhengHei"/>
              </a:rPr>
              <a:t>報名與資格審查</a:t>
            </a:r>
            <a:endParaRPr sz="2100">
              <a:latin typeface="Microsoft JhengHei"/>
              <a:cs typeface="Microsoft JhengHei"/>
            </a:endParaRPr>
          </a:p>
        </p:txBody>
      </p:sp>
      <p:sp>
        <p:nvSpPr>
          <p:cNvPr id="156677" name="object 5">
            <a:extLst>
              <a:ext uri="{FF2B5EF4-FFF2-40B4-BE49-F238E27FC236}">
                <a16:creationId xmlns:a16="http://schemas.microsoft.com/office/drawing/2014/main" id="{4DF157E1-F69C-5FF1-480E-C1F075DABC1E}"/>
              </a:ext>
            </a:extLst>
          </p:cNvPr>
          <p:cNvSpPr>
            <a:spLocks/>
          </p:cNvSpPr>
          <p:nvPr/>
        </p:nvSpPr>
        <p:spPr bwMode="auto">
          <a:xfrm>
            <a:off x="1512888" y="2755900"/>
            <a:ext cx="6796087" cy="3089275"/>
          </a:xfrm>
          <a:custGeom>
            <a:avLst/>
            <a:gdLst>
              <a:gd name="T0" fmla="*/ 4167 w 9062085"/>
              <a:gd name="T1" fmla="*/ 33 h 4117975"/>
              <a:gd name="T2" fmla="*/ 4138 w 9062085"/>
              <a:gd name="T3" fmla="*/ 5 h 4117975"/>
              <a:gd name="T4" fmla="*/ 52 w 9062085"/>
              <a:gd name="T5" fmla="*/ 0 h 4117975"/>
              <a:gd name="T6" fmla="*/ 15 w 9062085"/>
              <a:gd name="T7" fmla="*/ 16 h 4117975"/>
              <a:gd name="T8" fmla="*/ 0 w 9062085"/>
              <a:gd name="T9" fmla="*/ 53 h 4117975"/>
              <a:gd name="T10" fmla="*/ 4 w 9062085"/>
              <a:gd name="T11" fmla="*/ 497 h 4117975"/>
              <a:gd name="T12" fmla="*/ 32 w 9062085"/>
              <a:gd name="T13" fmla="*/ 526 h 4117975"/>
              <a:gd name="T14" fmla="*/ 4118 w 9062085"/>
              <a:gd name="T15" fmla="*/ 530 h 4117975"/>
              <a:gd name="T16" fmla="*/ 4155 w 9062085"/>
              <a:gd name="T17" fmla="*/ 515 h 4117975"/>
              <a:gd name="T18" fmla="*/ 4171 w 9062085"/>
              <a:gd name="T19" fmla="*/ 476 h 4117975"/>
              <a:gd name="T20" fmla="*/ 4482 w 9062085"/>
              <a:gd name="T21" fmla="*/ 656 h 4117975"/>
              <a:gd name="T22" fmla="*/ 4467 w 9062085"/>
              <a:gd name="T23" fmla="*/ 619 h 4117975"/>
              <a:gd name="T24" fmla="*/ 4430 w 9062085"/>
              <a:gd name="T25" fmla="*/ 603 h 4117975"/>
              <a:gd name="T26" fmla="*/ 343 w 9062085"/>
              <a:gd name="T27" fmla="*/ 607 h 4117975"/>
              <a:gd name="T28" fmla="*/ 316 w 9062085"/>
              <a:gd name="T29" fmla="*/ 636 h 4117975"/>
              <a:gd name="T30" fmla="*/ 311 w 9062085"/>
              <a:gd name="T31" fmla="*/ 1080 h 4117975"/>
              <a:gd name="T32" fmla="*/ 327 w 9062085"/>
              <a:gd name="T33" fmla="*/ 1118 h 4117975"/>
              <a:gd name="T34" fmla="*/ 363 w 9062085"/>
              <a:gd name="T35" fmla="*/ 1133 h 4117975"/>
              <a:gd name="T36" fmla="*/ 4450 w 9062085"/>
              <a:gd name="T37" fmla="*/ 1129 h 4117975"/>
              <a:gd name="T38" fmla="*/ 4479 w 9062085"/>
              <a:gd name="T39" fmla="*/ 1101 h 4117975"/>
              <a:gd name="T40" fmla="*/ 4482 w 9062085"/>
              <a:gd name="T41" fmla="*/ 656 h 4117975"/>
              <a:gd name="T42" fmla="*/ 4790 w 9062085"/>
              <a:gd name="T43" fmla="*/ 1239 h 4117975"/>
              <a:gd name="T44" fmla="*/ 4762 w 9062085"/>
              <a:gd name="T45" fmla="*/ 1211 h 4117975"/>
              <a:gd name="T46" fmla="*/ 676 w 9062085"/>
              <a:gd name="T47" fmla="*/ 1206 h 4117975"/>
              <a:gd name="T48" fmla="*/ 638 w 9062085"/>
              <a:gd name="T49" fmla="*/ 1222 h 4117975"/>
              <a:gd name="T50" fmla="*/ 623 w 9062085"/>
              <a:gd name="T51" fmla="*/ 1260 h 4117975"/>
              <a:gd name="T52" fmla="*/ 627 w 9062085"/>
              <a:gd name="T53" fmla="*/ 1704 h 4117975"/>
              <a:gd name="T54" fmla="*/ 655 w 9062085"/>
              <a:gd name="T55" fmla="*/ 1732 h 4117975"/>
              <a:gd name="T56" fmla="*/ 4741 w 9062085"/>
              <a:gd name="T57" fmla="*/ 1737 h 4117975"/>
              <a:gd name="T58" fmla="*/ 4779 w 9062085"/>
              <a:gd name="T59" fmla="*/ 1721 h 4117975"/>
              <a:gd name="T60" fmla="*/ 4794 w 9062085"/>
              <a:gd name="T61" fmla="*/ 1683 h 4117975"/>
              <a:gd name="T62" fmla="*/ 5105 w 9062085"/>
              <a:gd name="T63" fmla="*/ 1863 h 4117975"/>
              <a:gd name="T64" fmla="*/ 5090 w 9062085"/>
              <a:gd name="T65" fmla="*/ 1826 h 4117975"/>
              <a:gd name="T66" fmla="*/ 5053 w 9062085"/>
              <a:gd name="T67" fmla="*/ 1810 h 4117975"/>
              <a:gd name="T68" fmla="*/ 966 w 9062085"/>
              <a:gd name="T69" fmla="*/ 1815 h 4117975"/>
              <a:gd name="T70" fmla="*/ 939 w 9062085"/>
              <a:gd name="T71" fmla="*/ 1842 h 4117975"/>
              <a:gd name="T72" fmla="*/ 934 w 9062085"/>
              <a:gd name="T73" fmla="*/ 2287 h 4117975"/>
              <a:gd name="T74" fmla="*/ 950 w 9062085"/>
              <a:gd name="T75" fmla="*/ 2324 h 4117975"/>
              <a:gd name="T76" fmla="*/ 987 w 9062085"/>
              <a:gd name="T77" fmla="*/ 2340 h 4117975"/>
              <a:gd name="T78" fmla="*/ 5073 w 9062085"/>
              <a:gd name="T79" fmla="*/ 2335 h 4117975"/>
              <a:gd name="T80" fmla="*/ 5101 w 9062085"/>
              <a:gd name="T81" fmla="*/ 2307 h 4117975"/>
              <a:gd name="T82" fmla="*/ 5105 w 9062085"/>
              <a:gd name="T83" fmla="*/ 1863 h 411797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9062085" h="4117975">
                <a:moveTo>
                  <a:pt x="7403211" y="93218"/>
                </a:moveTo>
                <a:lnTo>
                  <a:pt x="7395896" y="56908"/>
                </a:lnTo>
                <a:lnTo>
                  <a:pt x="7375931" y="27279"/>
                </a:lnTo>
                <a:lnTo>
                  <a:pt x="7346302" y="7315"/>
                </a:lnTo>
                <a:lnTo>
                  <a:pt x="7309993" y="0"/>
                </a:lnTo>
                <a:lnTo>
                  <a:pt x="93218" y="0"/>
                </a:lnTo>
                <a:lnTo>
                  <a:pt x="56896" y="7315"/>
                </a:lnTo>
                <a:lnTo>
                  <a:pt x="27266" y="27279"/>
                </a:lnTo>
                <a:lnTo>
                  <a:pt x="7302" y="56908"/>
                </a:lnTo>
                <a:lnTo>
                  <a:pt x="0" y="93218"/>
                </a:lnTo>
                <a:lnTo>
                  <a:pt x="0" y="839089"/>
                </a:lnTo>
                <a:lnTo>
                  <a:pt x="7302" y="875360"/>
                </a:lnTo>
                <a:lnTo>
                  <a:pt x="27266" y="904989"/>
                </a:lnTo>
                <a:lnTo>
                  <a:pt x="56896" y="924979"/>
                </a:lnTo>
                <a:lnTo>
                  <a:pt x="93218" y="932307"/>
                </a:lnTo>
                <a:lnTo>
                  <a:pt x="7309993" y="932307"/>
                </a:lnTo>
                <a:lnTo>
                  <a:pt x="7346302" y="924979"/>
                </a:lnTo>
                <a:lnTo>
                  <a:pt x="7375931" y="904989"/>
                </a:lnTo>
                <a:lnTo>
                  <a:pt x="7395896" y="875360"/>
                </a:lnTo>
                <a:lnTo>
                  <a:pt x="7403211" y="839089"/>
                </a:lnTo>
                <a:lnTo>
                  <a:pt x="7403211" y="93218"/>
                </a:lnTo>
                <a:close/>
              </a:path>
              <a:path w="9062085" h="4117975">
                <a:moveTo>
                  <a:pt x="7956169" y="1155065"/>
                </a:moveTo>
                <a:lnTo>
                  <a:pt x="7948828" y="1118730"/>
                </a:lnTo>
                <a:lnTo>
                  <a:pt x="7928826" y="1089063"/>
                </a:lnTo>
                <a:lnTo>
                  <a:pt x="7899159" y="1069060"/>
                </a:lnTo>
                <a:lnTo>
                  <a:pt x="7862824" y="1061720"/>
                </a:lnTo>
                <a:lnTo>
                  <a:pt x="646049" y="1061720"/>
                </a:lnTo>
                <a:lnTo>
                  <a:pt x="609727" y="1069060"/>
                </a:lnTo>
                <a:lnTo>
                  <a:pt x="580097" y="1089063"/>
                </a:lnTo>
                <a:lnTo>
                  <a:pt x="560133" y="1118730"/>
                </a:lnTo>
                <a:lnTo>
                  <a:pt x="552831" y="1155065"/>
                </a:lnTo>
                <a:lnTo>
                  <a:pt x="552831" y="1900936"/>
                </a:lnTo>
                <a:lnTo>
                  <a:pt x="560133" y="1937207"/>
                </a:lnTo>
                <a:lnTo>
                  <a:pt x="580097" y="1966836"/>
                </a:lnTo>
                <a:lnTo>
                  <a:pt x="609727" y="1986826"/>
                </a:lnTo>
                <a:lnTo>
                  <a:pt x="646049" y="1994154"/>
                </a:lnTo>
                <a:lnTo>
                  <a:pt x="7862824" y="1994154"/>
                </a:lnTo>
                <a:lnTo>
                  <a:pt x="7899159" y="1986826"/>
                </a:lnTo>
                <a:lnTo>
                  <a:pt x="7928826" y="1966836"/>
                </a:lnTo>
                <a:lnTo>
                  <a:pt x="7948828" y="1937207"/>
                </a:lnTo>
                <a:lnTo>
                  <a:pt x="7956169" y="1900936"/>
                </a:lnTo>
                <a:lnTo>
                  <a:pt x="7956169" y="1155065"/>
                </a:lnTo>
                <a:close/>
              </a:path>
              <a:path w="9062085" h="4117975">
                <a:moveTo>
                  <a:pt x="8509000" y="2216785"/>
                </a:moveTo>
                <a:lnTo>
                  <a:pt x="8501659" y="2180526"/>
                </a:lnTo>
                <a:lnTo>
                  <a:pt x="8481670" y="2150897"/>
                </a:lnTo>
                <a:lnTo>
                  <a:pt x="8452040" y="2130907"/>
                </a:lnTo>
                <a:lnTo>
                  <a:pt x="8415782" y="2123567"/>
                </a:lnTo>
                <a:lnTo>
                  <a:pt x="1198880" y="2123567"/>
                </a:lnTo>
                <a:lnTo>
                  <a:pt x="1162608" y="2130907"/>
                </a:lnTo>
                <a:lnTo>
                  <a:pt x="1132979" y="2150897"/>
                </a:lnTo>
                <a:lnTo>
                  <a:pt x="1112989" y="2180526"/>
                </a:lnTo>
                <a:lnTo>
                  <a:pt x="1105662" y="2216785"/>
                </a:lnTo>
                <a:lnTo>
                  <a:pt x="1105662" y="2962656"/>
                </a:lnTo>
                <a:lnTo>
                  <a:pt x="1112989" y="2999003"/>
                </a:lnTo>
                <a:lnTo>
                  <a:pt x="1132979" y="3028670"/>
                </a:lnTo>
                <a:lnTo>
                  <a:pt x="1162608" y="3048673"/>
                </a:lnTo>
                <a:lnTo>
                  <a:pt x="1198880" y="3056001"/>
                </a:lnTo>
                <a:lnTo>
                  <a:pt x="8415782" y="3056001"/>
                </a:lnTo>
                <a:lnTo>
                  <a:pt x="8452040" y="3048673"/>
                </a:lnTo>
                <a:lnTo>
                  <a:pt x="8481670" y="3028670"/>
                </a:lnTo>
                <a:lnTo>
                  <a:pt x="8501659" y="2999003"/>
                </a:lnTo>
                <a:lnTo>
                  <a:pt x="8509000" y="2962656"/>
                </a:lnTo>
                <a:lnTo>
                  <a:pt x="8509000" y="2216785"/>
                </a:lnTo>
                <a:close/>
              </a:path>
              <a:path w="9062085" h="4117975">
                <a:moveTo>
                  <a:pt x="9061831" y="3278670"/>
                </a:moveTo>
                <a:lnTo>
                  <a:pt x="9054490" y="3242386"/>
                </a:lnTo>
                <a:lnTo>
                  <a:pt x="9034501" y="3212757"/>
                </a:lnTo>
                <a:lnTo>
                  <a:pt x="9004871" y="3192767"/>
                </a:lnTo>
                <a:lnTo>
                  <a:pt x="8968613" y="3185439"/>
                </a:lnTo>
                <a:lnTo>
                  <a:pt x="1751711" y="3185439"/>
                </a:lnTo>
                <a:lnTo>
                  <a:pt x="1715439" y="3192767"/>
                </a:lnTo>
                <a:lnTo>
                  <a:pt x="1685810" y="3212757"/>
                </a:lnTo>
                <a:lnTo>
                  <a:pt x="1665820" y="3242386"/>
                </a:lnTo>
                <a:lnTo>
                  <a:pt x="1658493" y="3278670"/>
                </a:lnTo>
                <a:lnTo>
                  <a:pt x="1658493" y="4024553"/>
                </a:lnTo>
                <a:lnTo>
                  <a:pt x="1665820" y="4060850"/>
                </a:lnTo>
                <a:lnTo>
                  <a:pt x="1685810" y="4090479"/>
                </a:lnTo>
                <a:lnTo>
                  <a:pt x="1715439" y="4110469"/>
                </a:lnTo>
                <a:lnTo>
                  <a:pt x="1751711" y="4117784"/>
                </a:lnTo>
                <a:lnTo>
                  <a:pt x="8968613" y="4117784"/>
                </a:lnTo>
                <a:lnTo>
                  <a:pt x="9004871" y="4110469"/>
                </a:lnTo>
                <a:lnTo>
                  <a:pt x="9034501" y="4090479"/>
                </a:lnTo>
                <a:lnTo>
                  <a:pt x="9054490" y="4060850"/>
                </a:lnTo>
                <a:lnTo>
                  <a:pt x="9061831" y="4024553"/>
                </a:lnTo>
                <a:lnTo>
                  <a:pt x="9061831" y="327867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56678" name="object 6">
            <a:extLst>
              <a:ext uri="{FF2B5EF4-FFF2-40B4-BE49-F238E27FC236}">
                <a16:creationId xmlns:a16="http://schemas.microsoft.com/office/drawing/2014/main" id="{FF273C12-B0B0-7671-959A-DC619F9CAFDD}"/>
              </a:ext>
            </a:extLst>
          </p:cNvPr>
          <p:cNvSpPr txBox="1">
            <a:spLocks noChangeArrowheads="1"/>
          </p:cNvSpPr>
          <p:nvPr/>
        </p:nvSpPr>
        <p:spPr bwMode="auto">
          <a:xfrm>
            <a:off x="1603375" y="2927350"/>
            <a:ext cx="3990975" cy="274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a:solidFill>
                  <a:srgbClr val="FFFFFF"/>
                </a:solidFill>
                <a:latin typeface="微軟正黑體" panose="020B0604030504040204" pitchFamily="34" charset="-120"/>
                <a:ea typeface="微軟正黑體" panose="020B0604030504040204" pitchFamily="34" charset="-120"/>
              </a:rPr>
              <a:t>公告資格審查結果</a:t>
            </a:r>
            <a:r>
              <a:rPr lang="zh-TW" altLang="zh-TW" sz="1500">
                <a:solidFill>
                  <a:srgbClr val="FFFFFF"/>
                </a:solidFill>
                <a:latin typeface="微軟正黑體" panose="020B0604030504040204" pitchFamily="34" charset="-120"/>
                <a:ea typeface="微軟正黑體" panose="020B0604030504040204" pitchFamily="34" charset="-120"/>
              </a:rPr>
              <a:t>(含直接入班名單公告)</a:t>
            </a:r>
            <a:endParaRPr lang="zh-TW" altLang="zh-TW" sz="1500">
              <a:latin typeface="微軟正黑體" panose="020B0604030504040204" pitchFamily="34" charset="-120"/>
              <a:ea typeface="微軟正黑體" panose="020B0604030504040204" pitchFamily="34" charset="-120"/>
            </a:endParaRPr>
          </a:p>
          <a:p>
            <a:pPr>
              <a:lnSpc>
                <a:spcPts val="6275"/>
              </a:lnSpc>
              <a:spcBef>
                <a:spcPts val="838"/>
              </a:spcBef>
              <a:buClrTx/>
              <a:buSzTx/>
              <a:buFontTx/>
              <a:buNone/>
            </a:pPr>
            <a:r>
              <a:rPr lang="zh-TW" altLang="zh-TW" sz="2100">
                <a:solidFill>
                  <a:srgbClr val="FFFFFF"/>
                </a:solidFill>
                <a:latin typeface="微軟正黑體" panose="020B0604030504040204" pitchFamily="34" charset="-120"/>
                <a:ea typeface="微軟正黑體" panose="020B0604030504040204" pitchFamily="34" charset="-120"/>
              </a:rPr>
              <a:t>科學能力檢定實驗實作</a:t>
            </a:r>
            <a:endParaRPr lang="zh-TW" altLang="zh-TW" sz="2100">
              <a:latin typeface="微軟正黑體" panose="020B0604030504040204" pitchFamily="34" charset="-120"/>
              <a:ea typeface="微軟正黑體" panose="020B0604030504040204" pitchFamily="34" charset="-120"/>
            </a:endParaRPr>
          </a:p>
          <a:p>
            <a:pPr algn="ctr">
              <a:spcBef>
                <a:spcPts val="2925"/>
              </a:spcBef>
              <a:buClrTx/>
              <a:buSzTx/>
              <a:buFontTx/>
              <a:buNone/>
            </a:pPr>
            <a:r>
              <a:rPr lang="zh-TW" altLang="zh-TW" sz="2100">
                <a:solidFill>
                  <a:srgbClr val="FFFFFF"/>
                </a:solidFill>
                <a:latin typeface="微軟正黑體" panose="020B0604030504040204" pitchFamily="34" charset="-120"/>
                <a:ea typeface="微軟正黑體" panose="020B0604030504040204" pitchFamily="34" charset="-120"/>
              </a:rPr>
              <a:t>公告成績與放榜</a:t>
            </a:r>
            <a:endParaRPr lang="zh-TW" altLang="zh-TW" sz="2100">
              <a:latin typeface="微軟正黑體" panose="020B0604030504040204" pitchFamily="34" charset="-120"/>
              <a:ea typeface="微軟正黑體" panose="020B0604030504040204" pitchFamily="34" charset="-120"/>
            </a:endParaRPr>
          </a:p>
        </p:txBody>
      </p:sp>
      <p:grpSp>
        <p:nvGrpSpPr>
          <p:cNvPr id="156679" name="object 7">
            <a:extLst>
              <a:ext uri="{FF2B5EF4-FFF2-40B4-BE49-F238E27FC236}">
                <a16:creationId xmlns:a16="http://schemas.microsoft.com/office/drawing/2014/main" id="{B60DCE76-017D-DF13-F970-A927E5149EDC}"/>
              </a:ext>
            </a:extLst>
          </p:cNvPr>
          <p:cNvGrpSpPr>
            <a:grpSpLocks/>
          </p:cNvGrpSpPr>
          <p:nvPr/>
        </p:nvGrpSpPr>
        <p:grpSpPr bwMode="auto">
          <a:xfrm>
            <a:off x="6175375" y="2451100"/>
            <a:ext cx="1779588" cy="2919413"/>
            <a:chOff x="8234171" y="2124455"/>
            <a:chExt cx="2371725" cy="3893820"/>
          </a:xfrm>
        </p:grpSpPr>
        <p:pic>
          <p:nvPicPr>
            <p:cNvPr id="156681" name="object 8">
              <a:extLst>
                <a:ext uri="{FF2B5EF4-FFF2-40B4-BE49-F238E27FC236}">
                  <a16:creationId xmlns:a16="http://schemas.microsoft.com/office/drawing/2014/main" id="{E5E5818B-1A40-3BA6-C040-94EDD826AD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4171" y="2124455"/>
              <a:ext cx="713231" cy="71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2" name="object 9">
              <a:extLst>
                <a:ext uri="{FF2B5EF4-FFF2-40B4-BE49-F238E27FC236}">
                  <a16:creationId xmlns:a16="http://schemas.microsoft.com/office/drawing/2014/main" id="{B2B40F17-00F6-2909-CE40-9207A564BCD0}"/>
                </a:ext>
              </a:extLst>
            </p:cNvPr>
            <p:cNvSpPr>
              <a:spLocks/>
            </p:cNvSpPr>
            <p:nvPr/>
          </p:nvSpPr>
          <p:spPr bwMode="auto">
            <a:xfrm>
              <a:off x="8260587" y="2151125"/>
              <a:ext cx="606425" cy="606425"/>
            </a:xfrm>
            <a:custGeom>
              <a:avLst/>
              <a:gdLst>
                <a:gd name="T0" fmla="*/ 469645 w 606425"/>
                <a:gd name="T1" fmla="*/ 0 h 606425"/>
                <a:gd name="T2" fmla="*/ 136270 w 606425"/>
                <a:gd name="T3" fmla="*/ 0 h 606425"/>
                <a:gd name="T4" fmla="*/ 136270 w 606425"/>
                <a:gd name="T5" fmla="*/ 333248 h 606425"/>
                <a:gd name="T6" fmla="*/ 0 w 606425"/>
                <a:gd name="T7" fmla="*/ 333248 h 606425"/>
                <a:gd name="T8" fmla="*/ 302894 w 606425"/>
                <a:gd name="T9" fmla="*/ 606044 h 606425"/>
                <a:gd name="T10" fmla="*/ 605916 w 606425"/>
                <a:gd name="T11" fmla="*/ 333248 h 606425"/>
                <a:gd name="T12" fmla="*/ 469645 w 606425"/>
                <a:gd name="T13" fmla="*/ 333248 h 606425"/>
                <a:gd name="T14" fmla="*/ 469645 w 606425"/>
                <a:gd name="T15" fmla="*/ 0 h 6064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6425" h="606425">
                  <a:moveTo>
                    <a:pt x="469645" y="0"/>
                  </a:moveTo>
                  <a:lnTo>
                    <a:pt x="136270" y="0"/>
                  </a:lnTo>
                  <a:lnTo>
                    <a:pt x="136270" y="333248"/>
                  </a:lnTo>
                  <a:lnTo>
                    <a:pt x="0" y="333248"/>
                  </a:lnTo>
                  <a:lnTo>
                    <a:pt x="302894" y="606044"/>
                  </a:lnTo>
                  <a:lnTo>
                    <a:pt x="605916" y="333248"/>
                  </a:lnTo>
                  <a:lnTo>
                    <a:pt x="469645" y="333248"/>
                  </a:lnTo>
                  <a:lnTo>
                    <a:pt x="469645" y="0"/>
                  </a:lnTo>
                  <a:close/>
                </a:path>
              </a:pathLst>
            </a:custGeom>
            <a:solidFill>
              <a:srgbClr val="3D87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pic>
          <p:nvPicPr>
            <p:cNvPr id="156683" name="object 10">
              <a:extLst>
                <a:ext uri="{FF2B5EF4-FFF2-40B4-BE49-F238E27FC236}">
                  <a16:creationId xmlns:a16="http://schemas.microsoft.com/office/drawing/2014/main" id="{6408393B-725E-EEAF-5CA9-64004178F8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87383" y="3186683"/>
              <a:ext cx="711707" cy="71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4" name="object 11">
              <a:extLst>
                <a:ext uri="{FF2B5EF4-FFF2-40B4-BE49-F238E27FC236}">
                  <a16:creationId xmlns:a16="http://schemas.microsoft.com/office/drawing/2014/main" id="{1118C263-A36D-A558-7D73-2DC42C95B822}"/>
                </a:ext>
              </a:extLst>
            </p:cNvPr>
            <p:cNvSpPr>
              <a:spLocks/>
            </p:cNvSpPr>
            <p:nvPr/>
          </p:nvSpPr>
          <p:spPr bwMode="auto">
            <a:xfrm>
              <a:off x="8813418" y="3212972"/>
              <a:ext cx="606425" cy="606425"/>
            </a:xfrm>
            <a:custGeom>
              <a:avLst/>
              <a:gdLst>
                <a:gd name="T0" fmla="*/ 469646 w 606425"/>
                <a:gd name="T1" fmla="*/ 0 h 606425"/>
                <a:gd name="T2" fmla="*/ 136271 w 606425"/>
                <a:gd name="T3" fmla="*/ 0 h 606425"/>
                <a:gd name="T4" fmla="*/ 136271 w 606425"/>
                <a:gd name="T5" fmla="*/ 333248 h 606425"/>
                <a:gd name="T6" fmla="*/ 0 w 606425"/>
                <a:gd name="T7" fmla="*/ 333248 h 606425"/>
                <a:gd name="T8" fmla="*/ 303022 w 606425"/>
                <a:gd name="T9" fmla="*/ 606044 h 606425"/>
                <a:gd name="T10" fmla="*/ 605916 w 606425"/>
                <a:gd name="T11" fmla="*/ 333248 h 606425"/>
                <a:gd name="T12" fmla="*/ 469646 w 606425"/>
                <a:gd name="T13" fmla="*/ 333248 h 606425"/>
                <a:gd name="T14" fmla="*/ 469646 w 606425"/>
                <a:gd name="T15" fmla="*/ 0 h 6064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6425" h="606425">
                  <a:moveTo>
                    <a:pt x="469646" y="0"/>
                  </a:moveTo>
                  <a:lnTo>
                    <a:pt x="136271" y="0"/>
                  </a:lnTo>
                  <a:lnTo>
                    <a:pt x="136271" y="333248"/>
                  </a:lnTo>
                  <a:lnTo>
                    <a:pt x="0" y="333248"/>
                  </a:lnTo>
                  <a:lnTo>
                    <a:pt x="303022" y="606044"/>
                  </a:lnTo>
                  <a:lnTo>
                    <a:pt x="605916" y="333248"/>
                  </a:lnTo>
                  <a:lnTo>
                    <a:pt x="469646" y="333248"/>
                  </a:lnTo>
                  <a:lnTo>
                    <a:pt x="469646" y="0"/>
                  </a:lnTo>
                  <a:close/>
                </a:path>
              </a:pathLst>
            </a:custGeom>
            <a:solidFill>
              <a:srgbClr val="3D87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pic>
          <p:nvPicPr>
            <p:cNvPr id="156685" name="object 12">
              <a:extLst>
                <a:ext uri="{FF2B5EF4-FFF2-40B4-BE49-F238E27FC236}">
                  <a16:creationId xmlns:a16="http://schemas.microsoft.com/office/drawing/2014/main" id="{AEBF8D97-E4D6-21AF-1D85-2C43626358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39071" y="4232148"/>
              <a:ext cx="713231" cy="71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6" name="object 13">
              <a:extLst>
                <a:ext uri="{FF2B5EF4-FFF2-40B4-BE49-F238E27FC236}">
                  <a16:creationId xmlns:a16="http://schemas.microsoft.com/office/drawing/2014/main" id="{A893AD7A-BEBB-004C-7743-50450B4BE01D}"/>
                </a:ext>
              </a:extLst>
            </p:cNvPr>
            <p:cNvSpPr>
              <a:spLocks/>
            </p:cNvSpPr>
            <p:nvPr/>
          </p:nvSpPr>
          <p:spPr bwMode="auto">
            <a:xfrm>
              <a:off x="9366249" y="4259198"/>
              <a:ext cx="606425" cy="606425"/>
            </a:xfrm>
            <a:custGeom>
              <a:avLst/>
              <a:gdLst>
                <a:gd name="T0" fmla="*/ 469646 w 606425"/>
                <a:gd name="T1" fmla="*/ 0 h 606425"/>
                <a:gd name="T2" fmla="*/ 136271 w 606425"/>
                <a:gd name="T3" fmla="*/ 0 h 606425"/>
                <a:gd name="T4" fmla="*/ 136271 w 606425"/>
                <a:gd name="T5" fmla="*/ 333375 h 606425"/>
                <a:gd name="T6" fmla="*/ 0 w 606425"/>
                <a:gd name="T7" fmla="*/ 333375 h 606425"/>
                <a:gd name="T8" fmla="*/ 303022 w 606425"/>
                <a:gd name="T9" fmla="*/ 606044 h 606425"/>
                <a:gd name="T10" fmla="*/ 606044 w 606425"/>
                <a:gd name="T11" fmla="*/ 333375 h 606425"/>
                <a:gd name="T12" fmla="*/ 469646 w 606425"/>
                <a:gd name="T13" fmla="*/ 333375 h 606425"/>
                <a:gd name="T14" fmla="*/ 469646 w 606425"/>
                <a:gd name="T15" fmla="*/ 0 h 6064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6425" h="606425">
                  <a:moveTo>
                    <a:pt x="469646" y="0"/>
                  </a:moveTo>
                  <a:lnTo>
                    <a:pt x="136271" y="0"/>
                  </a:lnTo>
                  <a:lnTo>
                    <a:pt x="136271" y="333375"/>
                  </a:lnTo>
                  <a:lnTo>
                    <a:pt x="0" y="333375"/>
                  </a:lnTo>
                  <a:lnTo>
                    <a:pt x="303022" y="606044"/>
                  </a:lnTo>
                  <a:lnTo>
                    <a:pt x="606044" y="333375"/>
                  </a:lnTo>
                  <a:lnTo>
                    <a:pt x="469646" y="333375"/>
                  </a:lnTo>
                  <a:lnTo>
                    <a:pt x="469646" y="0"/>
                  </a:lnTo>
                  <a:close/>
                </a:path>
              </a:pathLst>
            </a:custGeom>
            <a:solidFill>
              <a:srgbClr val="3D87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pic>
          <p:nvPicPr>
            <p:cNvPr id="156687" name="object 14">
              <a:extLst>
                <a:ext uri="{FF2B5EF4-FFF2-40B4-BE49-F238E27FC236}">
                  <a16:creationId xmlns:a16="http://schemas.microsoft.com/office/drawing/2014/main" id="{B5FC4FAE-6E32-1967-B949-9B4F56FF2B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92283" y="5305044"/>
              <a:ext cx="713231" cy="7132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688" name="object 15">
              <a:extLst>
                <a:ext uri="{FF2B5EF4-FFF2-40B4-BE49-F238E27FC236}">
                  <a16:creationId xmlns:a16="http://schemas.microsoft.com/office/drawing/2014/main" id="{F8BE098C-EB5B-E807-5C8B-536F02A52BAB}"/>
                </a:ext>
              </a:extLst>
            </p:cNvPr>
            <p:cNvSpPr>
              <a:spLocks/>
            </p:cNvSpPr>
            <p:nvPr/>
          </p:nvSpPr>
          <p:spPr bwMode="auto">
            <a:xfrm>
              <a:off x="9919080" y="5331460"/>
              <a:ext cx="606425" cy="606425"/>
            </a:xfrm>
            <a:custGeom>
              <a:avLst/>
              <a:gdLst>
                <a:gd name="T0" fmla="*/ 469646 w 606425"/>
                <a:gd name="T1" fmla="*/ 0 h 606425"/>
                <a:gd name="T2" fmla="*/ 136398 w 606425"/>
                <a:gd name="T3" fmla="*/ 0 h 606425"/>
                <a:gd name="T4" fmla="*/ 136398 w 606425"/>
                <a:gd name="T5" fmla="*/ 333286 h 606425"/>
                <a:gd name="T6" fmla="*/ 0 w 606425"/>
                <a:gd name="T7" fmla="*/ 333286 h 606425"/>
                <a:gd name="T8" fmla="*/ 303022 w 606425"/>
                <a:gd name="T9" fmla="*/ 605993 h 606425"/>
                <a:gd name="T10" fmla="*/ 606044 w 606425"/>
                <a:gd name="T11" fmla="*/ 333286 h 606425"/>
                <a:gd name="T12" fmla="*/ 469646 w 606425"/>
                <a:gd name="T13" fmla="*/ 333286 h 606425"/>
                <a:gd name="T14" fmla="*/ 469646 w 606425"/>
                <a:gd name="T15" fmla="*/ 0 h 6064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06425" h="606425">
                  <a:moveTo>
                    <a:pt x="469646" y="0"/>
                  </a:moveTo>
                  <a:lnTo>
                    <a:pt x="136398" y="0"/>
                  </a:lnTo>
                  <a:lnTo>
                    <a:pt x="136398" y="333286"/>
                  </a:lnTo>
                  <a:lnTo>
                    <a:pt x="0" y="333286"/>
                  </a:lnTo>
                  <a:lnTo>
                    <a:pt x="303022" y="605993"/>
                  </a:lnTo>
                  <a:lnTo>
                    <a:pt x="606044" y="333286"/>
                  </a:lnTo>
                  <a:lnTo>
                    <a:pt x="469646" y="333286"/>
                  </a:lnTo>
                  <a:lnTo>
                    <a:pt x="469646" y="0"/>
                  </a:lnTo>
                  <a:close/>
                </a:path>
              </a:pathLst>
            </a:custGeom>
            <a:solidFill>
              <a:srgbClr val="3D87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grpSp>
      <p:sp>
        <p:nvSpPr>
          <p:cNvPr id="16" name="object 16">
            <a:extLst>
              <a:ext uri="{FF2B5EF4-FFF2-40B4-BE49-F238E27FC236}">
                <a16:creationId xmlns:a16="http://schemas.microsoft.com/office/drawing/2014/main" id="{A32128B1-5E79-BFC8-1996-248FD73C734D}"/>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77</a:t>
            </a:r>
            <a:endParaRPr sz="1050">
              <a:latin typeface="Trebuchet MS"/>
              <a:cs typeface="Trebuchet MS"/>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698" name="object 2">
            <a:extLst>
              <a:ext uri="{FF2B5EF4-FFF2-40B4-BE49-F238E27FC236}">
                <a16:creationId xmlns:a16="http://schemas.microsoft.com/office/drawing/2014/main" id="{3A0F0261-16C1-4AD1-5A95-04839E20ED1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247775"/>
            <a:ext cx="1314450"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699" name="object 3">
            <a:extLst>
              <a:ext uri="{FF2B5EF4-FFF2-40B4-BE49-F238E27FC236}">
                <a16:creationId xmlns:a16="http://schemas.microsoft.com/office/drawing/2014/main" id="{C3ED0AF8-E752-D441-B180-D74E0913A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9300" y="1274763"/>
            <a:ext cx="760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0" name="object 4">
            <a:extLst>
              <a:ext uri="{FF2B5EF4-FFF2-40B4-BE49-F238E27FC236}">
                <a16:creationId xmlns:a16="http://schemas.microsoft.com/office/drawing/2014/main" id="{58CD5508-1654-5662-81E6-05A2360368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5750" y="1246188"/>
            <a:ext cx="31480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object 5">
            <a:extLst>
              <a:ext uri="{FF2B5EF4-FFF2-40B4-BE49-F238E27FC236}">
                <a16:creationId xmlns:a16="http://schemas.microsoft.com/office/drawing/2014/main" id="{69FF1ED6-D7F0-EA92-A275-AEE01EAAB836}"/>
              </a:ext>
            </a:extLst>
          </p:cNvPr>
          <p:cNvGraphicFramePr>
            <a:graphicFrameLocks noGrp="1"/>
          </p:cNvGraphicFramePr>
          <p:nvPr/>
        </p:nvGraphicFramePr>
        <p:xfrm>
          <a:off x="1597025" y="2116138"/>
          <a:ext cx="6519863" cy="2432050"/>
        </p:xfrm>
        <a:graphic>
          <a:graphicData uri="http://schemas.openxmlformats.org/drawingml/2006/table">
            <a:tbl>
              <a:tblPr/>
              <a:tblGrid>
                <a:gridCol w="1804988">
                  <a:extLst>
                    <a:ext uri="{9D8B030D-6E8A-4147-A177-3AD203B41FA5}">
                      <a16:colId xmlns:a16="http://schemas.microsoft.com/office/drawing/2014/main" val="20000"/>
                    </a:ext>
                  </a:extLst>
                </a:gridCol>
                <a:gridCol w="2481262">
                  <a:extLst>
                    <a:ext uri="{9D8B030D-6E8A-4147-A177-3AD203B41FA5}">
                      <a16:colId xmlns:a16="http://schemas.microsoft.com/office/drawing/2014/main" val="20001"/>
                    </a:ext>
                  </a:extLst>
                </a:gridCol>
                <a:gridCol w="2233613">
                  <a:extLst>
                    <a:ext uri="{9D8B030D-6E8A-4147-A177-3AD203B41FA5}">
                      <a16:colId xmlns:a16="http://schemas.microsoft.com/office/drawing/2014/main" val="20002"/>
                    </a:ext>
                  </a:extLst>
                </a:gridCol>
              </a:tblGrid>
              <a:tr h="369888">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288"/>
                        </a:spcBef>
                        <a:spcAft>
                          <a:spcPct val="0"/>
                        </a:spcAft>
                        <a:buClrTx/>
                        <a:buSzTx/>
                        <a:buFontTx/>
                        <a:buNone/>
                        <a:tabLst/>
                      </a:pPr>
                      <a:r>
                        <a:rPr kumimoji="0" lang="zh-TW" altLang="zh-TW" sz="18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日期</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762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288"/>
                        </a:spcBef>
                        <a:spcAft>
                          <a:spcPct val="0"/>
                        </a:spcAft>
                        <a:buClrTx/>
                        <a:buSzTx/>
                        <a:buFontTx/>
                        <a:buNone/>
                        <a:tabLst/>
                      </a:pPr>
                      <a:r>
                        <a:rPr kumimoji="0" lang="zh-TW" altLang="zh-TW" sz="18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辦理事項</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762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288"/>
                        </a:spcBef>
                        <a:spcAft>
                          <a:spcPct val="0"/>
                        </a:spcAft>
                        <a:buClrTx/>
                        <a:buSzTx/>
                        <a:buFontTx/>
                        <a:buNone/>
                        <a:tabLst/>
                      </a:pPr>
                      <a:r>
                        <a:rPr kumimoji="0" lang="zh-TW" altLang="zh-TW" sz="18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備註</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762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extLst>
                  <a:ext uri="{0D108BD9-81ED-4DB2-BD59-A6C34878D82A}">
                    <a16:rowId xmlns:a16="http://schemas.microsoft.com/office/drawing/2014/main" val="10000"/>
                  </a:ext>
                </a:extLst>
              </a:tr>
              <a:tr h="57467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1月~2月</a:t>
                      </a:r>
                    </a:p>
                  </a:txBody>
                  <a:tcPr marL="0" marR="0" marT="29527"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簡章公告</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辦理招生說明會</a:t>
                      </a:r>
                    </a:p>
                  </a:txBody>
                  <a:tcPr marL="0" marR="0" marT="29527"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依各校正式公告為準</a:t>
                      </a:r>
                    </a:p>
                  </a:txBody>
                  <a:tcPr marL="0" marR="0" marT="29527"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1"/>
                  </a:ext>
                </a:extLst>
              </a:tr>
              <a:tr h="32067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2月20日~3月5日</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報名暨入班資格審查</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各校自行辦理</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2"/>
                  </a:ext>
                </a:extLst>
              </a:tr>
              <a:tr h="32067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1" i="0" u="none" strike="noStrike" cap="none" normalizeH="0" baseline="0">
                          <a:ln>
                            <a:noFill/>
                          </a:ln>
                          <a:solidFill>
                            <a:srgbClr val="1D6194"/>
                          </a:solidFill>
                          <a:effectLst/>
                          <a:latin typeface="微軟正黑體" panose="020B0604030504040204" pitchFamily="34" charset="-120"/>
                          <a:ea typeface="微軟正黑體" panose="020B0604030504040204" pitchFamily="34" charset="-120"/>
                        </a:rPr>
                        <a:t>3月15日(六)</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527"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1" i="0" u="none" strike="noStrike" cap="none" normalizeH="0" baseline="0">
                          <a:ln>
                            <a:noFill/>
                          </a:ln>
                          <a:solidFill>
                            <a:srgbClr val="1D6194"/>
                          </a:solidFill>
                          <a:effectLst/>
                          <a:latin typeface="微軟正黑體" panose="020B0604030504040204" pitchFamily="34" charset="-120"/>
                          <a:ea typeface="微軟正黑體" panose="020B0604030504040204" pitchFamily="34" charset="-120"/>
                        </a:rPr>
                        <a:t>科學能力檢定</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527"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1" i="0" u="none" strike="noStrike" cap="none" normalizeH="0" baseline="0">
                          <a:ln>
                            <a:noFill/>
                          </a:ln>
                          <a:solidFill>
                            <a:srgbClr val="1D6194"/>
                          </a:solidFill>
                          <a:effectLst/>
                          <a:latin typeface="微軟正黑體" panose="020B0604030504040204" pitchFamily="34" charset="-120"/>
                          <a:ea typeface="微軟正黑體" panose="020B0604030504040204" pitchFamily="34" charset="-120"/>
                        </a:rPr>
                        <a:t>各校同時辦理</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527"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3"/>
                  </a:ext>
                </a:extLst>
              </a:tr>
              <a:tr h="32067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4月8日</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科學班錄取新生報到</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各校同時辦理</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4"/>
                  </a:ext>
                </a:extLst>
              </a:tr>
              <a:tr h="5254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4月11日</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1017588" indent="-8890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17588" marR="0" lvl="0" indent="-889000" algn="l"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科學班已報到正取生聲明放棄錄取資格</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各校同時辦理</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5"/>
                  </a:ext>
                </a:extLst>
              </a:tr>
            </a:tbl>
          </a:graphicData>
        </a:graphic>
      </p:graphicFrame>
      <p:sp>
        <p:nvSpPr>
          <p:cNvPr id="157731" name="object 6">
            <a:extLst>
              <a:ext uri="{FF2B5EF4-FFF2-40B4-BE49-F238E27FC236}">
                <a16:creationId xmlns:a16="http://schemas.microsoft.com/office/drawing/2014/main" id="{45960ED2-28F0-EA7D-B459-A57054424FFF}"/>
              </a:ext>
            </a:extLst>
          </p:cNvPr>
          <p:cNvSpPr>
            <a:spLocks/>
          </p:cNvSpPr>
          <p:nvPr/>
        </p:nvSpPr>
        <p:spPr bwMode="auto">
          <a:xfrm>
            <a:off x="1920875" y="4921250"/>
            <a:ext cx="5740400" cy="762000"/>
          </a:xfrm>
          <a:custGeom>
            <a:avLst/>
            <a:gdLst>
              <a:gd name="T0" fmla="*/ 0 w 7653655"/>
              <a:gd name="T1" fmla="*/ 573 h 1016000"/>
              <a:gd name="T2" fmla="*/ 4322 w 7653655"/>
              <a:gd name="T3" fmla="*/ 573 h 1016000"/>
              <a:gd name="T4" fmla="*/ 4322 w 7653655"/>
              <a:gd name="T5" fmla="*/ 0 h 1016000"/>
              <a:gd name="T6" fmla="*/ 0 w 7653655"/>
              <a:gd name="T7" fmla="*/ 0 h 1016000"/>
              <a:gd name="T8" fmla="*/ 0 w 7653655"/>
              <a:gd name="T9" fmla="*/ 573 h 1016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53655" h="1016000">
                <a:moveTo>
                  <a:pt x="0" y="1015657"/>
                </a:moveTo>
                <a:lnTo>
                  <a:pt x="7653147" y="1015657"/>
                </a:lnTo>
                <a:lnTo>
                  <a:pt x="7653147" y="0"/>
                </a:lnTo>
                <a:lnTo>
                  <a:pt x="0" y="0"/>
                </a:lnTo>
                <a:lnTo>
                  <a:pt x="0" y="1015657"/>
                </a:lnTo>
                <a:close/>
              </a:path>
            </a:pathLst>
          </a:custGeom>
          <a:noFill/>
          <a:ln w="5715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57732" name="object 7">
            <a:extLst>
              <a:ext uri="{FF2B5EF4-FFF2-40B4-BE49-F238E27FC236}">
                <a16:creationId xmlns:a16="http://schemas.microsoft.com/office/drawing/2014/main" id="{93D36A87-8C62-E709-66F7-AF379CAEEF29}"/>
              </a:ext>
            </a:extLst>
          </p:cNvPr>
          <p:cNvSpPr txBox="1">
            <a:spLocks noChangeArrowheads="1"/>
          </p:cNvSpPr>
          <p:nvPr/>
        </p:nvSpPr>
        <p:spPr bwMode="auto">
          <a:xfrm>
            <a:off x="1981200" y="4941888"/>
            <a:ext cx="5548313" cy="471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b="1">
                <a:solidFill>
                  <a:srgbClr val="FF0000"/>
                </a:solidFill>
                <a:latin typeface="微軟正黑體" panose="020B0604030504040204" pitchFamily="34" charset="-120"/>
                <a:ea typeface="微軟正黑體" panose="020B0604030504040204" pitchFamily="34" charset="-120"/>
              </a:rPr>
              <a:t>註：</a:t>
            </a:r>
            <a:r>
              <a:rPr lang="zh-TW" altLang="zh-TW" sz="1500" b="1">
                <a:latin typeface="微軟正黑體" panose="020B0604030504040204" pitchFamily="34" charset="-120"/>
                <a:ea typeface="微軟正黑體" panose="020B0604030504040204" pitchFamily="34" charset="-120"/>
              </a:rPr>
              <a:t>報到後如欲放棄入學科學班，須以</a:t>
            </a:r>
            <a:r>
              <a:rPr lang="zh-TW" altLang="zh-TW" sz="1500" b="1">
                <a:solidFill>
                  <a:srgbClr val="FF0000"/>
                </a:solidFill>
                <a:latin typeface="微軟正黑體" panose="020B0604030504040204" pitchFamily="34" charset="-120"/>
                <a:ea typeface="微軟正黑體" panose="020B0604030504040204" pitchFamily="34" charset="-120"/>
              </a:rPr>
              <a:t>書面</a:t>
            </a:r>
            <a:r>
              <a:rPr lang="zh-TW" altLang="zh-TW" sz="1500" b="1">
                <a:latin typeface="微軟正黑體" panose="020B0604030504040204" pitchFamily="34" charset="-120"/>
                <a:ea typeface="微軟正黑體" panose="020B0604030504040204" pitchFamily="34" charset="-120"/>
              </a:rPr>
              <a:t>提出</a:t>
            </a:r>
            <a:r>
              <a:rPr lang="zh-TW" altLang="zh-TW" sz="1500" b="1">
                <a:solidFill>
                  <a:srgbClr val="FF0000"/>
                </a:solidFill>
                <a:latin typeface="微軟正黑體" panose="020B0604030504040204" pitchFamily="34" charset="-120"/>
                <a:ea typeface="微軟正黑體" panose="020B0604030504040204" pitchFamily="34" charset="-120"/>
              </a:rPr>
              <a:t>放棄錄取資格聲明</a:t>
            </a:r>
            <a:endParaRPr lang="zh-TW" altLang="zh-TW" sz="1500">
              <a:latin typeface="微軟正黑體" panose="020B0604030504040204" pitchFamily="34" charset="-120"/>
              <a:ea typeface="微軟正黑體" panose="020B0604030504040204" pitchFamily="34" charset="-120"/>
            </a:endParaRPr>
          </a:p>
          <a:p>
            <a:pPr>
              <a:spcBef>
                <a:spcPct val="0"/>
              </a:spcBef>
              <a:buClrTx/>
              <a:buSzTx/>
              <a:buFontTx/>
              <a:buNone/>
            </a:pPr>
            <a:r>
              <a:rPr lang="zh-TW" altLang="zh-TW" sz="1500" b="1">
                <a:latin typeface="微軟正黑體" panose="020B0604030504040204" pitchFamily="34" charset="-120"/>
                <a:ea typeface="微軟正黑體" panose="020B0604030504040204" pitchFamily="34" charset="-120"/>
              </a:rPr>
              <a:t>後，始能透過高中高職其他入學管道就學；重複申請其他入學管道</a:t>
            </a:r>
            <a:endParaRPr lang="zh-TW" altLang="zh-TW" sz="1500">
              <a:latin typeface="微軟正黑體" panose="020B0604030504040204" pitchFamily="34" charset="-120"/>
              <a:ea typeface="微軟正黑體" panose="020B0604030504040204" pitchFamily="34" charset="-120"/>
            </a:endParaRPr>
          </a:p>
        </p:txBody>
      </p:sp>
      <p:sp>
        <p:nvSpPr>
          <p:cNvPr id="157733" name="object 8">
            <a:extLst>
              <a:ext uri="{FF2B5EF4-FFF2-40B4-BE49-F238E27FC236}">
                <a16:creationId xmlns:a16="http://schemas.microsoft.com/office/drawing/2014/main" id="{F1FB96D5-1114-52AA-9F54-DA48840EE45C}"/>
              </a:ext>
            </a:extLst>
          </p:cNvPr>
          <p:cNvSpPr txBox="1">
            <a:spLocks noChangeArrowheads="1"/>
          </p:cNvSpPr>
          <p:nvPr/>
        </p:nvSpPr>
        <p:spPr bwMode="auto">
          <a:xfrm>
            <a:off x="1981200" y="5399088"/>
            <a:ext cx="17367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b="1">
                <a:latin typeface="微軟正黑體" panose="020B0604030504040204" pitchFamily="34" charset="-120"/>
                <a:ea typeface="微軟正黑體" panose="020B0604030504040204" pitchFamily="34" charset="-120"/>
              </a:rPr>
              <a:t>者將取消入班資格。</a:t>
            </a:r>
            <a:endParaRPr lang="zh-TW" altLang="zh-TW" sz="1500">
              <a:latin typeface="微軟正黑體" panose="020B0604030504040204" pitchFamily="34" charset="-120"/>
              <a:ea typeface="微軟正黑體" panose="020B0604030504040204" pitchFamily="34" charset="-120"/>
            </a:endParaRPr>
          </a:p>
        </p:txBody>
      </p:sp>
      <p:sp>
        <p:nvSpPr>
          <p:cNvPr id="157734" name="object 9">
            <a:extLst>
              <a:ext uri="{FF2B5EF4-FFF2-40B4-BE49-F238E27FC236}">
                <a16:creationId xmlns:a16="http://schemas.microsoft.com/office/drawing/2014/main" id="{63A6A8FB-FAA3-5D7C-6738-9A2881323A8C}"/>
              </a:ext>
            </a:extLst>
          </p:cNvPr>
          <p:cNvSpPr>
            <a:spLocks/>
          </p:cNvSpPr>
          <p:nvPr/>
        </p:nvSpPr>
        <p:spPr bwMode="auto">
          <a:xfrm>
            <a:off x="6057900" y="5510213"/>
            <a:ext cx="2428875" cy="347662"/>
          </a:xfrm>
          <a:custGeom>
            <a:avLst/>
            <a:gdLst>
              <a:gd name="T0" fmla="*/ 1837 w 3237865"/>
              <a:gd name="T1" fmla="*/ 0 h 462279"/>
              <a:gd name="T2" fmla="*/ 0 w 3237865"/>
              <a:gd name="T3" fmla="*/ 0 h 462279"/>
              <a:gd name="T4" fmla="*/ 0 w 3237865"/>
              <a:gd name="T5" fmla="*/ 280 h 462279"/>
              <a:gd name="T6" fmla="*/ 1837 w 3237865"/>
              <a:gd name="T7" fmla="*/ 280 h 462279"/>
              <a:gd name="T8" fmla="*/ 1837 w 3237865"/>
              <a:gd name="T9" fmla="*/ 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3237738" y="0"/>
                </a:moveTo>
                <a:lnTo>
                  <a:pt x="0" y="0"/>
                </a:lnTo>
                <a:lnTo>
                  <a:pt x="0" y="461670"/>
                </a:lnTo>
                <a:lnTo>
                  <a:pt x="3237738" y="461670"/>
                </a:lnTo>
                <a:lnTo>
                  <a:pt x="3237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57735" name="object 10">
            <a:extLst>
              <a:ext uri="{FF2B5EF4-FFF2-40B4-BE49-F238E27FC236}">
                <a16:creationId xmlns:a16="http://schemas.microsoft.com/office/drawing/2014/main" id="{DFCFB10C-9F77-7DD8-39B8-27AE33B2AEC4}"/>
              </a:ext>
            </a:extLst>
          </p:cNvPr>
          <p:cNvSpPr txBox="1">
            <a:spLocks noChangeArrowheads="1"/>
          </p:cNvSpPr>
          <p:nvPr/>
        </p:nvSpPr>
        <p:spPr bwMode="auto">
          <a:xfrm>
            <a:off x="6057900" y="5510213"/>
            <a:ext cx="2428875" cy="306387"/>
          </a:xfrm>
          <a:prstGeom prst="rect">
            <a:avLst/>
          </a:prstGeom>
          <a:noFill/>
          <a:ln w="57150">
            <a:solidFill>
              <a:srgbClr val="00AF50"/>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18573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11" name="object 11">
            <a:extLst>
              <a:ext uri="{FF2B5EF4-FFF2-40B4-BE49-F238E27FC236}">
                <a16:creationId xmlns:a16="http://schemas.microsoft.com/office/drawing/2014/main" id="{BE08D20F-C5C0-95F3-06BE-EA1E510E969B}"/>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78</a:t>
            </a:r>
            <a:endParaRPr sz="1050">
              <a:latin typeface="Trebuchet MS"/>
              <a:cs typeface="Trebuchet M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602" name="Group 2">
            <a:extLst>
              <a:ext uri="{FF2B5EF4-FFF2-40B4-BE49-F238E27FC236}">
                <a16:creationId xmlns:a16="http://schemas.microsoft.com/office/drawing/2014/main" id="{86CADB6C-3EB5-1FF9-81AF-5DD2F14DB3BE}"/>
              </a:ext>
            </a:extLst>
          </p:cNvPr>
          <p:cNvGrpSpPr>
            <a:grpSpLocks/>
          </p:cNvGrpSpPr>
          <p:nvPr/>
        </p:nvGrpSpPr>
        <p:grpSpPr bwMode="auto">
          <a:xfrm>
            <a:off x="0" y="857250"/>
            <a:ext cx="9144000" cy="5143500"/>
            <a:chOff x="0" y="0"/>
            <a:chExt cx="4816593" cy="2709333"/>
          </a:xfrm>
        </p:grpSpPr>
        <p:sp>
          <p:nvSpPr>
            <p:cNvPr id="25682" name="Freeform 3">
              <a:extLst>
                <a:ext uri="{FF2B5EF4-FFF2-40B4-BE49-F238E27FC236}">
                  <a16:creationId xmlns:a16="http://schemas.microsoft.com/office/drawing/2014/main" id="{CB32BCBD-7AA4-CB82-2C33-82A1FABB2283}"/>
                </a:ext>
              </a:extLst>
            </p:cNvPr>
            <p:cNvSpPr>
              <a:spLocks/>
            </p:cNvSpPr>
            <p:nvPr/>
          </p:nvSpPr>
          <p:spPr bwMode="auto">
            <a:xfrm>
              <a:off x="0" y="0"/>
              <a:ext cx="4816592" cy="2709333"/>
            </a:xfrm>
            <a:custGeom>
              <a:avLst/>
              <a:gdLst>
                <a:gd name="T0" fmla="*/ 0 w 4816592"/>
                <a:gd name="T1" fmla="*/ 0 h 2709333"/>
                <a:gd name="T2" fmla="*/ 4816592 w 4816592"/>
                <a:gd name="T3" fmla="*/ 0 h 2709333"/>
                <a:gd name="T4" fmla="*/ 4816592 w 4816592"/>
                <a:gd name="T5" fmla="*/ 2709333 h 2709333"/>
                <a:gd name="T6" fmla="*/ 0 w 4816592"/>
                <a:gd name="T7" fmla="*/ 2709333 h 2709333"/>
                <a:gd name="T8" fmla="*/ 0 w 4816592"/>
                <a:gd name="T9" fmla="*/ 0 h 270933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16592" h="2709333">
                  <a:moveTo>
                    <a:pt x="0" y="0"/>
                  </a:moveTo>
                  <a:lnTo>
                    <a:pt x="4816592" y="0"/>
                  </a:lnTo>
                  <a:lnTo>
                    <a:pt x="4816592" y="2709333"/>
                  </a:lnTo>
                  <a:lnTo>
                    <a:pt x="0" y="2709333"/>
                  </a:lnTo>
                  <a:lnTo>
                    <a:pt x="0" y="0"/>
                  </a:lnTo>
                  <a:close/>
                </a:path>
              </a:pathLst>
            </a:custGeom>
            <a:solidFill>
              <a:srgbClr val="EB0C0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4" name="TextBox 4">
              <a:extLst>
                <a:ext uri="{FF2B5EF4-FFF2-40B4-BE49-F238E27FC236}">
                  <a16:creationId xmlns:a16="http://schemas.microsoft.com/office/drawing/2014/main" id="{5B95F206-E967-E0CB-0B55-13B0B70B5502}"/>
                </a:ext>
              </a:extLst>
            </p:cNvPr>
            <p:cNvSpPr txBox="1"/>
            <p:nvPr/>
          </p:nvSpPr>
          <p:spPr>
            <a:xfrm>
              <a:off x="0" y="-38466"/>
              <a:ext cx="4816593" cy="2747799"/>
            </a:xfrm>
            <a:prstGeom prst="rect">
              <a:avLst/>
            </a:prstGeom>
          </p:spPr>
          <p:txBody>
            <a:bodyPr lIns="25400" tIns="25400" rIns="25400" bIns="25400" anchor="ctr"/>
            <a:lstStyle/>
            <a:p>
              <a:pPr algn="ctr" defTabSz="457200" eaLnBrk="1" fontAlgn="auto" hangingPunct="1">
                <a:lnSpc>
                  <a:spcPts val="1330"/>
                </a:lnSpc>
                <a:spcAft>
                  <a:spcPts val="0"/>
                </a:spcAft>
                <a:defRPr/>
              </a:pPr>
              <a:endParaRPr kumimoji="0" sz="900">
                <a:solidFill>
                  <a:prstClr val="black"/>
                </a:solidFill>
                <a:latin typeface="Calibri"/>
                <a:ea typeface="+mn-ea"/>
              </a:endParaRPr>
            </a:p>
          </p:txBody>
        </p:sp>
      </p:grpSp>
      <p:grpSp>
        <p:nvGrpSpPr>
          <p:cNvPr id="5" name="Group 5">
            <a:extLst>
              <a:ext uri="{FF2B5EF4-FFF2-40B4-BE49-F238E27FC236}">
                <a16:creationId xmlns:a16="http://schemas.microsoft.com/office/drawing/2014/main" id="{DA1758EC-C2B6-48E1-B2AD-93074E5A1F8D}"/>
              </a:ext>
            </a:extLst>
          </p:cNvPr>
          <p:cNvGrpSpPr/>
          <p:nvPr/>
        </p:nvGrpSpPr>
        <p:grpSpPr>
          <a:xfrm>
            <a:off x="-369575" y="997297"/>
            <a:ext cx="9513573" cy="4803051"/>
            <a:chOff x="0" y="0"/>
            <a:chExt cx="4658012" cy="2530002"/>
          </a:xfrm>
          <a:solidFill>
            <a:schemeClr val="bg1"/>
          </a:solidFill>
        </p:grpSpPr>
        <p:sp>
          <p:nvSpPr>
            <p:cNvPr id="6" name="Freeform 6">
              <a:extLst>
                <a:ext uri="{FF2B5EF4-FFF2-40B4-BE49-F238E27FC236}">
                  <a16:creationId xmlns:a16="http://schemas.microsoft.com/office/drawing/2014/main" id="{8D6DC8C4-16A9-532B-967A-10632D033D27}"/>
                </a:ext>
              </a:extLst>
            </p:cNvPr>
            <p:cNvSpPr/>
            <p:nvPr/>
          </p:nvSpPr>
          <p:spPr>
            <a:xfrm>
              <a:off x="0" y="0"/>
              <a:ext cx="4658012" cy="2530002"/>
            </a:xfrm>
            <a:custGeom>
              <a:avLst/>
              <a:gdLst/>
              <a:ahLst/>
              <a:cxnLst/>
              <a:rect l="l" t="t" r="r" b="b"/>
              <a:pathLst>
                <a:path w="4658012" h="2530002">
                  <a:moveTo>
                    <a:pt x="22325" y="0"/>
                  </a:moveTo>
                  <a:lnTo>
                    <a:pt x="4635687" y="0"/>
                  </a:lnTo>
                  <a:cubicBezTo>
                    <a:pt x="4641608" y="0"/>
                    <a:pt x="4647286" y="2352"/>
                    <a:pt x="4651473" y="6539"/>
                  </a:cubicBezTo>
                  <a:cubicBezTo>
                    <a:pt x="4655660" y="10726"/>
                    <a:pt x="4658012" y="16404"/>
                    <a:pt x="4658012" y="22325"/>
                  </a:cubicBezTo>
                  <a:lnTo>
                    <a:pt x="4658012" y="2507677"/>
                  </a:lnTo>
                  <a:cubicBezTo>
                    <a:pt x="4658012" y="2520007"/>
                    <a:pt x="4648017" y="2530002"/>
                    <a:pt x="4635687" y="2530002"/>
                  </a:cubicBezTo>
                  <a:lnTo>
                    <a:pt x="22325" y="2530002"/>
                  </a:lnTo>
                  <a:cubicBezTo>
                    <a:pt x="9995" y="2530002"/>
                    <a:pt x="0" y="2520007"/>
                    <a:pt x="0" y="2507677"/>
                  </a:cubicBezTo>
                  <a:lnTo>
                    <a:pt x="0" y="22325"/>
                  </a:lnTo>
                  <a:cubicBezTo>
                    <a:pt x="0" y="16404"/>
                    <a:pt x="2352" y="10726"/>
                    <a:pt x="6539" y="6539"/>
                  </a:cubicBezTo>
                  <a:cubicBezTo>
                    <a:pt x="10726" y="2352"/>
                    <a:pt x="16404" y="0"/>
                    <a:pt x="22325" y="0"/>
                  </a:cubicBezTo>
                  <a:close/>
                </a:path>
              </a:pathLst>
            </a:custGeom>
            <a:grpFill/>
          </p:spPr>
        </p:sp>
        <p:sp>
          <p:nvSpPr>
            <p:cNvPr id="7" name="TextBox 7">
              <a:extLst>
                <a:ext uri="{FF2B5EF4-FFF2-40B4-BE49-F238E27FC236}">
                  <a16:creationId xmlns:a16="http://schemas.microsoft.com/office/drawing/2014/main" id="{F143BEBD-5FB9-6410-0410-A53B95ED4802}"/>
                </a:ext>
              </a:extLst>
            </p:cNvPr>
            <p:cNvSpPr txBox="1"/>
            <p:nvPr/>
          </p:nvSpPr>
          <p:spPr>
            <a:xfrm>
              <a:off x="0" y="-38100"/>
              <a:ext cx="4658012" cy="2568102"/>
            </a:xfrm>
            <a:prstGeom prst="rect">
              <a:avLst/>
            </a:prstGeom>
            <a:grpFill/>
          </p:spPr>
          <p:txBody>
            <a:bodyPr lIns="25400" tIns="25400" rIns="25400" bIns="25400" anchor="ctr"/>
            <a:lstStyle/>
            <a:p>
              <a:pPr algn="ctr" defTabSz="457200" eaLnBrk="1" fontAlgn="auto" hangingPunct="1">
                <a:lnSpc>
                  <a:spcPts val="1330"/>
                </a:lnSpc>
                <a:spcBef>
                  <a:spcPts val="0"/>
                </a:spcBef>
                <a:spcAft>
                  <a:spcPts val="0"/>
                </a:spcAft>
                <a:defRPr/>
              </a:pPr>
              <a:endParaRPr kumimoji="0" sz="900">
                <a:solidFill>
                  <a:prstClr val="black"/>
                </a:solidFill>
                <a:latin typeface="Calibri"/>
                <a:ea typeface="+mn-ea"/>
              </a:endParaRPr>
            </a:p>
          </p:txBody>
        </p:sp>
      </p:grpSp>
      <p:sp>
        <p:nvSpPr>
          <p:cNvPr id="25604" name="Freeform 14">
            <a:extLst>
              <a:ext uri="{FF2B5EF4-FFF2-40B4-BE49-F238E27FC236}">
                <a16:creationId xmlns:a16="http://schemas.microsoft.com/office/drawing/2014/main" id="{FCA1A857-DF2D-5484-BE79-4DA12194CB13}"/>
              </a:ext>
            </a:extLst>
          </p:cNvPr>
          <p:cNvSpPr>
            <a:spLocks/>
          </p:cNvSpPr>
          <p:nvPr/>
        </p:nvSpPr>
        <p:spPr bwMode="auto">
          <a:xfrm rot="5073508">
            <a:off x="-153988" y="4594226"/>
            <a:ext cx="1571625" cy="1181100"/>
          </a:xfrm>
          <a:custGeom>
            <a:avLst/>
            <a:gdLst>
              <a:gd name="T0" fmla="*/ 0 w 3142601"/>
              <a:gd name="T1" fmla="*/ 0 h 2360879"/>
              <a:gd name="T2" fmla="*/ 1 w 3142601"/>
              <a:gd name="T3" fmla="*/ 0 h 2360879"/>
              <a:gd name="T4" fmla="*/ 1 w 3142601"/>
              <a:gd name="T5" fmla="*/ 1 h 2360879"/>
              <a:gd name="T6" fmla="*/ 0 w 3142601"/>
              <a:gd name="T7" fmla="*/ 1 h 2360879"/>
              <a:gd name="T8" fmla="*/ 0 w 3142601"/>
              <a:gd name="T9" fmla="*/ 0 h 23608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42601" h="2360879">
                <a:moveTo>
                  <a:pt x="0" y="0"/>
                </a:moveTo>
                <a:lnTo>
                  <a:pt x="3142602" y="0"/>
                </a:lnTo>
                <a:lnTo>
                  <a:pt x="3142602" y="2360879"/>
                </a:lnTo>
                <a:lnTo>
                  <a:pt x="0" y="2360879"/>
                </a:lnTo>
                <a:lnTo>
                  <a:pt x="0" y="0"/>
                </a:lnTo>
                <a:close/>
              </a:path>
            </a:pathLst>
          </a:cu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TW" altLang="en-US"/>
          </a:p>
        </p:txBody>
      </p:sp>
      <p:sp>
        <p:nvSpPr>
          <p:cNvPr id="93" name="矩形 10">
            <a:extLst>
              <a:ext uri="{FF2B5EF4-FFF2-40B4-BE49-F238E27FC236}">
                <a16:creationId xmlns:a16="http://schemas.microsoft.com/office/drawing/2014/main" id="{A636E563-FDCD-3347-A58F-E11993A1358E}"/>
              </a:ext>
            </a:extLst>
          </p:cNvPr>
          <p:cNvSpPr>
            <a:spLocks noChangeArrowheads="1"/>
          </p:cNvSpPr>
          <p:nvPr/>
        </p:nvSpPr>
        <p:spPr bwMode="auto">
          <a:xfrm>
            <a:off x="3736975" y="1720850"/>
            <a:ext cx="1289050" cy="922338"/>
          </a:xfrm>
          <a:prstGeom prst="rect">
            <a:avLst/>
          </a:prstGeom>
          <a:solidFill>
            <a:srgbClr val="A405FF"/>
          </a:solidFill>
          <a:ln w="38100">
            <a:solidFill>
              <a:srgbClr val="FF0000"/>
            </a:solidFill>
            <a:miter lim="800000"/>
            <a:headEnd/>
            <a:tailEnd/>
          </a:ln>
        </p:spPr>
        <p:txBody>
          <a:bodyPr>
            <a:spAutoFit/>
          </a:bodyPr>
          <a:lstStyle/>
          <a:p>
            <a:pPr algn="ctr">
              <a:defRPr/>
            </a:pPr>
            <a:r>
              <a:rPr lang="zh-TW" altLang="en-US" sz="2700"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北市</a:t>
            </a:r>
            <a:endParaRPr lang="en-US" altLang="zh-TW" sz="2700"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endParaRPr>
          </a:p>
          <a:p>
            <a:pPr algn="ctr">
              <a:defRPr/>
            </a:pPr>
            <a:r>
              <a:rPr lang="zh-TW" altLang="en-US" sz="2700"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優免</a:t>
            </a:r>
            <a:endParaRPr lang="zh-TW" altLang="en-US" sz="2700" b="1" dirty="0">
              <a:solidFill>
                <a:srgbClr val="FF00FF"/>
              </a:solidFill>
              <a:effectLst>
                <a:outerShdw blurRad="38100" dist="38100" dir="2700000" algn="tl">
                  <a:srgbClr val="C0C0C0"/>
                </a:outerShdw>
              </a:effectLst>
              <a:latin typeface="可画甜心体" panose="02020500000000000000" charset="-122"/>
              <a:ea typeface="可画甜心体" panose="02020500000000000000" charset="-122"/>
            </a:endParaRPr>
          </a:p>
        </p:txBody>
      </p:sp>
      <p:sp>
        <p:nvSpPr>
          <p:cNvPr id="94" name="矩形 10">
            <a:extLst>
              <a:ext uri="{FF2B5EF4-FFF2-40B4-BE49-F238E27FC236}">
                <a16:creationId xmlns:a16="http://schemas.microsoft.com/office/drawing/2014/main" id="{B4EECE85-FBDE-3AF8-329E-C3FAA9513F9D}"/>
              </a:ext>
            </a:extLst>
          </p:cNvPr>
          <p:cNvSpPr>
            <a:spLocks noChangeArrowheads="1"/>
          </p:cNvSpPr>
          <p:nvPr/>
        </p:nvSpPr>
        <p:spPr bwMode="auto">
          <a:xfrm>
            <a:off x="1319213" y="2084388"/>
            <a:ext cx="1254125" cy="368300"/>
          </a:xfrm>
          <a:prstGeom prst="rect">
            <a:avLst/>
          </a:prstGeom>
          <a:solidFill>
            <a:schemeClr val="accent6">
              <a:lumMod val="40000"/>
              <a:lumOff val="60000"/>
            </a:schemeClr>
          </a:solidFill>
          <a:ln w="38100">
            <a:solidFill>
              <a:srgbClr val="FF0000"/>
            </a:solidFill>
            <a:miter lim="800000"/>
            <a:headEnd/>
            <a:tailEnd/>
          </a:ln>
        </p:spPr>
        <p:txBody>
          <a:bodyPr>
            <a:spAutoFit/>
          </a:bodyPr>
          <a:lstStyle/>
          <a:p>
            <a:pPr algn="ctr">
              <a:defRPr/>
            </a:pPr>
            <a:r>
              <a:rPr lang="zh-TW" altLang="en-US"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完全免試</a:t>
            </a:r>
            <a:endParaRPr lang="zh-TW" altLang="en-US" b="1" dirty="0">
              <a:solidFill>
                <a:srgbClr val="FF00FF"/>
              </a:solidFill>
              <a:effectLst>
                <a:outerShdw blurRad="38100" dist="38100" dir="2700000" algn="tl">
                  <a:srgbClr val="C0C0C0"/>
                </a:outerShdw>
              </a:effectLst>
              <a:latin typeface="可画甜心体" panose="02020500000000000000" charset="-122"/>
              <a:ea typeface="可画甜心体" panose="02020500000000000000" charset="-122"/>
            </a:endParaRPr>
          </a:p>
        </p:txBody>
      </p:sp>
      <p:sp>
        <p:nvSpPr>
          <p:cNvPr id="95" name="矩形 10">
            <a:extLst>
              <a:ext uri="{FF2B5EF4-FFF2-40B4-BE49-F238E27FC236}">
                <a16:creationId xmlns:a16="http://schemas.microsoft.com/office/drawing/2014/main" id="{AE6F7A9D-2F57-0C81-D958-55B22D351132}"/>
              </a:ext>
            </a:extLst>
          </p:cNvPr>
          <p:cNvSpPr>
            <a:spLocks noChangeArrowheads="1"/>
          </p:cNvSpPr>
          <p:nvPr/>
        </p:nvSpPr>
        <p:spPr bwMode="auto">
          <a:xfrm>
            <a:off x="5203825" y="1501775"/>
            <a:ext cx="1709738" cy="922338"/>
          </a:xfrm>
          <a:prstGeom prst="rect">
            <a:avLst/>
          </a:prstGeom>
          <a:solidFill>
            <a:srgbClr val="A405FF"/>
          </a:solidFill>
          <a:ln w="38100">
            <a:solidFill>
              <a:srgbClr val="FF0000"/>
            </a:solidFill>
            <a:miter lim="800000"/>
            <a:headEnd/>
            <a:tailEnd/>
          </a:ln>
        </p:spPr>
        <p:txBody>
          <a:bodyPr>
            <a:spAutoFit/>
          </a:bodyPr>
          <a:lstStyle/>
          <a:p>
            <a:pPr algn="ctr">
              <a:defRPr/>
            </a:pPr>
            <a:r>
              <a:rPr lang="zh-TW" altLang="en-US" sz="2700"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基北區</a:t>
            </a:r>
            <a:endParaRPr lang="en-US" altLang="zh-TW" sz="2700"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endParaRPr>
          </a:p>
          <a:p>
            <a:pPr algn="ctr">
              <a:defRPr/>
            </a:pPr>
            <a:r>
              <a:rPr lang="zh-TW" altLang="en-US" sz="2700"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免試</a:t>
            </a:r>
            <a:endParaRPr lang="zh-TW" altLang="en-US" sz="2700" b="1" dirty="0">
              <a:solidFill>
                <a:srgbClr val="FF00FF"/>
              </a:solidFill>
              <a:effectLst>
                <a:outerShdw blurRad="38100" dist="38100" dir="2700000" algn="tl">
                  <a:srgbClr val="C0C0C0"/>
                </a:outerShdw>
              </a:effectLst>
              <a:latin typeface="可画甜心体" panose="02020500000000000000" charset="-122"/>
              <a:ea typeface="可画甜心体" panose="02020500000000000000" charset="-122"/>
            </a:endParaRPr>
          </a:p>
        </p:txBody>
      </p:sp>
      <p:sp>
        <p:nvSpPr>
          <p:cNvPr id="96" name="矩形 10">
            <a:extLst>
              <a:ext uri="{FF2B5EF4-FFF2-40B4-BE49-F238E27FC236}">
                <a16:creationId xmlns:a16="http://schemas.microsoft.com/office/drawing/2014/main" id="{555BBD5A-65FB-F66B-1B2C-B1B3802EBA1B}"/>
              </a:ext>
            </a:extLst>
          </p:cNvPr>
          <p:cNvSpPr>
            <a:spLocks noChangeArrowheads="1"/>
          </p:cNvSpPr>
          <p:nvPr/>
        </p:nvSpPr>
        <p:spPr bwMode="auto">
          <a:xfrm>
            <a:off x="2787650" y="2000250"/>
            <a:ext cx="798513" cy="461963"/>
          </a:xfrm>
          <a:prstGeom prst="rect">
            <a:avLst/>
          </a:prstGeom>
          <a:solidFill>
            <a:schemeClr val="accent6">
              <a:lumMod val="40000"/>
              <a:lumOff val="60000"/>
            </a:schemeClr>
          </a:solidFill>
          <a:ln w="38100">
            <a:solidFill>
              <a:srgbClr val="FF0000"/>
            </a:solidFill>
            <a:miter lim="800000"/>
            <a:headEnd/>
            <a:tailEnd/>
          </a:ln>
        </p:spPr>
        <p:txBody>
          <a:bodyPr>
            <a:spAutoFit/>
          </a:bodyPr>
          <a:lstStyle/>
          <a:p>
            <a:pPr algn="ctr">
              <a:defRPr/>
            </a:pPr>
            <a:r>
              <a:rPr lang="zh-TW" altLang="en-US" sz="2400"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直升</a:t>
            </a:r>
            <a:endParaRPr lang="zh-TW" altLang="en-US" sz="2400" b="1" dirty="0">
              <a:solidFill>
                <a:srgbClr val="FF00FF"/>
              </a:solidFill>
              <a:effectLst>
                <a:outerShdw blurRad="38100" dist="38100" dir="2700000" algn="tl">
                  <a:srgbClr val="C0C0C0"/>
                </a:outerShdw>
              </a:effectLst>
              <a:latin typeface="可画甜心体" panose="02020500000000000000" charset="-122"/>
              <a:ea typeface="可画甜心体" panose="02020500000000000000" charset="-122"/>
            </a:endParaRPr>
          </a:p>
        </p:txBody>
      </p:sp>
      <p:sp>
        <p:nvSpPr>
          <p:cNvPr id="97" name="矩形 10">
            <a:extLst>
              <a:ext uri="{FF2B5EF4-FFF2-40B4-BE49-F238E27FC236}">
                <a16:creationId xmlns:a16="http://schemas.microsoft.com/office/drawing/2014/main" id="{F669B3B0-F1B2-98BA-DF12-AE6FB61423A7}"/>
              </a:ext>
            </a:extLst>
          </p:cNvPr>
          <p:cNvSpPr>
            <a:spLocks noChangeArrowheads="1"/>
          </p:cNvSpPr>
          <p:nvPr/>
        </p:nvSpPr>
        <p:spPr bwMode="auto">
          <a:xfrm>
            <a:off x="741363" y="2795588"/>
            <a:ext cx="938212" cy="369887"/>
          </a:xfrm>
          <a:prstGeom prst="rect">
            <a:avLst/>
          </a:prstGeom>
          <a:solidFill>
            <a:schemeClr val="accent3">
              <a:lumMod val="40000"/>
              <a:lumOff val="60000"/>
            </a:schemeClr>
          </a:solidFill>
          <a:ln w="38100">
            <a:solidFill>
              <a:srgbClr val="FF0000"/>
            </a:solidFill>
            <a:miter lim="800000"/>
            <a:headEnd/>
            <a:tailEnd/>
          </a:ln>
        </p:spPr>
        <p:txBody>
          <a:bodyPr>
            <a:spAutoFit/>
          </a:bodyPr>
          <a:lstStyle/>
          <a:p>
            <a:pPr algn="ctr">
              <a:defRPr/>
            </a:pPr>
            <a:r>
              <a:rPr lang="zh-TW" altLang="en-US"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技優</a:t>
            </a:r>
            <a:endParaRPr lang="zh-TW" altLang="en-US" b="1" dirty="0">
              <a:solidFill>
                <a:srgbClr val="FF00FF"/>
              </a:solidFill>
              <a:effectLst>
                <a:outerShdw blurRad="38100" dist="38100" dir="2700000" algn="tl">
                  <a:srgbClr val="C0C0C0"/>
                </a:outerShdw>
              </a:effectLst>
              <a:latin typeface="可画甜心体" panose="02020500000000000000" charset="-122"/>
              <a:ea typeface="可画甜心体" panose="02020500000000000000" charset="-122"/>
            </a:endParaRPr>
          </a:p>
        </p:txBody>
      </p:sp>
      <p:sp>
        <p:nvSpPr>
          <p:cNvPr id="98" name="矩形 10">
            <a:extLst>
              <a:ext uri="{FF2B5EF4-FFF2-40B4-BE49-F238E27FC236}">
                <a16:creationId xmlns:a16="http://schemas.microsoft.com/office/drawing/2014/main" id="{A31FEE3D-6057-69F2-E3DB-D5E52892636A}"/>
              </a:ext>
            </a:extLst>
          </p:cNvPr>
          <p:cNvSpPr>
            <a:spLocks noChangeArrowheads="1"/>
          </p:cNvSpPr>
          <p:nvPr/>
        </p:nvSpPr>
        <p:spPr bwMode="auto">
          <a:xfrm>
            <a:off x="750888" y="3371850"/>
            <a:ext cx="938212" cy="369888"/>
          </a:xfrm>
          <a:prstGeom prst="rect">
            <a:avLst/>
          </a:prstGeom>
          <a:solidFill>
            <a:schemeClr val="accent3">
              <a:lumMod val="40000"/>
              <a:lumOff val="60000"/>
            </a:schemeClr>
          </a:solidFill>
          <a:ln w="38100">
            <a:solidFill>
              <a:srgbClr val="FF0000"/>
            </a:solidFill>
            <a:miter lim="800000"/>
            <a:headEnd/>
            <a:tailEnd/>
          </a:ln>
        </p:spPr>
        <p:txBody>
          <a:bodyPr>
            <a:spAutoFit/>
          </a:bodyPr>
          <a:lstStyle/>
          <a:p>
            <a:pPr algn="ctr">
              <a:defRPr/>
            </a:pPr>
            <a:r>
              <a:rPr lang="zh-TW" altLang="en-US"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產特</a:t>
            </a:r>
            <a:endParaRPr lang="zh-TW" altLang="en-US" b="1" dirty="0">
              <a:solidFill>
                <a:srgbClr val="FF00FF"/>
              </a:solidFill>
              <a:effectLst>
                <a:outerShdw blurRad="38100" dist="38100" dir="2700000" algn="tl">
                  <a:srgbClr val="C0C0C0"/>
                </a:outerShdw>
              </a:effectLst>
              <a:latin typeface="可画甜心体" panose="02020500000000000000" charset="-122"/>
              <a:ea typeface="可画甜心体" panose="02020500000000000000" charset="-122"/>
            </a:endParaRPr>
          </a:p>
        </p:txBody>
      </p:sp>
      <p:sp>
        <p:nvSpPr>
          <p:cNvPr id="99" name="矩形 10">
            <a:extLst>
              <a:ext uri="{FF2B5EF4-FFF2-40B4-BE49-F238E27FC236}">
                <a16:creationId xmlns:a16="http://schemas.microsoft.com/office/drawing/2014/main" id="{920CB2F3-87B7-24C4-037A-F9D54DAED8AA}"/>
              </a:ext>
            </a:extLst>
          </p:cNvPr>
          <p:cNvSpPr>
            <a:spLocks noChangeArrowheads="1"/>
          </p:cNvSpPr>
          <p:nvPr/>
        </p:nvSpPr>
        <p:spPr bwMode="auto">
          <a:xfrm>
            <a:off x="7007225" y="3478213"/>
            <a:ext cx="808038" cy="646112"/>
          </a:xfrm>
          <a:prstGeom prst="rect">
            <a:avLst/>
          </a:prstGeom>
          <a:solidFill>
            <a:schemeClr val="bg2">
              <a:lumMod val="75000"/>
            </a:schemeClr>
          </a:solidFill>
          <a:ln w="38100">
            <a:solidFill>
              <a:srgbClr val="FF0000"/>
            </a:solidFill>
            <a:miter lim="800000"/>
            <a:headEnd/>
            <a:tailEnd/>
          </a:ln>
        </p:spPr>
        <p:txBody>
          <a:bodyPr>
            <a:spAutoFit/>
          </a:bodyPr>
          <a:lstStyle/>
          <a:p>
            <a:pPr algn="ctr">
              <a:defRPr/>
            </a:pPr>
            <a:r>
              <a:rPr lang="zh-TW" altLang="en-US"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五專</a:t>
            </a:r>
            <a:endParaRPr lang="en-US" altLang="zh-TW"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endParaRPr>
          </a:p>
          <a:p>
            <a:pPr algn="ctr">
              <a:defRPr/>
            </a:pPr>
            <a:r>
              <a:rPr lang="zh-TW" altLang="en-US"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優免</a:t>
            </a:r>
            <a:endParaRPr lang="zh-TW" altLang="en-US" b="1" dirty="0">
              <a:solidFill>
                <a:srgbClr val="FF00FF"/>
              </a:solidFill>
              <a:effectLst>
                <a:outerShdw blurRad="38100" dist="38100" dir="2700000" algn="tl">
                  <a:srgbClr val="C0C0C0"/>
                </a:outerShdw>
              </a:effectLst>
              <a:latin typeface="可画甜心体" panose="02020500000000000000" charset="-122"/>
              <a:ea typeface="可画甜心体" panose="02020500000000000000" charset="-122"/>
            </a:endParaRPr>
          </a:p>
        </p:txBody>
      </p:sp>
      <p:sp>
        <p:nvSpPr>
          <p:cNvPr id="100" name="矩形 10">
            <a:extLst>
              <a:ext uri="{FF2B5EF4-FFF2-40B4-BE49-F238E27FC236}">
                <a16:creationId xmlns:a16="http://schemas.microsoft.com/office/drawing/2014/main" id="{CC14D1BE-2A5A-6D56-197D-13B87B98A2C6}"/>
              </a:ext>
            </a:extLst>
          </p:cNvPr>
          <p:cNvSpPr>
            <a:spLocks noChangeArrowheads="1"/>
          </p:cNvSpPr>
          <p:nvPr/>
        </p:nvSpPr>
        <p:spPr bwMode="auto">
          <a:xfrm>
            <a:off x="7007225" y="4470400"/>
            <a:ext cx="808038" cy="646113"/>
          </a:xfrm>
          <a:prstGeom prst="rect">
            <a:avLst/>
          </a:prstGeom>
          <a:solidFill>
            <a:schemeClr val="bg2">
              <a:lumMod val="75000"/>
            </a:schemeClr>
          </a:solidFill>
          <a:ln w="38100">
            <a:solidFill>
              <a:srgbClr val="FF0000"/>
            </a:solidFill>
            <a:miter lim="800000"/>
            <a:headEnd/>
            <a:tailEnd/>
          </a:ln>
        </p:spPr>
        <p:txBody>
          <a:bodyPr>
            <a:spAutoFit/>
          </a:bodyPr>
          <a:lstStyle/>
          <a:p>
            <a:pPr algn="ctr">
              <a:defRPr/>
            </a:pPr>
            <a:r>
              <a:rPr lang="zh-TW" altLang="en-US"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五專</a:t>
            </a:r>
            <a:endParaRPr lang="en-US" altLang="zh-TW"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endParaRPr>
          </a:p>
          <a:p>
            <a:pPr algn="ctr">
              <a:defRPr/>
            </a:pPr>
            <a:r>
              <a:rPr lang="zh-TW" altLang="en-US"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聯免</a:t>
            </a:r>
            <a:endParaRPr lang="zh-TW" altLang="en-US" b="1" dirty="0">
              <a:solidFill>
                <a:srgbClr val="FF00FF"/>
              </a:solidFill>
              <a:effectLst>
                <a:outerShdw blurRad="38100" dist="38100" dir="2700000" algn="tl">
                  <a:srgbClr val="C0C0C0"/>
                </a:outerShdw>
              </a:effectLst>
              <a:latin typeface="可画甜心体" panose="02020500000000000000" charset="-122"/>
              <a:ea typeface="可画甜心体" panose="02020500000000000000" charset="-122"/>
            </a:endParaRPr>
          </a:p>
        </p:txBody>
      </p:sp>
      <p:sp>
        <p:nvSpPr>
          <p:cNvPr id="101" name="橢圓 100">
            <a:extLst>
              <a:ext uri="{FF2B5EF4-FFF2-40B4-BE49-F238E27FC236}">
                <a16:creationId xmlns:a16="http://schemas.microsoft.com/office/drawing/2014/main" id="{DD9B6300-67D3-02FD-0C93-09B3CEFBF580}"/>
              </a:ext>
            </a:extLst>
          </p:cNvPr>
          <p:cNvSpPr/>
          <p:nvPr/>
        </p:nvSpPr>
        <p:spPr>
          <a:xfrm>
            <a:off x="2089588" y="3472334"/>
            <a:ext cx="1265648" cy="566036"/>
          </a:xfrm>
          <a:prstGeom prst="ellipse">
            <a:avLst/>
          </a:prstGeom>
          <a:solidFill>
            <a:srgbClr val="00CC00"/>
          </a:solidFill>
          <a:ln w="38100" cap="flat" cmpd="sng" algn="ctr">
            <a:solidFill>
              <a:srgbClr val="3333FF"/>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r>
              <a:rPr kumimoji="0" lang="zh-TW" altLang="en-US" b="1" kern="0" dirty="0">
                <a:solidFill>
                  <a:prstClr val="white"/>
                </a:solidFill>
                <a:effectLst>
                  <a:outerShdw blurRad="38100" dist="38100" dir="2700000" algn="tl">
                    <a:srgbClr val="000000">
                      <a:alpha val="43137"/>
                    </a:srgbClr>
                  </a:outerShdw>
                </a:effectLst>
                <a:latin typeface="可画甜心体" panose="02020500000000000000" charset="-122"/>
                <a:ea typeface="可画甜心体" panose="02020500000000000000" charset="-122"/>
              </a:rPr>
              <a:t>不採計</a:t>
            </a:r>
          </a:p>
        </p:txBody>
      </p:sp>
      <p:sp>
        <p:nvSpPr>
          <p:cNvPr id="102" name="橢圓 101">
            <a:extLst>
              <a:ext uri="{FF2B5EF4-FFF2-40B4-BE49-F238E27FC236}">
                <a16:creationId xmlns:a16="http://schemas.microsoft.com/office/drawing/2014/main" id="{F3271916-DB24-15A4-D261-1441B9BED1BD}"/>
              </a:ext>
            </a:extLst>
          </p:cNvPr>
          <p:cNvSpPr/>
          <p:nvPr/>
        </p:nvSpPr>
        <p:spPr>
          <a:xfrm>
            <a:off x="3746931" y="3471341"/>
            <a:ext cx="1265648" cy="566036"/>
          </a:xfrm>
          <a:prstGeom prst="ellipse">
            <a:avLst/>
          </a:prstGeom>
          <a:solidFill>
            <a:srgbClr val="FFFF00"/>
          </a:solidFill>
          <a:ln w="38100" cap="flat" cmpd="sng" algn="ctr">
            <a:solidFill>
              <a:srgbClr val="3333FF"/>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r>
              <a:rPr kumimoji="0" lang="zh-TW" altLang="en-US" b="1" kern="0" dirty="0">
                <a:solidFill>
                  <a:srgbClr val="F35E5E"/>
                </a:solidFill>
                <a:effectLst>
                  <a:outerShdw blurRad="38100" dist="38100" dir="2700000" algn="tl">
                    <a:srgbClr val="000000">
                      <a:alpha val="43137"/>
                    </a:srgbClr>
                  </a:outerShdw>
                </a:effectLst>
                <a:latin typeface="可画甜心体" panose="02020500000000000000" charset="-122"/>
                <a:ea typeface="可画甜心体" panose="02020500000000000000" charset="-122"/>
              </a:rPr>
              <a:t>當門檻</a:t>
            </a:r>
          </a:p>
        </p:txBody>
      </p:sp>
      <p:sp>
        <p:nvSpPr>
          <p:cNvPr id="103" name="橢圓 102">
            <a:extLst>
              <a:ext uri="{FF2B5EF4-FFF2-40B4-BE49-F238E27FC236}">
                <a16:creationId xmlns:a16="http://schemas.microsoft.com/office/drawing/2014/main" id="{DFB1689A-DD52-F3A9-B5EF-45E2134A5E5B}"/>
              </a:ext>
            </a:extLst>
          </p:cNvPr>
          <p:cNvSpPr/>
          <p:nvPr/>
        </p:nvSpPr>
        <p:spPr>
          <a:xfrm>
            <a:off x="5404275" y="3458587"/>
            <a:ext cx="1265648" cy="566036"/>
          </a:xfrm>
          <a:prstGeom prst="ellipse">
            <a:avLst/>
          </a:prstGeom>
          <a:solidFill>
            <a:srgbClr val="9900FF"/>
          </a:solidFill>
          <a:ln w="38100" cap="flat" cmpd="sng" algn="ctr">
            <a:solidFill>
              <a:srgbClr val="3333FF"/>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r>
              <a:rPr kumimoji="0" lang="zh-TW" altLang="en-US" b="1" kern="0" dirty="0">
                <a:solidFill>
                  <a:prstClr val="white"/>
                </a:solidFill>
                <a:effectLst>
                  <a:outerShdw blurRad="38100" dist="38100" dir="2700000" algn="tl">
                    <a:srgbClr val="000000">
                      <a:alpha val="43137"/>
                    </a:srgbClr>
                  </a:outerShdw>
                </a:effectLst>
                <a:latin typeface="可画甜心体" panose="02020500000000000000" charset="-122"/>
                <a:ea typeface="可画甜心体" panose="02020500000000000000" charset="-122"/>
              </a:rPr>
              <a:t>當積分</a:t>
            </a:r>
          </a:p>
        </p:txBody>
      </p:sp>
      <p:sp>
        <p:nvSpPr>
          <p:cNvPr id="104" name="矩形 10">
            <a:extLst>
              <a:ext uri="{FF2B5EF4-FFF2-40B4-BE49-F238E27FC236}">
                <a16:creationId xmlns:a16="http://schemas.microsoft.com/office/drawing/2014/main" id="{F4F892B5-5E48-909E-E01B-7CA23EB9685F}"/>
              </a:ext>
            </a:extLst>
          </p:cNvPr>
          <p:cNvSpPr>
            <a:spLocks noChangeArrowheads="1"/>
          </p:cNvSpPr>
          <p:nvPr/>
        </p:nvSpPr>
        <p:spPr bwMode="auto">
          <a:xfrm>
            <a:off x="754063" y="4718050"/>
            <a:ext cx="938212" cy="584200"/>
          </a:xfrm>
          <a:prstGeom prst="rect">
            <a:avLst/>
          </a:prstGeom>
          <a:solidFill>
            <a:schemeClr val="accent3">
              <a:lumMod val="40000"/>
              <a:lumOff val="60000"/>
            </a:schemeClr>
          </a:solidFill>
          <a:ln w="38100">
            <a:solidFill>
              <a:srgbClr val="FF0000"/>
            </a:solidFill>
            <a:miter lim="800000"/>
            <a:headEnd/>
            <a:tailEnd/>
          </a:ln>
        </p:spPr>
        <p:txBody>
          <a:bodyPr>
            <a:spAutoFit/>
          </a:bodyPr>
          <a:lstStyle/>
          <a:p>
            <a:pPr algn="ctr">
              <a:defRPr/>
            </a:pPr>
            <a:r>
              <a:rPr lang="zh-TW" altLang="en-US" sz="1600"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技術型</a:t>
            </a:r>
            <a:endParaRPr lang="en-US" altLang="zh-TW" sz="1600"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endParaRPr>
          </a:p>
          <a:p>
            <a:pPr algn="ctr">
              <a:defRPr/>
            </a:pPr>
            <a:r>
              <a:rPr lang="zh-TW" altLang="en-US" sz="1600"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獨招</a:t>
            </a:r>
            <a:endParaRPr lang="zh-TW" altLang="en-US" sz="1600" b="1" dirty="0">
              <a:solidFill>
                <a:srgbClr val="FF00FF"/>
              </a:solidFill>
              <a:effectLst>
                <a:outerShdw blurRad="38100" dist="38100" dir="2700000" algn="tl">
                  <a:srgbClr val="C0C0C0"/>
                </a:outerShdw>
              </a:effectLst>
              <a:latin typeface="可画甜心体" panose="02020500000000000000" charset="-122"/>
              <a:ea typeface="可画甜心体" panose="02020500000000000000" charset="-122"/>
            </a:endParaRPr>
          </a:p>
        </p:txBody>
      </p:sp>
      <p:sp>
        <p:nvSpPr>
          <p:cNvPr id="105" name="矩形 10">
            <a:extLst>
              <a:ext uri="{FF2B5EF4-FFF2-40B4-BE49-F238E27FC236}">
                <a16:creationId xmlns:a16="http://schemas.microsoft.com/office/drawing/2014/main" id="{8D21322C-0D2B-4437-8685-60AAEDA68A63}"/>
              </a:ext>
            </a:extLst>
          </p:cNvPr>
          <p:cNvSpPr>
            <a:spLocks noChangeArrowheads="1"/>
          </p:cNvSpPr>
          <p:nvPr/>
        </p:nvSpPr>
        <p:spPr bwMode="auto">
          <a:xfrm>
            <a:off x="731838" y="3916363"/>
            <a:ext cx="938212" cy="647700"/>
          </a:xfrm>
          <a:prstGeom prst="rect">
            <a:avLst/>
          </a:prstGeom>
          <a:solidFill>
            <a:schemeClr val="accent3">
              <a:lumMod val="40000"/>
              <a:lumOff val="60000"/>
            </a:schemeClr>
          </a:solidFill>
          <a:ln w="38100">
            <a:solidFill>
              <a:srgbClr val="FF0000"/>
            </a:solidFill>
            <a:miter lim="800000"/>
            <a:headEnd/>
            <a:tailEnd/>
          </a:ln>
        </p:spPr>
        <p:txBody>
          <a:bodyPr>
            <a:spAutoFit/>
          </a:bodyPr>
          <a:lstStyle/>
          <a:p>
            <a:pPr algn="ctr">
              <a:defRPr/>
            </a:pPr>
            <a:r>
              <a:rPr lang="zh-TW" altLang="en-US"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實用技能學程</a:t>
            </a:r>
            <a:endParaRPr lang="zh-TW" altLang="en-US" b="1" dirty="0">
              <a:solidFill>
                <a:srgbClr val="FF00FF"/>
              </a:solidFill>
              <a:effectLst>
                <a:outerShdw blurRad="38100" dist="38100" dir="2700000" algn="tl">
                  <a:srgbClr val="C0C0C0"/>
                </a:outerShdw>
              </a:effectLst>
              <a:latin typeface="可画甜心体" panose="02020500000000000000" charset="-122"/>
              <a:ea typeface="可画甜心体" panose="02020500000000000000" charset="-122"/>
            </a:endParaRPr>
          </a:p>
        </p:txBody>
      </p:sp>
      <p:sp>
        <p:nvSpPr>
          <p:cNvPr id="106" name="矩形 10">
            <a:extLst>
              <a:ext uri="{FF2B5EF4-FFF2-40B4-BE49-F238E27FC236}">
                <a16:creationId xmlns:a16="http://schemas.microsoft.com/office/drawing/2014/main" id="{BDB5B56F-8235-C2FC-FE47-500CFB8D7B5A}"/>
              </a:ext>
            </a:extLst>
          </p:cNvPr>
          <p:cNvSpPr>
            <a:spLocks noChangeArrowheads="1"/>
          </p:cNvSpPr>
          <p:nvPr/>
        </p:nvSpPr>
        <p:spPr bwMode="auto">
          <a:xfrm>
            <a:off x="1450975" y="5421313"/>
            <a:ext cx="938213" cy="369887"/>
          </a:xfrm>
          <a:prstGeom prst="rect">
            <a:avLst/>
          </a:prstGeom>
          <a:solidFill>
            <a:schemeClr val="accent6">
              <a:lumMod val="60000"/>
              <a:lumOff val="40000"/>
            </a:schemeClr>
          </a:solidFill>
          <a:ln w="38100">
            <a:solidFill>
              <a:srgbClr val="FF0000"/>
            </a:solidFill>
            <a:miter lim="800000"/>
            <a:headEnd/>
            <a:tailEnd/>
          </a:ln>
        </p:spPr>
        <p:txBody>
          <a:bodyPr>
            <a:spAutoFit/>
          </a:bodyPr>
          <a:lstStyle/>
          <a:p>
            <a:pPr algn="ctr">
              <a:defRPr/>
            </a:pPr>
            <a:r>
              <a:rPr lang="zh-TW" altLang="en-US"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科學班</a:t>
            </a:r>
            <a:endParaRPr lang="zh-TW" altLang="en-US" b="1" dirty="0">
              <a:solidFill>
                <a:srgbClr val="FF00FF"/>
              </a:solidFill>
              <a:effectLst>
                <a:outerShdw blurRad="38100" dist="38100" dir="2700000" algn="tl">
                  <a:srgbClr val="C0C0C0"/>
                </a:outerShdw>
              </a:effectLst>
              <a:latin typeface="可画甜心体" panose="02020500000000000000" charset="-122"/>
              <a:ea typeface="可画甜心体" panose="02020500000000000000" charset="-122"/>
            </a:endParaRPr>
          </a:p>
        </p:txBody>
      </p:sp>
      <p:sp>
        <p:nvSpPr>
          <p:cNvPr id="107" name="矩形 10">
            <a:extLst>
              <a:ext uri="{FF2B5EF4-FFF2-40B4-BE49-F238E27FC236}">
                <a16:creationId xmlns:a16="http://schemas.microsoft.com/office/drawing/2014/main" id="{7C05D4AE-2CD8-0B12-E128-EB041A705680}"/>
              </a:ext>
            </a:extLst>
          </p:cNvPr>
          <p:cNvSpPr>
            <a:spLocks noChangeArrowheads="1"/>
          </p:cNvSpPr>
          <p:nvPr/>
        </p:nvSpPr>
        <p:spPr bwMode="auto">
          <a:xfrm>
            <a:off x="3597275" y="5430838"/>
            <a:ext cx="1209675" cy="369887"/>
          </a:xfrm>
          <a:prstGeom prst="rect">
            <a:avLst/>
          </a:prstGeom>
          <a:solidFill>
            <a:schemeClr val="accent3">
              <a:lumMod val="40000"/>
              <a:lumOff val="60000"/>
            </a:schemeClr>
          </a:solidFill>
          <a:ln w="38100">
            <a:solidFill>
              <a:srgbClr val="FF0000"/>
            </a:solidFill>
            <a:miter lim="800000"/>
            <a:headEnd/>
            <a:tailEnd/>
          </a:ln>
        </p:spPr>
        <p:txBody>
          <a:bodyPr>
            <a:spAutoFit/>
          </a:bodyPr>
          <a:lstStyle/>
          <a:p>
            <a:pPr algn="ctr">
              <a:defRPr/>
            </a:pPr>
            <a:r>
              <a:rPr lang="zh-TW" altLang="en-US"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專業群科</a:t>
            </a:r>
            <a:endParaRPr lang="zh-TW" altLang="en-US" b="1" dirty="0">
              <a:solidFill>
                <a:srgbClr val="FF00FF"/>
              </a:solidFill>
              <a:effectLst>
                <a:outerShdw blurRad="38100" dist="38100" dir="2700000" algn="tl">
                  <a:srgbClr val="C0C0C0"/>
                </a:outerShdw>
              </a:effectLst>
              <a:latin typeface="可画甜心体" panose="02020500000000000000" charset="-122"/>
              <a:ea typeface="可画甜心体" panose="02020500000000000000" charset="-122"/>
            </a:endParaRPr>
          </a:p>
        </p:txBody>
      </p:sp>
      <p:sp>
        <p:nvSpPr>
          <p:cNvPr id="108" name="矩形 10">
            <a:extLst>
              <a:ext uri="{FF2B5EF4-FFF2-40B4-BE49-F238E27FC236}">
                <a16:creationId xmlns:a16="http://schemas.microsoft.com/office/drawing/2014/main" id="{033A3DFF-1AC0-EE69-5BD0-6B597C1CFE62}"/>
              </a:ext>
            </a:extLst>
          </p:cNvPr>
          <p:cNvSpPr>
            <a:spLocks noChangeArrowheads="1"/>
          </p:cNvSpPr>
          <p:nvPr/>
        </p:nvSpPr>
        <p:spPr bwMode="auto">
          <a:xfrm>
            <a:off x="2524125" y="5430838"/>
            <a:ext cx="938213" cy="369887"/>
          </a:xfrm>
          <a:prstGeom prst="rect">
            <a:avLst/>
          </a:prstGeom>
          <a:solidFill>
            <a:schemeClr val="accent6">
              <a:lumMod val="60000"/>
              <a:lumOff val="40000"/>
            </a:schemeClr>
          </a:solidFill>
          <a:ln w="38100">
            <a:solidFill>
              <a:srgbClr val="FF0000"/>
            </a:solidFill>
            <a:miter lim="800000"/>
            <a:headEnd/>
            <a:tailEnd/>
          </a:ln>
        </p:spPr>
        <p:txBody>
          <a:bodyPr>
            <a:spAutoFit/>
          </a:bodyPr>
          <a:lstStyle/>
          <a:p>
            <a:pPr algn="ctr">
              <a:defRPr/>
            </a:pPr>
            <a:r>
              <a:rPr lang="zh-TW" altLang="en-US"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體育班</a:t>
            </a:r>
            <a:endParaRPr lang="zh-TW" altLang="en-US" b="1" dirty="0">
              <a:solidFill>
                <a:srgbClr val="FF00FF"/>
              </a:solidFill>
              <a:effectLst>
                <a:outerShdw blurRad="38100" dist="38100" dir="2700000" algn="tl">
                  <a:srgbClr val="C0C0C0"/>
                </a:outerShdw>
              </a:effectLst>
              <a:latin typeface="可画甜心体" panose="02020500000000000000" charset="-122"/>
              <a:ea typeface="可画甜心体" panose="02020500000000000000" charset="-122"/>
            </a:endParaRPr>
          </a:p>
        </p:txBody>
      </p:sp>
      <p:sp>
        <p:nvSpPr>
          <p:cNvPr id="109" name="矩形 10">
            <a:extLst>
              <a:ext uri="{FF2B5EF4-FFF2-40B4-BE49-F238E27FC236}">
                <a16:creationId xmlns:a16="http://schemas.microsoft.com/office/drawing/2014/main" id="{61E57E2C-9DF1-947A-E961-89FFDD06470B}"/>
              </a:ext>
            </a:extLst>
          </p:cNvPr>
          <p:cNvSpPr>
            <a:spLocks noChangeArrowheads="1"/>
          </p:cNvSpPr>
          <p:nvPr/>
        </p:nvSpPr>
        <p:spPr bwMode="auto">
          <a:xfrm>
            <a:off x="4897438" y="5435600"/>
            <a:ext cx="938212" cy="368300"/>
          </a:xfrm>
          <a:prstGeom prst="rect">
            <a:avLst/>
          </a:prstGeom>
          <a:solidFill>
            <a:schemeClr val="accent3">
              <a:lumMod val="40000"/>
              <a:lumOff val="60000"/>
            </a:schemeClr>
          </a:solidFill>
          <a:ln w="38100">
            <a:solidFill>
              <a:srgbClr val="FF0000"/>
            </a:solidFill>
            <a:miter lim="800000"/>
            <a:headEnd/>
            <a:tailEnd/>
          </a:ln>
        </p:spPr>
        <p:txBody>
          <a:bodyPr>
            <a:spAutoFit/>
          </a:bodyPr>
          <a:lstStyle/>
          <a:p>
            <a:pPr algn="ctr">
              <a:defRPr/>
            </a:pPr>
            <a:r>
              <a:rPr lang="zh-TW" altLang="en-US"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藝才班</a:t>
            </a:r>
            <a:endParaRPr lang="zh-TW" altLang="en-US" b="1" dirty="0">
              <a:solidFill>
                <a:srgbClr val="FF00FF"/>
              </a:solidFill>
              <a:effectLst>
                <a:outerShdw blurRad="38100" dist="38100" dir="2700000" algn="tl">
                  <a:srgbClr val="C0C0C0"/>
                </a:outerShdw>
              </a:effectLst>
              <a:latin typeface="可画甜心体" panose="02020500000000000000" charset="-122"/>
              <a:ea typeface="可画甜心体" panose="02020500000000000000" charset="-122"/>
            </a:endParaRPr>
          </a:p>
        </p:txBody>
      </p:sp>
      <p:sp>
        <p:nvSpPr>
          <p:cNvPr id="110" name="矩形 10">
            <a:extLst>
              <a:ext uri="{FF2B5EF4-FFF2-40B4-BE49-F238E27FC236}">
                <a16:creationId xmlns:a16="http://schemas.microsoft.com/office/drawing/2014/main" id="{2DB5CBC6-4935-C598-3837-B66AED8021CA}"/>
              </a:ext>
            </a:extLst>
          </p:cNvPr>
          <p:cNvSpPr>
            <a:spLocks noChangeArrowheads="1"/>
          </p:cNvSpPr>
          <p:nvPr/>
        </p:nvSpPr>
        <p:spPr bwMode="auto">
          <a:xfrm>
            <a:off x="5970588" y="5426075"/>
            <a:ext cx="1641475" cy="368300"/>
          </a:xfrm>
          <a:prstGeom prst="rect">
            <a:avLst/>
          </a:prstGeom>
          <a:solidFill>
            <a:srgbClr val="FFFF00"/>
          </a:solidFill>
          <a:ln w="38100">
            <a:solidFill>
              <a:srgbClr val="FF0000"/>
            </a:solidFill>
            <a:miter lim="800000"/>
            <a:headEnd/>
            <a:tailEnd/>
          </a:ln>
        </p:spPr>
        <p:txBody>
          <a:bodyPr>
            <a:spAutoFit/>
          </a:bodyPr>
          <a:lstStyle/>
          <a:p>
            <a:pPr algn="ctr">
              <a:defRPr/>
            </a:pPr>
            <a:r>
              <a:rPr lang="zh-TW" altLang="en-US"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學科特招</a:t>
            </a:r>
            <a:endParaRPr lang="zh-TW" altLang="en-US" b="1" dirty="0">
              <a:solidFill>
                <a:srgbClr val="FF00FF"/>
              </a:solidFill>
              <a:effectLst>
                <a:outerShdw blurRad="38100" dist="38100" dir="2700000" algn="tl">
                  <a:srgbClr val="C0C0C0"/>
                </a:outerShdw>
              </a:effectLst>
              <a:latin typeface="可画甜心体" panose="02020500000000000000" charset="-122"/>
              <a:ea typeface="可画甜心体" panose="02020500000000000000" charset="-122"/>
            </a:endParaRPr>
          </a:p>
        </p:txBody>
      </p:sp>
      <p:sp>
        <p:nvSpPr>
          <p:cNvPr id="111" name="燕尾形向右箭號 2">
            <a:extLst>
              <a:ext uri="{FF2B5EF4-FFF2-40B4-BE49-F238E27FC236}">
                <a16:creationId xmlns:a16="http://schemas.microsoft.com/office/drawing/2014/main" id="{0FCD5CE2-309D-55DB-846E-616076795037}"/>
              </a:ext>
            </a:extLst>
          </p:cNvPr>
          <p:cNvSpPr/>
          <p:nvPr/>
        </p:nvSpPr>
        <p:spPr>
          <a:xfrm rot="4020000">
            <a:off x="5325184" y="2907676"/>
            <a:ext cx="956872" cy="87502"/>
          </a:xfrm>
          <a:prstGeom prst="notchedRightArrow">
            <a:avLst/>
          </a:prstGeom>
          <a:solidFill>
            <a:srgbClr val="A405FF"/>
          </a:solidFill>
          <a:ln w="12700" cap="flat" cmpd="sng" algn="ctr">
            <a:solidFill>
              <a:srgbClr val="5B9BD5">
                <a:shade val="50000"/>
              </a:srgbClr>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endParaRPr kumimoji="0" lang="zh-TW" altLang="en-US" sz="900" kern="0">
              <a:solidFill>
                <a:prstClr val="white"/>
              </a:solidFill>
              <a:latin typeface="可画甜心体" panose="02020500000000000000" charset="-122"/>
              <a:ea typeface="可画甜心体" panose="02020500000000000000" charset="-122"/>
            </a:endParaRPr>
          </a:p>
        </p:txBody>
      </p:sp>
      <p:sp>
        <p:nvSpPr>
          <p:cNvPr id="113" name="燕尾形向右箭號 30">
            <a:extLst>
              <a:ext uri="{FF2B5EF4-FFF2-40B4-BE49-F238E27FC236}">
                <a16:creationId xmlns:a16="http://schemas.microsoft.com/office/drawing/2014/main" id="{4CFCF7A0-F89E-0A65-B353-42FDD2C708B4}"/>
              </a:ext>
            </a:extLst>
          </p:cNvPr>
          <p:cNvSpPr/>
          <p:nvPr/>
        </p:nvSpPr>
        <p:spPr>
          <a:xfrm rot="1740000" flipV="1">
            <a:off x="4145268" y="3005743"/>
            <a:ext cx="1623636" cy="70018"/>
          </a:xfrm>
          <a:prstGeom prst="notchedRightArrow">
            <a:avLst/>
          </a:prstGeom>
          <a:solidFill>
            <a:srgbClr val="A405FF"/>
          </a:solidFill>
          <a:ln w="12700" cap="flat" cmpd="sng" algn="ctr">
            <a:solidFill>
              <a:srgbClr val="5B9BD5">
                <a:shade val="50000"/>
              </a:srgbClr>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endParaRPr kumimoji="0" lang="zh-TW" altLang="en-US" sz="900" kern="0">
              <a:solidFill>
                <a:prstClr val="white"/>
              </a:solidFill>
              <a:latin typeface="可画甜心体" panose="02020500000000000000" charset="-122"/>
              <a:ea typeface="可画甜心体" panose="02020500000000000000" charset="-122"/>
            </a:endParaRPr>
          </a:p>
        </p:txBody>
      </p:sp>
      <p:sp>
        <p:nvSpPr>
          <p:cNvPr id="114" name="燕尾形向右箭號 31">
            <a:extLst>
              <a:ext uri="{FF2B5EF4-FFF2-40B4-BE49-F238E27FC236}">
                <a16:creationId xmlns:a16="http://schemas.microsoft.com/office/drawing/2014/main" id="{BBBC8656-CD36-9982-B4C6-86143E91D371}"/>
              </a:ext>
            </a:extLst>
          </p:cNvPr>
          <p:cNvSpPr/>
          <p:nvPr/>
        </p:nvSpPr>
        <p:spPr>
          <a:xfrm rot="4020000">
            <a:off x="1707730" y="2970563"/>
            <a:ext cx="956872" cy="87502"/>
          </a:xfrm>
          <a:prstGeom prst="notchedRightArrow">
            <a:avLst/>
          </a:prstGeom>
          <a:solidFill>
            <a:srgbClr val="00CC00"/>
          </a:solidFill>
          <a:ln w="12700" cap="flat" cmpd="sng" algn="ctr">
            <a:solidFill>
              <a:srgbClr val="5B9BD5">
                <a:shade val="50000"/>
              </a:srgbClr>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endParaRPr kumimoji="0" lang="zh-TW" altLang="en-US" sz="900" kern="0">
              <a:solidFill>
                <a:prstClr val="white"/>
              </a:solidFill>
              <a:latin typeface="可画甜心体" panose="02020500000000000000" charset="-122"/>
              <a:ea typeface="可画甜心体" panose="02020500000000000000" charset="-122"/>
            </a:endParaRPr>
          </a:p>
        </p:txBody>
      </p:sp>
      <p:sp>
        <p:nvSpPr>
          <p:cNvPr id="116" name="燕尾形向右箭號 33">
            <a:extLst>
              <a:ext uri="{FF2B5EF4-FFF2-40B4-BE49-F238E27FC236}">
                <a16:creationId xmlns:a16="http://schemas.microsoft.com/office/drawing/2014/main" id="{EB5B8E92-5957-3AEB-EEED-29E381E85198}"/>
              </a:ext>
            </a:extLst>
          </p:cNvPr>
          <p:cNvSpPr/>
          <p:nvPr/>
        </p:nvSpPr>
        <p:spPr>
          <a:xfrm rot="10800000">
            <a:off x="6710421" y="3713832"/>
            <a:ext cx="187073" cy="81054"/>
          </a:xfrm>
          <a:prstGeom prst="notchedRightArrow">
            <a:avLst/>
          </a:prstGeom>
          <a:solidFill>
            <a:srgbClr val="A405FF"/>
          </a:solidFill>
          <a:ln w="12700" cap="flat" cmpd="sng" algn="ctr">
            <a:solidFill>
              <a:srgbClr val="5B9BD5">
                <a:shade val="50000"/>
              </a:srgbClr>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endParaRPr kumimoji="0" lang="zh-TW" altLang="en-US" sz="900" kern="0">
              <a:solidFill>
                <a:prstClr val="white"/>
              </a:solidFill>
              <a:latin typeface="可画甜心体" panose="02020500000000000000" charset="-122"/>
              <a:ea typeface="可画甜心体" panose="02020500000000000000" charset="-122"/>
            </a:endParaRPr>
          </a:p>
        </p:txBody>
      </p:sp>
      <p:sp>
        <p:nvSpPr>
          <p:cNvPr id="117" name="燕尾形向右箭號 34">
            <a:extLst>
              <a:ext uri="{FF2B5EF4-FFF2-40B4-BE49-F238E27FC236}">
                <a16:creationId xmlns:a16="http://schemas.microsoft.com/office/drawing/2014/main" id="{DD4648DD-1596-10D7-34FE-30635E30956B}"/>
              </a:ext>
            </a:extLst>
          </p:cNvPr>
          <p:cNvSpPr/>
          <p:nvPr/>
        </p:nvSpPr>
        <p:spPr>
          <a:xfrm rot="14100000">
            <a:off x="6221074" y="4393634"/>
            <a:ext cx="849132" cy="45719"/>
          </a:xfrm>
          <a:prstGeom prst="notchedRightArrow">
            <a:avLst/>
          </a:prstGeom>
          <a:solidFill>
            <a:srgbClr val="A405FF"/>
          </a:solidFill>
          <a:ln w="12700" cap="flat" cmpd="sng" algn="ctr">
            <a:solidFill>
              <a:srgbClr val="5B9BD5">
                <a:shade val="50000"/>
              </a:srgbClr>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endParaRPr kumimoji="0" lang="zh-TW" altLang="en-US" sz="900" kern="0">
              <a:solidFill>
                <a:prstClr val="white"/>
              </a:solidFill>
              <a:latin typeface="可画甜心体" panose="02020500000000000000" charset="-122"/>
              <a:ea typeface="可画甜心体" panose="02020500000000000000" charset="-122"/>
            </a:endParaRPr>
          </a:p>
        </p:txBody>
      </p:sp>
      <p:sp>
        <p:nvSpPr>
          <p:cNvPr id="118" name="燕尾形向右箭號 35">
            <a:extLst>
              <a:ext uri="{FF2B5EF4-FFF2-40B4-BE49-F238E27FC236}">
                <a16:creationId xmlns:a16="http://schemas.microsoft.com/office/drawing/2014/main" id="{218D2D59-F6E1-AC73-555D-B08A01A02B42}"/>
              </a:ext>
            </a:extLst>
          </p:cNvPr>
          <p:cNvSpPr/>
          <p:nvPr/>
        </p:nvSpPr>
        <p:spPr>
          <a:xfrm rot="13500000" flipV="1">
            <a:off x="4513187" y="4619795"/>
            <a:ext cx="1976298" cy="81054"/>
          </a:xfrm>
          <a:prstGeom prst="notchedRightArrow">
            <a:avLst/>
          </a:prstGeom>
          <a:solidFill>
            <a:srgbClr val="FFFF00"/>
          </a:solidFill>
          <a:ln w="12700" cap="flat" cmpd="sng" algn="ctr">
            <a:solidFill>
              <a:srgbClr val="5B9BD5">
                <a:shade val="50000"/>
              </a:srgbClr>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endParaRPr kumimoji="0" lang="zh-TW" altLang="en-US" sz="900" kern="0">
              <a:solidFill>
                <a:srgbClr val="61C2BE"/>
              </a:solidFill>
              <a:latin typeface="可画甜心体" panose="02020500000000000000" charset="-122"/>
              <a:ea typeface="可画甜心体" panose="02020500000000000000" charset="-122"/>
            </a:endParaRPr>
          </a:p>
        </p:txBody>
      </p:sp>
      <p:sp>
        <p:nvSpPr>
          <p:cNvPr id="119" name="燕尾形向右箭號 36">
            <a:extLst>
              <a:ext uri="{FF2B5EF4-FFF2-40B4-BE49-F238E27FC236}">
                <a16:creationId xmlns:a16="http://schemas.microsoft.com/office/drawing/2014/main" id="{48B53A47-0594-C997-7936-24189BFDFD8E}"/>
              </a:ext>
            </a:extLst>
          </p:cNvPr>
          <p:cNvSpPr/>
          <p:nvPr/>
        </p:nvSpPr>
        <p:spPr>
          <a:xfrm rot="14460000" flipV="1">
            <a:off x="4117444" y="4687611"/>
            <a:ext cx="1395206" cy="88409"/>
          </a:xfrm>
          <a:prstGeom prst="notchedRightArrow">
            <a:avLst/>
          </a:prstGeom>
          <a:solidFill>
            <a:srgbClr val="FFFF00"/>
          </a:solidFill>
          <a:ln w="12700" cap="flat" cmpd="sng" algn="ctr">
            <a:solidFill>
              <a:srgbClr val="5B9BD5">
                <a:shade val="50000"/>
              </a:srgbClr>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endParaRPr kumimoji="0" lang="zh-TW" altLang="en-US" sz="900" kern="0">
              <a:solidFill>
                <a:srgbClr val="61C2BE"/>
              </a:solidFill>
              <a:latin typeface="可画甜心体" panose="02020500000000000000" charset="-122"/>
              <a:ea typeface="可画甜心体" panose="02020500000000000000" charset="-122"/>
            </a:endParaRPr>
          </a:p>
        </p:txBody>
      </p:sp>
      <p:sp>
        <p:nvSpPr>
          <p:cNvPr id="120" name="燕尾形向右箭號 37">
            <a:extLst>
              <a:ext uri="{FF2B5EF4-FFF2-40B4-BE49-F238E27FC236}">
                <a16:creationId xmlns:a16="http://schemas.microsoft.com/office/drawing/2014/main" id="{9E929FA8-386F-2B44-6675-610DD9558075}"/>
              </a:ext>
            </a:extLst>
          </p:cNvPr>
          <p:cNvSpPr/>
          <p:nvPr/>
        </p:nvSpPr>
        <p:spPr>
          <a:xfrm rot="16500000" flipV="1">
            <a:off x="3604778" y="4677373"/>
            <a:ext cx="1236736" cy="88409"/>
          </a:xfrm>
          <a:prstGeom prst="notchedRightArrow">
            <a:avLst/>
          </a:prstGeom>
          <a:solidFill>
            <a:srgbClr val="FFFF00"/>
          </a:solidFill>
          <a:ln w="12700" cap="flat" cmpd="sng" algn="ctr">
            <a:solidFill>
              <a:srgbClr val="5B9BD5">
                <a:shade val="50000"/>
              </a:srgbClr>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endParaRPr kumimoji="0" lang="zh-TW" altLang="en-US" sz="900" kern="0">
              <a:solidFill>
                <a:srgbClr val="61C2BE"/>
              </a:solidFill>
              <a:latin typeface="可画甜心体" panose="02020500000000000000" charset="-122"/>
              <a:ea typeface="可画甜心体" panose="02020500000000000000" charset="-122"/>
            </a:endParaRPr>
          </a:p>
        </p:txBody>
      </p:sp>
      <p:sp>
        <p:nvSpPr>
          <p:cNvPr id="121" name="燕尾形向右箭號 38">
            <a:extLst>
              <a:ext uri="{FF2B5EF4-FFF2-40B4-BE49-F238E27FC236}">
                <a16:creationId xmlns:a16="http://schemas.microsoft.com/office/drawing/2014/main" id="{2219FD6A-701C-BA3B-6EC4-ADD3813BFEF2}"/>
              </a:ext>
            </a:extLst>
          </p:cNvPr>
          <p:cNvSpPr/>
          <p:nvPr/>
        </p:nvSpPr>
        <p:spPr>
          <a:xfrm rot="15780000" flipV="1">
            <a:off x="2231844" y="4687611"/>
            <a:ext cx="1236736" cy="88409"/>
          </a:xfrm>
          <a:prstGeom prst="notchedRightArrow">
            <a:avLst/>
          </a:prstGeom>
          <a:solidFill>
            <a:srgbClr val="00CC00"/>
          </a:solidFill>
          <a:ln w="12700" cap="flat" cmpd="sng" algn="ctr">
            <a:solidFill>
              <a:srgbClr val="5B9BD5">
                <a:shade val="50000"/>
              </a:srgbClr>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endParaRPr kumimoji="0" lang="zh-TW" altLang="en-US" sz="900" kern="0">
              <a:solidFill>
                <a:prstClr val="white"/>
              </a:solidFill>
              <a:latin typeface="可画甜心体" panose="02020500000000000000" charset="-122"/>
              <a:ea typeface="可画甜心体" panose="02020500000000000000" charset="-122"/>
            </a:endParaRPr>
          </a:p>
        </p:txBody>
      </p:sp>
      <p:sp>
        <p:nvSpPr>
          <p:cNvPr id="122" name="燕尾形向右箭號 39">
            <a:extLst>
              <a:ext uri="{FF2B5EF4-FFF2-40B4-BE49-F238E27FC236}">
                <a16:creationId xmlns:a16="http://schemas.microsoft.com/office/drawing/2014/main" id="{CF62BCCA-45DA-8C02-D4B3-B866245BE46B}"/>
              </a:ext>
            </a:extLst>
          </p:cNvPr>
          <p:cNvSpPr/>
          <p:nvPr/>
        </p:nvSpPr>
        <p:spPr>
          <a:xfrm rot="17400000" flipV="1">
            <a:off x="1642265" y="4680880"/>
            <a:ext cx="1236736" cy="88409"/>
          </a:xfrm>
          <a:prstGeom prst="notchedRightArrow">
            <a:avLst/>
          </a:prstGeom>
          <a:solidFill>
            <a:srgbClr val="00CC00"/>
          </a:solidFill>
          <a:ln w="12700" cap="flat" cmpd="sng" algn="ctr">
            <a:solidFill>
              <a:srgbClr val="5B9BD5">
                <a:shade val="50000"/>
              </a:srgbClr>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endParaRPr kumimoji="0" lang="zh-TW" altLang="en-US" sz="900" kern="0">
              <a:solidFill>
                <a:prstClr val="white"/>
              </a:solidFill>
              <a:latin typeface="可画甜心体" panose="02020500000000000000" charset="-122"/>
              <a:ea typeface="可画甜心体" panose="02020500000000000000" charset="-122"/>
            </a:endParaRPr>
          </a:p>
        </p:txBody>
      </p:sp>
      <p:sp>
        <p:nvSpPr>
          <p:cNvPr id="123" name="燕尾形向右箭號 40">
            <a:extLst>
              <a:ext uri="{FF2B5EF4-FFF2-40B4-BE49-F238E27FC236}">
                <a16:creationId xmlns:a16="http://schemas.microsoft.com/office/drawing/2014/main" id="{FB287606-A9DA-435F-AE56-C21B74975E38}"/>
              </a:ext>
            </a:extLst>
          </p:cNvPr>
          <p:cNvSpPr/>
          <p:nvPr/>
        </p:nvSpPr>
        <p:spPr>
          <a:xfrm rot="18660000" flipV="1">
            <a:off x="1599364" y="4426208"/>
            <a:ext cx="931274" cy="88409"/>
          </a:xfrm>
          <a:prstGeom prst="notchedRightArrow">
            <a:avLst/>
          </a:prstGeom>
          <a:solidFill>
            <a:srgbClr val="00CC00"/>
          </a:solidFill>
          <a:ln w="12700" cap="flat" cmpd="sng" algn="ctr">
            <a:solidFill>
              <a:srgbClr val="5B9BD5">
                <a:shade val="50000"/>
              </a:srgbClr>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endParaRPr kumimoji="0" lang="zh-TW" altLang="en-US" sz="900" kern="0">
              <a:solidFill>
                <a:prstClr val="white"/>
              </a:solidFill>
              <a:latin typeface="可画甜心体" panose="02020500000000000000" charset="-122"/>
              <a:ea typeface="可画甜心体" panose="02020500000000000000" charset="-122"/>
            </a:endParaRPr>
          </a:p>
        </p:txBody>
      </p:sp>
      <p:sp>
        <p:nvSpPr>
          <p:cNvPr id="124" name="燕尾形向右箭號 41">
            <a:extLst>
              <a:ext uri="{FF2B5EF4-FFF2-40B4-BE49-F238E27FC236}">
                <a16:creationId xmlns:a16="http://schemas.microsoft.com/office/drawing/2014/main" id="{8D288CE8-A2BB-4D23-C5D9-003E39495996}"/>
              </a:ext>
            </a:extLst>
          </p:cNvPr>
          <p:cNvSpPr/>
          <p:nvPr/>
        </p:nvSpPr>
        <p:spPr>
          <a:xfrm rot="20760000" flipV="1">
            <a:off x="1705285" y="4388179"/>
            <a:ext cx="3881250" cy="81054"/>
          </a:xfrm>
          <a:prstGeom prst="notchedRightArrow">
            <a:avLst/>
          </a:prstGeom>
          <a:solidFill>
            <a:srgbClr val="A405FF"/>
          </a:solidFill>
          <a:ln w="12700" cap="flat" cmpd="sng" algn="ctr">
            <a:solidFill>
              <a:srgbClr val="5B9BD5">
                <a:shade val="50000"/>
              </a:srgbClr>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endParaRPr kumimoji="0" lang="zh-TW" altLang="en-US" sz="900" kern="0">
              <a:solidFill>
                <a:prstClr val="white"/>
              </a:solidFill>
              <a:latin typeface="可画甜心体" panose="02020500000000000000" charset="-122"/>
              <a:ea typeface="可画甜心体" panose="02020500000000000000" charset="-122"/>
            </a:endParaRPr>
          </a:p>
        </p:txBody>
      </p:sp>
      <p:sp>
        <p:nvSpPr>
          <p:cNvPr id="125" name="燕尾形向右箭號 42">
            <a:extLst>
              <a:ext uri="{FF2B5EF4-FFF2-40B4-BE49-F238E27FC236}">
                <a16:creationId xmlns:a16="http://schemas.microsoft.com/office/drawing/2014/main" id="{F0610937-5B1B-2E4F-134F-91A08D1F71B5}"/>
              </a:ext>
            </a:extLst>
          </p:cNvPr>
          <p:cNvSpPr/>
          <p:nvPr/>
        </p:nvSpPr>
        <p:spPr>
          <a:xfrm rot="20160000" flipV="1">
            <a:off x="1709599" y="4016619"/>
            <a:ext cx="452494" cy="81054"/>
          </a:xfrm>
          <a:prstGeom prst="notchedRightArrow">
            <a:avLst/>
          </a:prstGeom>
          <a:solidFill>
            <a:srgbClr val="00CC00"/>
          </a:solidFill>
          <a:ln w="12700" cap="flat" cmpd="sng" algn="ctr">
            <a:solidFill>
              <a:srgbClr val="5B9BD5">
                <a:shade val="50000"/>
              </a:srgbClr>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endParaRPr kumimoji="0" lang="zh-TW" altLang="en-US" sz="900" kern="0">
              <a:solidFill>
                <a:prstClr val="white"/>
              </a:solidFill>
              <a:latin typeface="可画甜心体" panose="02020500000000000000" charset="-122"/>
              <a:ea typeface="可画甜心体" panose="02020500000000000000" charset="-122"/>
            </a:endParaRPr>
          </a:p>
        </p:txBody>
      </p:sp>
      <p:sp>
        <p:nvSpPr>
          <p:cNvPr id="126" name="燕尾形向右箭號 43">
            <a:extLst>
              <a:ext uri="{FF2B5EF4-FFF2-40B4-BE49-F238E27FC236}">
                <a16:creationId xmlns:a16="http://schemas.microsoft.com/office/drawing/2014/main" id="{B06A3D11-1C39-B7CE-0802-41AC0D0A7003}"/>
              </a:ext>
            </a:extLst>
          </p:cNvPr>
          <p:cNvSpPr/>
          <p:nvPr/>
        </p:nvSpPr>
        <p:spPr>
          <a:xfrm rot="900000" flipV="1">
            <a:off x="1734193" y="3551203"/>
            <a:ext cx="330890" cy="81054"/>
          </a:xfrm>
          <a:prstGeom prst="notchedRightArrow">
            <a:avLst/>
          </a:prstGeom>
          <a:solidFill>
            <a:srgbClr val="00CC00"/>
          </a:solidFill>
          <a:ln w="12700" cap="flat" cmpd="sng" algn="ctr">
            <a:solidFill>
              <a:srgbClr val="5B9BD5">
                <a:shade val="50000"/>
              </a:srgbClr>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endParaRPr kumimoji="0" lang="zh-TW" altLang="en-US" sz="900" kern="0">
              <a:solidFill>
                <a:prstClr val="white"/>
              </a:solidFill>
              <a:latin typeface="可画甜心体" panose="02020500000000000000" charset="-122"/>
              <a:ea typeface="可画甜心体" panose="02020500000000000000" charset="-122"/>
            </a:endParaRPr>
          </a:p>
        </p:txBody>
      </p:sp>
      <p:sp>
        <p:nvSpPr>
          <p:cNvPr id="127" name="燕尾形向右箭號 44">
            <a:extLst>
              <a:ext uri="{FF2B5EF4-FFF2-40B4-BE49-F238E27FC236}">
                <a16:creationId xmlns:a16="http://schemas.microsoft.com/office/drawing/2014/main" id="{535AE512-FEE0-5BD5-EC4B-1F52F3E0D141}"/>
              </a:ext>
            </a:extLst>
          </p:cNvPr>
          <p:cNvSpPr/>
          <p:nvPr/>
        </p:nvSpPr>
        <p:spPr>
          <a:xfrm rot="2940000" flipV="1">
            <a:off x="1639274" y="3204854"/>
            <a:ext cx="650618" cy="88409"/>
          </a:xfrm>
          <a:prstGeom prst="notchedRightArrow">
            <a:avLst/>
          </a:prstGeom>
          <a:solidFill>
            <a:srgbClr val="00CC00"/>
          </a:solidFill>
          <a:ln w="12700" cap="flat" cmpd="sng" algn="ctr">
            <a:solidFill>
              <a:srgbClr val="5B9BD5">
                <a:shade val="50000"/>
              </a:srgbClr>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endParaRPr kumimoji="0" lang="zh-TW" altLang="en-US" sz="900" kern="0">
              <a:solidFill>
                <a:prstClr val="white"/>
              </a:solidFill>
              <a:latin typeface="可画甜心体" panose="02020500000000000000" charset="-122"/>
              <a:ea typeface="可画甜心体" panose="02020500000000000000" charset="-122"/>
            </a:endParaRPr>
          </a:p>
        </p:txBody>
      </p:sp>
      <p:sp>
        <p:nvSpPr>
          <p:cNvPr id="128" name="矩形 10">
            <a:extLst>
              <a:ext uri="{FF2B5EF4-FFF2-40B4-BE49-F238E27FC236}">
                <a16:creationId xmlns:a16="http://schemas.microsoft.com/office/drawing/2014/main" id="{AF6BC073-5EA7-8FDC-963D-E4F3C8117297}"/>
              </a:ext>
            </a:extLst>
          </p:cNvPr>
          <p:cNvSpPr>
            <a:spLocks noChangeArrowheads="1"/>
          </p:cNvSpPr>
          <p:nvPr/>
        </p:nvSpPr>
        <p:spPr bwMode="auto">
          <a:xfrm>
            <a:off x="6764338" y="2554288"/>
            <a:ext cx="808037" cy="646112"/>
          </a:xfrm>
          <a:prstGeom prst="rect">
            <a:avLst/>
          </a:prstGeom>
          <a:solidFill>
            <a:schemeClr val="bg2">
              <a:lumMod val="75000"/>
            </a:schemeClr>
          </a:solidFill>
          <a:ln w="38100">
            <a:solidFill>
              <a:srgbClr val="FF0000"/>
            </a:solidFill>
            <a:miter lim="800000"/>
            <a:headEnd/>
            <a:tailEnd/>
          </a:ln>
        </p:spPr>
        <p:txBody>
          <a:bodyPr>
            <a:spAutoFit/>
          </a:bodyPr>
          <a:lstStyle/>
          <a:p>
            <a:pPr algn="ctr">
              <a:defRPr/>
            </a:pPr>
            <a:r>
              <a:rPr lang="zh-TW" altLang="en-US"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五專</a:t>
            </a:r>
            <a:endParaRPr lang="en-US" altLang="zh-TW"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endParaRPr>
          </a:p>
          <a:p>
            <a:pPr algn="ctr">
              <a:defRPr/>
            </a:pPr>
            <a:r>
              <a:rPr lang="zh-TW" altLang="en-US" b="1" dirty="0">
                <a:solidFill>
                  <a:prstClr val="black"/>
                </a:solidFill>
                <a:effectLst>
                  <a:outerShdw blurRad="38100" dist="38100" dir="2700000" algn="tl">
                    <a:srgbClr val="C0C0C0"/>
                  </a:outerShdw>
                </a:effectLst>
                <a:latin typeface="可画甜心体" panose="02020500000000000000" charset="-122"/>
                <a:ea typeface="可画甜心体" panose="02020500000000000000" charset="-122"/>
              </a:rPr>
              <a:t>完免</a:t>
            </a:r>
            <a:endParaRPr lang="zh-TW" altLang="en-US" sz="1000" b="1" dirty="0">
              <a:solidFill>
                <a:srgbClr val="FF00FF"/>
              </a:solidFill>
              <a:effectLst>
                <a:outerShdw blurRad="38100" dist="38100" dir="2700000" algn="tl">
                  <a:srgbClr val="C0C0C0"/>
                </a:outerShdw>
              </a:effectLst>
              <a:latin typeface="可画甜心体" panose="02020500000000000000" charset="-122"/>
              <a:ea typeface="可画甜心体" panose="02020500000000000000" charset="-122"/>
            </a:endParaRPr>
          </a:p>
        </p:txBody>
      </p:sp>
      <p:sp>
        <p:nvSpPr>
          <p:cNvPr id="129" name="燕尾形向右箭號 46">
            <a:extLst>
              <a:ext uri="{FF2B5EF4-FFF2-40B4-BE49-F238E27FC236}">
                <a16:creationId xmlns:a16="http://schemas.microsoft.com/office/drawing/2014/main" id="{52B1DD55-568C-2879-0BB1-FCD19EB76047}"/>
              </a:ext>
            </a:extLst>
          </p:cNvPr>
          <p:cNvSpPr/>
          <p:nvPr/>
        </p:nvSpPr>
        <p:spPr>
          <a:xfrm rot="10020000">
            <a:off x="3137324" y="3179672"/>
            <a:ext cx="3577075" cy="82405"/>
          </a:xfrm>
          <a:prstGeom prst="notchedRightArrow">
            <a:avLst/>
          </a:prstGeom>
          <a:solidFill>
            <a:srgbClr val="00CC00"/>
          </a:solidFill>
          <a:ln w="12700" cap="flat" cmpd="sng" algn="ctr">
            <a:solidFill>
              <a:srgbClr val="5B9BD5">
                <a:shade val="50000"/>
              </a:srgbClr>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endParaRPr kumimoji="0" lang="zh-TW" altLang="en-US" sz="900" kern="0">
              <a:solidFill>
                <a:prstClr val="white"/>
              </a:solidFill>
              <a:latin typeface="可画甜心体" panose="02020500000000000000" charset="-122"/>
              <a:ea typeface="可画甜心体" panose="02020500000000000000" charset="-122"/>
            </a:endParaRPr>
          </a:p>
        </p:txBody>
      </p:sp>
      <p:sp>
        <p:nvSpPr>
          <p:cNvPr id="133" name="燕尾形向右箭號 46">
            <a:extLst>
              <a:ext uri="{FF2B5EF4-FFF2-40B4-BE49-F238E27FC236}">
                <a16:creationId xmlns:a16="http://schemas.microsoft.com/office/drawing/2014/main" id="{455B1A08-A275-179A-FA84-EAB51CE6EA77}"/>
              </a:ext>
            </a:extLst>
          </p:cNvPr>
          <p:cNvSpPr/>
          <p:nvPr/>
        </p:nvSpPr>
        <p:spPr>
          <a:xfrm rot="6109635">
            <a:off x="2428158" y="2944911"/>
            <a:ext cx="932739" cy="97331"/>
          </a:xfrm>
          <a:prstGeom prst="notchedRightArrow">
            <a:avLst/>
          </a:prstGeom>
          <a:solidFill>
            <a:srgbClr val="00CC00"/>
          </a:solidFill>
          <a:ln w="12700" cap="flat" cmpd="sng" algn="ctr">
            <a:solidFill>
              <a:srgbClr val="5B9BD5">
                <a:shade val="50000"/>
              </a:srgbClr>
            </a:solidFill>
            <a:prstDash val="solid"/>
            <a:miter lim="800000"/>
          </a:ln>
          <a:effectLst/>
          <a:scene3d>
            <a:camera prst="orthographicFront"/>
            <a:lightRig rig="threePt" dir="t"/>
          </a:scene3d>
          <a:sp3d>
            <a:bevelT w="6350"/>
          </a:sp3d>
        </p:spPr>
        <p:txBody>
          <a:bodyPr anchor="ctr"/>
          <a:lstStyle/>
          <a:p>
            <a:pPr algn="ctr" defTabSz="457200" eaLnBrk="1" fontAlgn="auto" hangingPunct="1">
              <a:spcBef>
                <a:spcPts val="0"/>
              </a:spcBef>
              <a:spcAft>
                <a:spcPts val="0"/>
              </a:spcAft>
              <a:defRPr/>
            </a:pPr>
            <a:endParaRPr kumimoji="0" lang="zh-TW" altLang="en-US" sz="900" kern="0">
              <a:solidFill>
                <a:prstClr val="white"/>
              </a:solidFill>
              <a:latin typeface="可画甜心体" panose="02020500000000000000" charset="-122"/>
              <a:ea typeface="可画甜心体" panose="02020500000000000000" charset="-122"/>
            </a:endParaRPr>
          </a:p>
        </p:txBody>
      </p:sp>
      <p:sp>
        <p:nvSpPr>
          <p:cNvPr id="53" name="文字方塊 52">
            <a:extLst>
              <a:ext uri="{FF2B5EF4-FFF2-40B4-BE49-F238E27FC236}">
                <a16:creationId xmlns:a16="http://schemas.microsoft.com/office/drawing/2014/main" id="{663C70A3-D532-DAB3-D73B-F0753ECD7EAA}"/>
              </a:ext>
            </a:extLst>
          </p:cNvPr>
          <p:cNvSpPr txBox="1">
            <a:spLocks noChangeArrowheads="1"/>
          </p:cNvSpPr>
          <p:nvPr/>
        </p:nvSpPr>
        <p:spPr bwMode="auto">
          <a:xfrm>
            <a:off x="330319" y="976494"/>
            <a:ext cx="4801314" cy="553998"/>
          </a:xfrm>
          <a:prstGeom prst="rect">
            <a:avLst/>
          </a:prstGeom>
          <a:noFill/>
          <a:ln>
            <a:noFill/>
          </a:ln>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SimSun" panose="02010600030101010101" pitchFamily="2" charset="-122"/>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SimSun" panose="02010600030101010101" pitchFamily="2" charset="-122"/>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SimSun" panose="02010600030101010101" pitchFamily="2" charset="-122"/>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SimSun" panose="02010600030101010101" pitchFamily="2" charset="-122"/>
              </a:defRPr>
            </a:lvl9pPr>
          </a:lstStyle>
          <a:p>
            <a:pPr defTabSz="457017" eaLnBrk="1" hangingPunct="1">
              <a:spcBef>
                <a:spcPct val="0"/>
              </a:spcBef>
              <a:buFont typeface="Arial" panose="020B0604020202020204" pitchFamily="34" charset="0"/>
              <a:buNone/>
              <a:defRPr/>
            </a:pPr>
            <a:r>
              <a:rPr lang="zh-TW" altLang="en-US" sz="3000" b="1" dirty="0">
                <a:ln>
                  <a:solidFill>
                    <a:sysClr val="windowText" lastClr="000000"/>
                  </a:solidFill>
                </a:ln>
                <a:solidFill>
                  <a:srgbClr val="FFCC00"/>
                </a:solidFill>
                <a:latin typeface="標楷體" panose="03000509000000000000" pitchFamily="65" charset="-120"/>
                <a:ea typeface="標楷體" panose="03000509000000000000" pitchFamily="65" charset="-120"/>
              </a:rPr>
              <a:t>升學管道採計國中教育會考</a:t>
            </a:r>
            <a:endParaRPr lang="zh-TW" altLang="en-US" sz="3000" b="1" dirty="0">
              <a:ln>
                <a:solidFill>
                  <a:sysClr val="windowText" lastClr="000000"/>
                </a:solidFill>
              </a:ln>
              <a:solidFill>
                <a:srgbClr val="00CC00"/>
              </a:solidFill>
              <a:latin typeface="標楷體" panose="03000509000000000000" pitchFamily="65" charset="-120"/>
              <a:ea typeface="標楷體" panose="03000509000000000000" pitchFamily="65" charset="-120"/>
            </a:endParaRPr>
          </a:p>
        </p:txBody>
      </p:sp>
    </p:spTree>
  </p:cSld>
  <p:clrMapOvr>
    <a:masterClrMapping/>
  </p:clrMapOvr>
  <p:transition spd="slow">
    <p:wipe/>
  </p:transition>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8722" name="object 2">
            <a:extLst>
              <a:ext uri="{FF2B5EF4-FFF2-40B4-BE49-F238E27FC236}">
                <a16:creationId xmlns:a16="http://schemas.microsoft.com/office/drawing/2014/main" id="{E87741F7-7665-8F7E-DA63-1CC37A1AD69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8788" y="1258888"/>
            <a:ext cx="31480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8723" name="object 3">
            <a:extLst>
              <a:ext uri="{FF2B5EF4-FFF2-40B4-BE49-F238E27FC236}">
                <a16:creationId xmlns:a16="http://schemas.microsoft.com/office/drawing/2014/main" id="{04A7234D-4B83-8D7E-13E5-77066A64B09F}"/>
              </a:ext>
            </a:extLst>
          </p:cNvPr>
          <p:cNvGrpSpPr>
            <a:grpSpLocks/>
          </p:cNvGrpSpPr>
          <p:nvPr/>
        </p:nvGrpSpPr>
        <p:grpSpPr bwMode="auto">
          <a:xfrm>
            <a:off x="1435100" y="1785938"/>
            <a:ext cx="5986463" cy="3876675"/>
            <a:chOff x="1913763" y="1237614"/>
            <a:chExt cx="7981315" cy="5170170"/>
          </a:xfrm>
        </p:grpSpPr>
        <p:sp>
          <p:nvSpPr>
            <p:cNvPr id="158749" name="object 4">
              <a:extLst>
                <a:ext uri="{FF2B5EF4-FFF2-40B4-BE49-F238E27FC236}">
                  <a16:creationId xmlns:a16="http://schemas.microsoft.com/office/drawing/2014/main" id="{24462669-F81C-6E53-8778-0B55EAA7592E}"/>
                </a:ext>
              </a:extLst>
            </p:cNvPr>
            <p:cNvSpPr>
              <a:spLocks/>
            </p:cNvSpPr>
            <p:nvPr/>
          </p:nvSpPr>
          <p:spPr bwMode="auto">
            <a:xfrm>
              <a:off x="1920113" y="1243964"/>
              <a:ext cx="1083945" cy="5157470"/>
            </a:xfrm>
            <a:custGeom>
              <a:avLst/>
              <a:gdLst>
                <a:gd name="T0" fmla="*/ 115437 w 1083945"/>
                <a:gd name="T1" fmla="*/ 104036 h 5157470"/>
                <a:gd name="T2" fmla="*/ 241210 w 1083945"/>
                <a:gd name="T3" fmla="*/ 247255 h 5157470"/>
                <a:gd name="T4" fmla="*/ 358232 w 1083945"/>
                <a:gd name="T5" fmla="*/ 395302 h 5157470"/>
                <a:gd name="T6" fmla="*/ 466506 w 1083945"/>
                <a:gd name="T7" fmla="*/ 547829 h 5157470"/>
                <a:gd name="T8" fmla="*/ 566030 w 1083945"/>
                <a:gd name="T9" fmla="*/ 704488 h 5157470"/>
                <a:gd name="T10" fmla="*/ 656805 w 1083945"/>
                <a:gd name="T11" fmla="*/ 864932 h 5157470"/>
                <a:gd name="T12" fmla="*/ 738830 w 1083945"/>
                <a:gd name="T13" fmla="*/ 1028812 h 5157470"/>
                <a:gd name="T14" fmla="*/ 812106 w 1083945"/>
                <a:gd name="T15" fmla="*/ 1195781 h 5157470"/>
                <a:gd name="T16" fmla="*/ 876633 w 1083945"/>
                <a:gd name="T17" fmla="*/ 1365490 h 5157470"/>
                <a:gd name="T18" fmla="*/ 932410 w 1083945"/>
                <a:gd name="T19" fmla="*/ 1537591 h 5157470"/>
                <a:gd name="T20" fmla="*/ 979438 w 1083945"/>
                <a:gd name="T21" fmla="*/ 1711737 h 5157470"/>
                <a:gd name="T22" fmla="*/ 1017716 w 1083945"/>
                <a:gd name="T23" fmla="*/ 1887580 h 5157470"/>
                <a:gd name="T24" fmla="*/ 1047245 w 1083945"/>
                <a:gd name="T25" fmla="*/ 2064772 h 5157470"/>
                <a:gd name="T26" fmla="*/ 1068025 w 1083945"/>
                <a:gd name="T27" fmla="*/ 2242964 h 5157470"/>
                <a:gd name="T28" fmla="*/ 1080055 w 1083945"/>
                <a:gd name="T29" fmla="*/ 2421809 h 5157470"/>
                <a:gd name="T30" fmla="*/ 1083336 w 1083945"/>
                <a:gd name="T31" fmla="*/ 2600958 h 5157470"/>
                <a:gd name="T32" fmla="*/ 1077868 w 1083945"/>
                <a:gd name="T33" fmla="*/ 2780065 h 5157470"/>
                <a:gd name="T34" fmla="*/ 1063650 w 1083945"/>
                <a:gd name="T35" fmla="*/ 2958781 h 5157470"/>
                <a:gd name="T36" fmla="*/ 1040683 w 1083945"/>
                <a:gd name="T37" fmla="*/ 3136757 h 5157470"/>
                <a:gd name="T38" fmla="*/ 1008967 w 1083945"/>
                <a:gd name="T39" fmla="*/ 3313647 h 5157470"/>
                <a:gd name="T40" fmla="*/ 968501 w 1083945"/>
                <a:gd name="T41" fmla="*/ 3489102 h 5157470"/>
                <a:gd name="T42" fmla="*/ 919286 w 1083945"/>
                <a:gd name="T43" fmla="*/ 3662774 h 5157470"/>
                <a:gd name="T44" fmla="*/ 861321 w 1083945"/>
                <a:gd name="T45" fmla="*/ 3834315 h 5157470"/>
                <a:gd name="T46" fmla="*/ 794607 w 1083945"/>
                <a:gd name="T47" fmla="*/ 4003377 h 5157470"/>
                <a:gd name="T48" fmla="*/ 719144 w 1083945"/>
                <a:gd name="T49" fmla="*/ 4169613 h 5157470"/>
                <a:gd name="T50" fmla="*/ 634931 w 1083945"/>
                <a:gd name="T51" fmla="*/ 4332674 h 5157470"/>
                <a:gd name="T52" fmla="*/ 541969 w 1083945"/>
                <a:gd name="T53" fmla="*/ 4492213 h 5157470"/>
                <a:gd name="T54" fmla="*/ 440258 w 1083945"/>
                <a:gd name="T55" fmla="*/ 4647881 h 5157470"/>
                <a:gd name="T56" fmla="*/ 329797 w 1083945"/>
                <a:gd name="T57" fmla="*/ 4799331 h 5157470"/>
                <a:gd name="T58" fmla="*/ 210587 w 1083945"/>
                <a:gd name="T59" fmla="*/ 4946214 h 5157470"/>
                <a:gd name="T60" fmla="*/ 82627 w 1083945"/>
                <a:gd name="T61" fmla="*/ 5088183 h 5157470"/>
                <a:gd name="T62" fmla="*/ 33976 w 1083945"/>
                <a:gd name="T63" fmla="*/ 5107527 h 5157470"/>
                <a:gd name="T64" fmla="*/ 164359 w 1083945"/>
                <a:gd name="T65" fmla="*/ 4966513 h 5157470"/>
                <a:gd name="T66" fmla="*/ 285903 w 1083945"/>
                <a:gd name="T67" fmla="*/ 4820451 h 5157470"/>
                <a:gd name="T68" fmla="*/ 398606 w 1083945"/>
                <a:gd name="T69" fmla="*/ 4669694 h 5157470"/>
                <a:gd name="T70" fmla="*/ 502471 w 1083945"/>
                <a:gd name="T71" fmla="*/ 4514598 h 5157470"/>
                <a:gd name="T72" fmla="*/ 597496 w 1083945"/>
                <a:gd name="T73" fmla="*/ 4355517 h 5157470"/>
                <a:gd name="T74" fmla="*/ 683681 w 1083945"/>
                <a:gd name="T75" fmla="*/ 4192804 h 5157470"/>
                <a:gd name="T76" fmla="*/ 761027 w 1083945"/>
                <a:gd name="T77" fmla="*/ 4026815 h 5157470"/>
                <a:gd name="T78" fmla="*/ 829533 w 1083945"/>
                <a:gd name="T79" fmla="*/ 3857903 h 5157470"/>
                <a:gd name="T80" fmla="*/ 889200 w 1083945"/>
                <a:gd name="T81" fmla="*/ 3686422 h 5157470"/>
                <a:gd name="T82" fmla="*/ 940027 w 1083945"/>
                <a:gd name="T83" fmla="*/ 3512728 h 5157470"/>
                <a:gd name="T84" fmla="*/ 982015 w 1083945"/>
                <a:gd name="T85" fmla="*/ 3337174 h 5157470"/>
                <a:gd name="T86" fmla="*/ 1015163 w 1083945"/>
                <a:gd name="T87" fmla="*/ 3160115 h 5157470"/>
                <a:gd name="T88" fmla="*/ 1039471 w 1083945"/>
                <a:gd name="T89" fmla="*/ 2981904 h 5157470"/>
                <a:gd name="T90" fmla="*/ 1054941 w 1083945"/>
                <a:gd name="T91" fmla="*/ 2802897 h 5157470"/>
                <a:gd name="T92" fmla="*/ 1061570 w 1083945"/>
                <a:gd name="T93" fmla="*/ 2623447 h 5157470"/>
                <a:gd name="T94" fmla="*/ 1059360 w 1083945"/>
                <a:gd name="T95" fmla="*/ 2443909 h 5157470"/>
                <a:gd name="T96" fmla="*/ 1048311 w 1083945"/>
                <a:gd name="T97" fmla="*/ 2264637 h 5157470"/>
                <a:gd name="T98" fmla="*/ 1028422 w 1083945"/>
                <a:gd name="T99" fmla="*/ 2085985 h 5157470"/>
                <a:gd name="T100" fmla="*/ 999694 w 1083945"/>
                <a:gd name="T101" fmla="*/ 1908308 h 5157470"/>
                <a:gd name="T102" fmla="*/ 962126 w 1083945"/>
                <a:gd name="T103" fmla="*/ 1731959 h 5157470"/>
                <a:gd name="T104" fmla="*/ 915718 w 1083945"/>
                <a:gd name="T105" fmla="*/ 1557294 h 5157470"/>
                <a:gd name="T106" fmla="*/ 860471 w 1083945"/>
                <a:gd name="T107" fmla="*/ 1384667 h 5157470"/>
                <a:gd name="T108" fmla="*/ 796385 w 1083945"/>
                <a:gd name="T109" fmla="*/ 1214431 h 5157470"/>
                <a:gd name="T110" fmla="*/ 723459 w 1083945"/>
                <a:gd name="T111" fmla="*/ 1046941 h 5157470"/>
                <a:gd name="T112" fmla="*/ 641693 w 1083945"/>
                <a:gd name="T113" fmla="*/ 882551 h 5157470"/>
                <a:gd name="T114" fmla="*/ 551088 w 1083945"/>
                <a:gd name="T115" fmla="*/ 721617 h 5157470"/>
                <a:gd name="T116" fmla="*/ 451644 w 1083945"/>
                <a:gd name="T117" fmla="*/ 564491 h 5157470"/>
                <a:gd name="T118" fmla="*/ 343359 w 1083945"/>
                <a:gd name="T119" fmla="*/ 411528 h 5157470"/>
                <a:gd name="T120" fmla="*/ 226236 w 1083945"/>
                <a:gd name="T121" fmla="*/ 263083 h 5157470"/>
                <a:gd name="T122" fmla="*/ 100273 w 1083945"/>
                <a:gd name="T123" fmla="*/ 119509 h 5157470"/>
                <a:gd name="T124" fmla="*/ 15367 w 1083945"/>
                <a:gd name="T125" fmla="*/ 0 h 5157470"/>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083945" h="5157470">
                  <a:moveTo>
                    <a:pt x="15367" y="0"/>
                  </a:moveTo>
                  <a:lnTo>
                    <a:pt x="49270" y="34346"/>
                  </a:lnTo>
                  <a:lnTo>
                    <a:pt x="82627" y="69026"/>
                  </a:lnTo>
                  <a:lnTo>
                    <a:pt x="115437" y="104036"/>
                  </a:lnTo>
                  <a:lnTo>
                    <a:pt x="147701" y="139369"/>
                  </a:lnTo>
                  <a:lnTo>
                    <a:pt x="179417" y="175020"/>
                  </a:lnTo>
                  <a:lnTo>
                    <a:pt x="210587" y="210984"/>
                  </a:lnTo>
                  <a:lnTo>
                    <a:pt x="241210" y="247255"/>
                  </a:lnTo>
                  <a:lnTo>
                    <a:pt x="271286" y="283827"/>
                  </a:lnTo>
                  <a:lnTo>
                    <a:pt x="300815" y="320696"/>
                  </a:lnTo>
                  <a:lnTo>
                    <a:pt x="329797" y="357856"/>
                  </a:lnTo>
                  <a:lnTo>
                    <a:pt x="358232" y="395302"/>
                  </a:lnTo>
                  <a:lnTo>
                    <a:pt x="386121" y="433027"/>
                  </a:lnTo>
                  <a:lnTo>
                    <a:pt x="413463" y="471027"/>
                  </a:lnTo>
                  <a:lnTo>
                    <a:pt x="440258" y="509296"/>
                  </a:lnTo>
                  <a:lnTo>
                    <a:pt x="466506" y="547829"/>
                  </a:lnTo>
                  <a:lnTo>
                    <a:pt x="492207" y="586620"/>
                  </a:lnTo>
                  <a:lnTo>
                    <a:pt x="517362" y="625664"/>
                  </a:lnTo>
                  <a:lnTo>
                    <a:pt x="541969" y="664955"/>
                  </a:lnTo>
                  <a:lnTo>
                    <a:pt x="566030" y="704488"/>
                  </a:lnTo>
                  <a:lnTo>
                    <a:pt x="589544" y="744258"/>
                  </a:lnTo>
                  <a:lnTo>
                    <a:pt x="612511" y="784259"/>
                  </a:lnTo>
                  <a:lnTo>
                    <a:pt x="634931" y="824486"/>
                  </a:lnTo>
                  <a:lnTo>
                    <a:pt x="656805" y="864932"/>
                  </a:lnTo>
                  <a:lnTo>
                    <a:pt x="678131" y="905594"/>
                  </a:lnTo>
                  <a:lnTo>
                    <a:pt x="698911" y="946464"/>
                  </a:lnTo>
                  <a:lnTo>
                    <a:pt x="719144" y="987539"/>
                  </a:lnTo>
                  <a:lnTo>
                    <a:pt x="738830" y="1028812"/>
                  </a:lnTo>
                  <a:lnTo>
                    <a:pt x="757969" y="1070279"/>
                  </a:lnTo>
                  <a:lnTo>
                    <a:pt x="776562" y="1111932"/>
                  </a:lnTo>
                  <a:lnTo>
                    <a:pt x="794607" y="1153768"/>
                  </a:lnTo>
                  <a:lnTo>
                    <a:pt x="812106" y="1195781"/>
                  </a:lnTo>
                  <a:lnTo>
                    <a:pt x="829058" y="1237965"/>
                  </a:lnTo>
                  <a:lnTo>
                    <a:pt x="845463" y="1280315"/>
                  </a:lnTo>
                  <a:lnTo>
                    <a:pt x="861321" y="1322825"/>
                  </a:lnTo>
                  <a:lnTo>
                    <a:pt x="876633" y="1365490"/>
                  </a:lnTo>
                  <a:lnTo>
                    <a:pt x="891397" y="1408305"/>
                  </a:lnTo>
                  <a:lnTo>
                    <a:pt x="905615" y="1451263"/>
                  </a:lnTo>
                  <a:lnTo>
                    <a:pt x="919286" y="1494361"/>
                  </a:lnTo>
                  <a:lnTo>
                    <a:pt x="932410" y="1537591"/>
                  </a:lnTo>
                  <a:lnTo>
                    <a:pt x="944987" y="1580950"/>
                  </a:lnTo>
                  <a:lnTo>
                    <a:pt x="957017" y="1624431"/>
                  </a:lnTo>
                  <a:lnTo>
                    <a:pt x="968501" y="1668028"/>
                  </a:lnTo>
                  <a:lnTo>
                    <a:pt x="979438" y="1711737"/>
                  </a:lnTo>
                  <a:lnTo>
                    <a:pt x="989828" y="1755553"/>
                  </a:lnTo>
                  <a:lnTo>
                    <a:pt x="999671" y="1799468"/>
                  </a:lnTo>
                  <a:lnTo>
                    <a:pt x="1008967" y="1843479"/>
                  </a:lnTo>
                  <a:lnTo>
                    <a:pt x="1017716" y="1887580"/>
                  </a:lnTo>
                  <a:lnTo>
                    <a:pt x="1025919" y="1931765"/>
                  </a:lnTo>
                  <a:lnTo>
                    <a:pt x="1033574" y="1976029"/>
                  </a:lnTo>
                  <a:lnTo>
                    <a:pt x="1040683" y="2020366"/>
                  </a:lnTo>
                  <a:lnTo>
                    <a:pt x="1047245" y="2064772"/>
                  </a:lnTo>
                  <a:lnTo>
                    <a:pt x="1053260" y="2109239"/>
                  </a:lnTo>
                  <a:lnTo>
                    <a:pt x="1058729" y="2153764"/>
                  </a:lnTo>
                  <a:lnTo>
                    <a:pt x="1063650" y="2198341"/>
                  </a:lnTo>
                  <a:lnTo>
                    <a:pt x="1068025" y="2242964"/>
                  </a:lnTo>
                  <a:lnTo>
                    <a:pt x="1071853" y="2287627"/>
                  </a:lnTo>
                  <a:lnTo>
                    <a:pt x="1075134" y="2332326"/>
                  </a:lnTo>
                  <a:lnTo>
                    <a:pt x="1077868" y="2377055"/>
                  </a:lnTo>
                  <a:lnTo>
                    <a:pt x="1080055" y="2421809"/>
                  </a:lnTo>
                  <a:lnTo>
                    <a:pt x="1081696" y="2466581"/>
                  </a:lnTo>
                  <a:lnTo>
                    <a:pt x="1082790" y="2511367"/>
                  </a:lnTo>
                  <a:lnTo>
                    <a:pt x="1083336" y="2556161"/>
                  </a:lnTo>
                  <a:lnTo>
                    <a:pt x="1083336" y="2600958"/>
                  </a:lnTo>
                  <a:lnTo>
                    <a:pt x="1082790" y="2645753"/>
                  </a:lnTo>
                  <a:lnTo>
                    <a:pt x="1081696" y="2690539"/>
                  </a:lnTo>
                  <a:lnTo>
                    <a:pt x="1080055" y="2735311"/>
                  </a:lnTo>
                  <a:lnTo>
                    <a:pt x="1077868" y="2780065"/>
                  </a:lnTo>
                  <a:lnTo>
                    <a:pt x="1075134" y="2824794"/>
                  </a:lnTo>
                  <a:lnTo>
                    <a:pt x="1071853" y="2869493"/>
                  </a:lnTo>
                  <a:lnTo>
                    <a:pt x="1068025" y="2914157"/>
                  </a:lnTo>
                  <a:lnTo>
                    <a:pt x="1063650" y="2958781"/>
                  </a:lnTo>
                  <a:lnTo>
                    <a:pt x="1058729" y="3003358"/>
                  </a:lnTo>
                  <a:lnTo>
                    <a:pt x="1053260" y="3047883"/>
                  </a:lnTo>
                  <a:lnTo>
                    <a:pt x="1047245" y="3092351"/>
                  </a:lnTo>
                  <a:lnTo>
                    <a:pt x="1040683" y="3136757"/>
                  </a:lnTo>
                  <a:lnTo>
                    <a:pt x="1033574" y="3181095"/>
                  </a:lnTo>
                  <a:lnTo>
                    <a:pt x="1025919" y="3225360"/>
                  </a:lnTo>
                  <a:lnTo>
                    <a:pt x="1017716" y="3269545"/>
                  </a:lnTo>
                  <a:lnTo>
                    <a:pt x="1008967" y="3313647"/>
                  </a:lnTo>
                  <a:lnTo>
                    <a:pt x="999671" y="3357659"/>
                  </a:lnTo>
                  <a:lnTo>
                    <a:pt x="989828" y="3401575"/>
                  </a:lnTo>
                  <a:lnTo>
                    <a:pt x="979438" y="3445392"/>
                  </a:lnTo>
                  <a:lnTo>
                    <a:pt x="968501" y="3489102"/>
                  </a:lnTo>
                  <a:lnTo>
                    <a:pt x="957017" y="3532700"/>
                  </a:lnTo>
                  <a:lnTo>
                    <a:pt x="944987" y="3576182"/>
                  </a:lnTo>
                  <a:lnTo>
                    <a:pt x="932410" y="3619542"/>
                  </a:lnTo>
                  <a:lnTo>
                    <a:pt x="919286" y="3662774"/>
                  </a:lnTo>
                  <a:lnTo>
                    <a:pt x="905615" y="3705872"/>
                  </a:lnTo>
                  <a:lnTo>
                    <a:pt x="891397" y="3748832"/>
                  </a:lnTo>
                  <a:lnTo>
                    <a:pt x="876633" y="3791648"/>
                  </a:lnTo>
                  <a:lnTo>
                    <a:pt x="861321" y="3834315"/>
                  </a:lnTo>
                  <a:lnTo>
                    <a:pt x="845463" y="3876826"/>
                  </a:lnTo>
                  <a:lnTo>
                    <a:pt x="829058" y="3919178"/>
                  </a:lnTo>
                  <a:lnTo>
                    <a:pt x="812106" y="3961363"/>
                  </a:lnTo>
                  <a:lnTo>
                    <a:pt x="794607" y="4003377"/>
                  </a:lnTo>
                  <a:lnTo>
                    <a:pt x="776562" y="4045215"/>
                  </a:lnTo>
                  <a:lnTo>
                    <a:pt x="757969" y="4086870"/>
                  </a:lnTo>
                  <a:lnTo>
                    <a:pt x="738830" y="4128338"/>
                  </a:lnTo>
                  <a:lnTo>
                    <a:pt x="719144" y="4169613"/>
                  </a:lnTo>
                  <a:lnTo>
                    <a:pt x="698911" y="4210690"/>
                  </a:lnTo>
                  <a:lnTo>
                    <a:pt x="678131" y="4251562"/>
                  </a:lnTo>
                  <a:lnTo>
                    <a:pt x="656805" y="4292226"/>
                  </a:lnTo>
                  <a:lnTo>
                    <a:pt x="634931" y="4332674"/>
                  </a:lnTo>
                  <a:lnTo>
                    <a:pt x="612511" y="4372903"/>
                  </a:lnTo>
                  <a:lnTo>
                    <a:pt x="589544" y="4412906"/>
                  </a:lnTo>
                  <a:lnTo>
                    <a:pt x="566030" y="4452677"/>
                  </a:lnTo>
                  <a:lnTo>
                    <a:pt x="541969" y="4492213"/>
                  </a:lnTo>
                  <a:lnTo>
                    <a:pt x="517362" y="4531506"/>
                  </a:lnTo>
                  <a:lnTo>
                    <a:pt x="492207" y="4570552"/>
                  </a:lnTo>
                  <a:lnTo>
                    <a:pt x="466506" y="4609346"/>
                  </a:lnTo>
                  <a:lnTo>
                    <a:pt x="440258" y="4647881"/>
                  </a:lnTo>
                  <a:lnTo>
                    <a:pt x="413463" y="4686152"/>
                  </a:lnTo>
                  <a:lnTo>
                    <a:pt x="386121" y="4724155"/>
                  </a:lnTo>
                  <a:lnTo>
                    <a:pt x="358232" y="4761883"/>
                  </a:lnTo>
                  <a:lnTo>
                    <a:pt x="329797" y="4799331"/>
                  </a:lnTo>
                  <a:lnTo>
                    <a:pt x="300815" y="4836493"/>
                  </a:lnTo>
                  <a:lnTo>
                    <a:pt x="271286" y="4873365"/>
                  </a:lnTo>
                  <a:lnTo>
                    <a:pt x="241210" y="4909940"/>
                  </a:lnTo>
                  <a:lnTo>
                    <a:pt x="210587" y="4946214"/>
                  </a:lnTo>
                  <a:lnTo>
                    <a:pt x="179417" y="4982180"/>
                  </a:lnTo>
                  <a:lnTo>
                    <a:pt x="147701" y="5017834"/>
                  </a:lnTo>
                  <a:lnTo>
                    <a:pt x="115437" y="5053170"/>
                  </a:lnTo>
                  <a:lnTo>
                    <a:pt x="82627" y="5088183"/>
                  </a:lnTo>
                  <a:lnTo>
                    <a:pt x="49270" y="5122866"/>
                  </a:lnTo>
                  <a:lnTo>
                    <a:pt x="15367" y="5157216"/>
                  </a:lnTo>
                  <a:lnTo>
                    <a:pt x="0" y="5141950"/>
                  </a:lnTo>
                  <a:lnTo>
                    <a:pt x="33976" y="5107527"/>
                  </a:lnTo>
                  <a:lnTo>
                    <a:pt x="67401" y="5072766"/>
                  </a:lnTo>
                  <a:lnTo>
                    <a:pt x="100273" y="5037673"/>
                  </a:lnTo>
                  <a:lnTo>
                    <a:pt x="132592" y="5002254"/>
                  </a:lnTo>
                  <a:lnTo>
                    <a:pt x="164359" y="4966513"/>
                  </a:lnTo>
                  <a:lnTo>
                    <a:pt x="195574" y="4930457"/>
                  </a:lnTo>
                  <a:lnTo>
                    <a:pt x="226236" y="4894091"/>
                  </a:lnTo>
                  <a:lnTo>
                    <a:pt x="256345" y="4857420"/>
                  </a:lnTo>
                  <a:lnTo>
                    <a:pt x="285903" y="4820451"/>
                  </a:lnTo>
                  <a:lnTo>
                    <a:pt x="314907" y="4783188"/>
                  </a:lnTo>
                  <a:lnTo>
                    <a:pt x="343359" y="4745637"/>
                  </a:lnTo>
                  <a:lnTo>
                    <a:pt x="371259" y="4707804"/>
                  </a:lnTo>
                  <a:lnTo>
                    <a:pt x="398606" y="4669694"/>
                  </a:lnTo>
                  <a:lnTo>
                    <a:pt x="425401" y="4631313"/>
                  </a:lnTo>
                  <a:lnTo>
                    <a:pt x="451644" y="4592667"/>
                  </a:lnTo>
                  <a:lnTo>
                    <a:pt x="477333" y="4553760"/>
                  </a:lnTo>
                  <a:lnTo>
                    <a:pt x="502471" y="4514598"/>
                  </a:lnTo>
                  <a:lnTo>
                    <a:pt x="527056" y="4475188"/>
                  </a:lnTo>
                  <a:lnTo>
                    <a:pt x="551088" y="4435534"/>
                  </a:lnTo>
                  <a:lnTo>
                    <a:pt x="574568" y="4395641"/>
                  </a:lnTo>
                  <a:lnTo>
                    <a:pt x="597496" y="4355517"/>
                  </a:lnTo>
                  <a:lnTo>
                    <a:pt x="619871" y="4315165"/>
                  </a:lnTo>
                  <a:lnTo>
                    <a:pt x="641693" y="4274592"/>
                  </a:lnTo>
                  <a:lnTo>
                    <a:pt x="662963" y="4233803"/>
                  </a:lnTo>
                  <a:lnTo>
                    <a:pt x="683681" y="4192804"/>
                  </a:lnTo>
                  <a:lnTo>
                    <a:pt x="703846" y="4151600"/>
                  </a:lnTo>
                  <a:lnTo>
                    <a:pt x="723459" y="4110197"/>
                  </a:lnTo>
                  <a:lnTo>
                    <a:pt x="742519" y="4068600"/>
                  </a:lnTo>
                  <a:lnTo>
                    <a:pt x="761027" y="4026815"/>
                  </a:lnTo>
                  <a:lnTo>
                    <a:pt x="778982" y="3984847"/>
                  </a:lnTo>
                  <a:lnTo>
                    <a:pt x="796385" y="3942702"/>
                  </a:lnTo>
                  <a:lnTo>
                    <a:pt x="813235" y="3900385"/>
                  </a:lnTo>
                  <a:lnTo>
                    <a:pt x="829533" y="3857903"/>
                  </a:lnTo>
                  <a:lnTo>
                    <a:pt x="845278" y="3815259"/>
                  </a:lnTo>
                  <a:lnTo>
                    <a:pt x="860471" y="3772461"/>
                  </a:lnTo>
                  <a:lnTo>
                    <a:pt x="875112" y="3729514"/>
                  </a:lnTo>
                  <a:lnTo>
                    <a:pt x="889200" y="3686422"/>
                  </a:lnTo>
                  <a:lnTo>
                    <a:pt x="902735" y="3643192"/>
                  </a:lnTo>
                  <a:lnTo>
                    <a:pt x="915718" y="3599830"/>
                  </a:lnTo>
                  <a:lnTo>
                    <a:pt x="928149" y="3556340"/>
                  </a:lnTo>
                  <a:lnTo>
                    <a:pt x="940027" y="3512728"/>
                  </a:lnTo>
                  <a:lnTo>
                    <a:pt x="951353" y="3469000"/>
                  </a:lnTo>
                  <a:lnTo>
                    <a:pt x="962126" y="3425161"/>
                  </a:lnTo>
                  <a:lnTo>
                    <a:pt x="972346" y="3381217"/>
                  </a:lnTo>
                  <a:lnTo>
                    <a:pt x="982015" y="3337174"/>
                  </a:lnTo>
                  <a:lnTo>
                    <a:pt x="991130" y="3293036"/>
                  </a:lnTo>
                  <a:lnTo>
                    <a:pt x="999694" y="3248810"/>
                  </a:lnTo>
                  <a:lnTo>
                    <a:pt x="1007704" y="3204501"/>
                  </a:lnTo>
                  <a:lnTo>
                    <a:pt x="1015163" y="3160115"/>
                  </a:lnTo>
                  <a:lnTo>
                    <a:pt x="1022069" y="3115656"/>
                  </a:lnTo>
                  <a:lnTo>
                    <a:pt x="1028422" y="3071131"/>
                  </a:lnTo>
                  <a:lnTo>
                    <a:pt x="1034223" y="3026545"/>
                  </a:lnTo>
                  <a:lnTo>
                    <a:pt x="1039471" y="2981904"/>
                  </a:lnTo>
                  <a:lnTo>
                    <a:pt x="1044167" y="2937213"/>
                  </a:lnTo>
                  <a:lnTo>
                    <a:pt x="1048311" y="2892478"/>
                  </a:lnTo>
                  <a:lnTo>
                    <a:pt x="1051902" y="2847704"/>
                  </a:lnTo>
                  <a:lnTo>
                    <a:pt x="1054941" y="2802897"/>
                  </a:lnTo>
                  <a:lnTo>
                    <a:pt x="1057427" y="2758062"/>
                  </a:lnTo>
                  <a:lnTo>
                    <a:pt x="1059360" y="2713205"/>
                  </a:lnTo>
                  <a:lnTo>
                    <a:pt x="1060742" y="2668331"/>
                  </a:lnTo>
                  <a:lnTo>
                    <a:pt x="1061570" y="2623447"/>
                  </a:lnTo>
                  <a:lnTo>
                    <a:pt x="1061847" y="2578557"/>
                  </a:lnTo>
                  <a:lnTo>
                    <a:pt x="1061570" y="2533667"/>
                  </a:lnTo>
                  <a:lnTo>
                    <a:pt x="1060742" y="2488782"/>
                  </a:lnTo>
                  <a:lnTo>
                    <a:pt x="1059360" y="2443909"/>
                  </a:lnTo>
                  <a:lnTo>
                    <a:pt x="1057427" y="2399052"/>
                  </a:lnTo>
                  <a:lnTo>
                    <a:pt x="1054941" y="2354217"/>
                  </a:lnTo>
                  <a:lnTo>
                    <a:pt x="1051902" y="2309410"/>
                  </a:lnTo>
                  <a:lnTo>
                    <a:pt x="1048311" y="2264637"/>
                  </a:lnTo>
                  <a:lnTo>
                    <a:pt x="1044167" y="2219902"/>
                  </a:lnTo>
                  <a:lnTo>
                    <a:pt x="1039471" y="2175211"/>
                  </a:lnTo>
                  <a:lnTo>
                    <a:pt x="1034223" y="2130570"/>
                  </a:lnTo>
                  <a:lnTo>
                    <a:pt x="1028422" y="2085985"/>
                  </a:lnTo>
                  <a:lnTo>
                    <a:pt x="1022069" y="2041460"/>
                  </a:lnTo>
                  <a:lnTo>
                    <a:pt x="1015163" y="1997002"/>
                  </a:lnTo>
                  <a:lnTo>
                    <a:pt x="1007704" y="1952616"/>
                  </a:lnTo>
                  <a:lnTo>
                    <a:pt x="999694" y="1908308"/>
                  </a:lnTo>
                  <a:lnTo>
                    <a:pt x="991130" y="1864082"/>
                  </a:lnTo>
                  <a:lnTo>
                    <a:pt x="982015" y="1819945"/>
                  </a:lnTo>
                  <a:lnTo>
                    <a:pt x="972346" y="1775902"/>
                  </a:lnTo>
                  <a:lnTo>
                    <a:pt x="962126" y="1731959"/>
                  </a:lnTo>
                  <a:lnTo>
                    <a:pt x="951353" y="1688121"/>
                  </a:lnTo>
                  <a:lnTo>
                    <a:pt x="940027" y="1644394"/>
                  </a:lnTo>
                  <a:lnTo>
                    <a:pt x="928149" y="1600783"/>
                  </a:lnTo>
                  <a:lnTo>
                    <a:pt x="915718" y="1557294"/>
                  </a:lnTo>
                  <a:lnTo>
                    <a:pt x="902735" y="1513932"/>
                  </a:lnTo>
                  <a:lnTo>
                    <a:pt x="889200" y="1470703"/>
                  </a:lnTo>
                  <a:lnTo>
                    <a:pt x="875112" y="1427613"/>
                  </a:lnTo>
                  <a:lnTo>
                    <a:pt x="860471" y="1384667"/>
                  </a:lnTo>
                  <a:lnTo>
                    <a:pt x="845278" y="1341869"/>
                  </a:lnTo>
                  <a:lnTo>
                    <a:pt x="829533" y="1299227"/>
                  </a:lnTo>
                  <a:lnTo>
                    <a:pt x="813235" y="1256746"/>
                  </a:lnTo>
                  <a:lnTo>
                    <a:pt x="796385" y="1214431"/>
                  </a:lnTo>
                  <a:lnTo>
                    <a:pt x="778982" y="1172287"/>
                  </a:lnTo>
                  <a:lnTo>
                    <a:pt x="761027" y="1130320"/>
                  </a:lnTo>
                  <a:lnTo>
                    <a:pt x="742519" y="1088536"/>
                  </a:lnTo>
                  <a:lnTo>
                    <a:pt x="723459" y="1046941"/>
                  </a:lnTo>
                  <a:lnTo>
                    <a:pt x="703846" y="1005539"/>
                  </a:lnTo>
                  <a:lnTo>
                    <a:pt x="683681" y="964336"/>
                  </a:lnTo>
                  <a:lnTo>
                    <a:pt x="662963" y="923339"/>
                  </a:lnTo>
                  <a:lnTo>
                    <a:pt x="641693" y="882551"/>
                  </a:lnTo>
                  <a:lnTo>
                    <a:pt x="619871" y="841980"/>
                  </a:lnTo>
                  <a:lnTo>
                    <a:pt x="597496" y="801630"/>
                  </a:lnTo>
                  <a:lnTo>
                    <a:pt x="574568" y="761507"/>
                  </a:lnTo>
                  <a:lnTo>
                    <a:pt x="551088" y="721617"/>
                  </a:lnTo>
                  <a:lnTo>
                    <a:pt x="527056" y="681964"/>
                  </a:lnTo>
                  <a:lnTo>
                    <a:pt x="502471" y="642555"/>
                  </a:lnTo>
                  <a:lnTo>
                    <a:pt x="477333" y="603396"/>
                  </a:lnTo>
                  <a:lnTo>
                    <a:pt x="451644" y="564491"/>
                  </a:lnTo>
                  <a:lnTo>
                    <a:pt x="425401" y="525846"/>
                  </a:lnTo>
                  <a:lnTo>
                    <a:pt x="398606" y="487467"/>
                  </a:lnTo>
                  <a:lnTo>
                    <a:pt x="371259" y="449359"/>
                  </a:lnTo>
                  <a:lnTo>
                    <a:pt x="343359" y="411528"/>
                  </a:lnTo>
                  <a:lnTo>
                    <a:pt x="314907" y="373979"/>
                  </a:lnTo>
                  <a:lnTo>
                    <a:pt x="285903" y="336719"/>
                  </a:lnTo>
                  <a:lnTo>
                    <a:pt x="256345" y="299751"/>
                  </a:lnTo>
                  <a:lnTo>
                    <a:pt x="226236" y="263083"/>
                  </a:lnTo>
                  <a:lnTo>
                    <a:pt x="195574" y="226719"/>
                  </a:lnTo>
                  <a:lnTo>
                    <a:pt x="164359" y="190665"/>
                  </a:lnTo>
                  <a:lnTo>
                    <a:pt x="132592" y="154927"/>
                  </a:lnTo>
                  <a:lnTo>
                    <a:pt x="100273" y="119509"/>
                  </a:lnTo>
                  <a:lnTo>
                    <a:pt x="67401" y="84419"/>
                  </a:lnTo>
                  <a:lnTo>
                    <a:pt x="33976" y="49660"/>
                  </a:lnTo>
                  <a:lnTo>
                    <a:pt x="0" y="15239"/>
                  </a:lnTo>
                  <a:lnTo>
                    <a:pt x="15367" y="0"/>
                  </a:lnTo>
                  <a:close/>
                </a:path>
              </a:pathLst>
            </a:custGeom>
            <a:noFill/>
            <a:ln w="12700">
              <a:solidFill>
                <a:srgbClr val="1388B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58750" name="object 5">
              <a:extLst>
                <a:ext uri="{FF2B5EF4-FFF2-40B4-BE49-F238E27FC236}">
                  <a16:creationId xmlns:a16="http://schemas.microsoft.com/office/drawing/2014/main" id="{1FD2BB8E-476A-78FA-EE26-7F69CBC21EB0}"/>
                </a:ext>
              </a:extLst>
            </p:cNvPr>
            <p:cNvSpPr>
              <a:spLocks/>
            </p:cNvSpPr>
            <p:nvPr/>
          </p:nvSpPr>
          <p:spPr bwMode="auto">
            <a:xfrm>
              <a:off x="2587371" y="1655025"/>
              <a:ext cx="7301230" cy="1083945"/>
            </a:xfrm>
            <a:custGeom>
              <a:avLst/>
              <a:gdLst>
                <a:gd name="T0" fmla="*/ 7301103 w 7301230"/>
                <a:gd name="T1" fmla="*/ 0 h 1083945"/>
                <a:gd name="T2" fmla="*/ 0 w 7301230"/>
                <a:gd name="T3" fmla="*/ 0 h 1083945"/>
                <a:gd name="T4" fmla="*/ 0 w 7301230"/>
                <a:gd name="T5" fmla="*/ 1083729 h 1083945"/>
                <a:gd name="T6" fmla="*/ 7301103 w 7301230"/>
                <a:gd name="T7" fmla="*/ 1083729 h 1083945"/>
                <a:gd name="T8" fmla="*/ 7301103 w 7301230"/>
                <a:gd name="T9" fmla="*/ 0 h 1083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01230" h="1083945">
                  <a:moveTo>
                    <a:pt x="7301103" y="0"/>
                  </a:moveTo>
                  <a:lnTo>
                    <a:pt x="0" y="0"/>
                  </a:lnTo>
                  <a:lnTo>
                    <a:pt x="0" y="1083729"/>
                  </a:lnTo>
                  <a:lnTo>
                    <a:pt x="7301103" y="1083729"/>
                  </a:lnTo>
                  <a:lnTo>
                    <a:pt x="7301103"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58751" name="object 6">
              <a:extLst>
                <a:ext uri="{FF2B5EF4-FFF2-40B4-BE49-F238E27FC236}">
                  <a16:creationId xmlns:a16="http://schemas.microsoft.com/office/drawing/2014/main" id="{F25A2E9C-E59C-C59F-0E54-7656CE11BDC5}"/>
                </a:ext>
              </a:extLst>
            </p:cNvPr>
            <p:cNvSpPr>
              <a:spLocks/>
            </p:cNvSpPr>
            <p:nvPr/>
          </p:nvSpPr>
          <p:spPr bwMode="auto">
            <a:xfrm>
              <a:off x="2587371" y="1655025"/>
              <a:ext cx="7301230" cy="1083945"/>
            </a:xfrm>
            <a:custGeom>
              <a:avLst/>
              <a:gdLst>
                <a:gd name="T0" fmla="*/ 0 w 7301230"/>
                <a:gd name="T1" fmla="*/ 1083729 h 1083945"/>
                <a:gd name="T2" fmla="*/ 7301103 w 7301230"/>
                <a:gd name="T3" fmla="*/ 1083729 h 1083945"/>
                <a:gd name="T4" fmla="*/ 7301103 w 7301230"/>
                <a:gd name="T5" fmla="*/ 0 h 1083945"/>
                <a:gd name="T6" fmla="*/ 0 w 7301230"/>
                <a:gd name="T7" fmla="*/ 0 h 1083945"/>
                <a:gd name="T8" fmla="*/ 0 w 7301230"/>
                <a:gd name="T9" fmla="*/ 1083729 h 1083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01230" h="1083945">
                  <a:moveTo>
                    <a:pt x="0" y="1083729"/>
                  </a:moveTo>
                  <a:lnTo>
                    <a:pt x="7301103" y="1083729"/>
                  </a:lnTo>
                  <a:lnTo>
                    <a:pt x="7301103" y="0"/>
                  </a:lnTo>
                  <a:lnTo>
                    <a:pt x="0" y="0"/>
                  </a:lnTo>
                  <a:lnTo>
                    <a:pt x="0" y="1083729"/>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7" name="object 7">
            <a:extLst>
              <a:ext uri="{FF2B5EF4-FFF2-40B4-BE49-F238E27FC236}">
                <a16:creationId xmlns:a16="http://schemas.microsoft.com/office/drawing/2014/main" id="{056E54AD-0D23-7107-8E29-A4DB16DE4E08}"/>
              </a:ext>
            </a:extLst>
          </p:cNvPr>
          <p:cNvSpPr txBox="1">
            <a:spLocks noGrp="1"/>
          </p:cNvSpPr>
          <p:nvPr>
            <p:ph type="title"/>
          </p:nvPr>
        </p:nvSpPr>
        <p:spPr>
          <a:xfrm>
            <a:off x="2576513" y="2176463"/>
            <a:ext cx="2830512" cy="287337"/>
          </a:xfrm>
        </p:spPr>
        <p:txBody>
          <a:bodyPr lIns="0" tIns="9525" rIns="0" bIns="0" rtlCol="0">
            <a:spAutoFit/>
          </a:bodyPr>
          <a:lstStyle/>
          <a:p>
            <a:pPr marL="9525">
              <a:spcBef>
                <a:spcPts val="75"/>
              </a:spcBef>
              <a:defRPr/>
            </a:pPr>
            <a:r>
              <a:rPr sz="1800" spc="-15" dirty="0">
                <a:solidFill>
                  <a:srgbClr val="FFFFFF"/>
                </a:solidFill>
              </a:rPr>
              <a:t>Q：科學班可以跨區報名嗎?</a:t>
            </a:r>
            <a:endParaRPr sz="1800"/>
          </a:p>
        </p:txBody>
      </p:sp>
      <p:sp>
        <p:nvSpPr>
          <p:cNvPr id="158725" name="object 8">
            <a:extLst>
              <a:ext uri="{FF2B5EF4-FFF2-40B4-BE49-F238E27FC236}">
                <a16:creationId xmlns:a16="http://schemas.microsoft.com/office/drawing/2014/main" id="{321BFBA0-EA69-8AF5-38E5-BDBDA2FD3130}"/>
              </a:ext>
            </a:extLst>
          </p:cNvPr>
          <p:cNvSpPr txBox="1">
            <a:spLocks noChangeArrowheads="1"/>
          </p:cNvSpPr>
          <p:nvPr/>
        </p:nvSpPr>
        <p:spPr bwMode="auto">
          <a:xfrm>
            <a:off x="2576513" y="2528888"/>
            <a:ext cx="10985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800" b="1">
                <a:solidFill>
                  <a:srgbClr val="FFFFFF"/>
                </a:solidFill>
                <a:latin typeface="微軟正黑體" panose="020B0604030504040204" pitchFamily="34" charset="-120"/>
                <a:ea typeface="微軟正黑體" panose="020B0604030504040204" pitchFamily="34" charset="-120"/>
              </a:rPr>
              <a:t>A：可以。</a:t>
            </a:r>
            <a:endParaRPr lang="zh-TW" altLang="zh-TW" sz="1800">
              <a:latin typeface="微軟正黑體" panose="020B0604030504040204" pitchFamily="34" charset="-120"/>
              <a:ea typeface="微軟正黑體" panose="020B0604030504040204" pitchFamily="34" charset="-120"/>
            </a:endParaRPr>
          </a:p>
        </p:txBody>
      </p:sp>
      <p:grpSp>
        <p:nvGrpSpPr>
          <p:cNvPr id="158726" name="object 9">
            <a:extLst>
              <a:ext uri="{FF2B5EF4-FFF2-40B4-BE49-F238E27FC236}">
                <a16:creationId xmlns:a16="http://schemas.microsoft.com/office/drawing/2014/main" id="{E413469E-89F0-7442-FB3C-B154A50CF186}"/>
              </a:ext>
            </a:extLst>
          </p:cNvPr>
          <p:cNvGrpSpPr>
            <a:grpSpLocks/>
          </p:cNvGrpSpPr>
          <p:nvPr/>
        </p:nvGrpSpPr>
        <p:grpSpPr bwMode="auto">
          <a:xfrm>
            <a:off x="1427163" y="1992313"/>
            <a:ext cx="5994400" cy="3463925"/>
            <a:chOff x="1903602" y="1513205"/>
            <a:chExt cx="7991475" cy="4618990"/>
          </a:xfrm>
        </p:grpSpPr>
        <p:sp>
          <p:nvSpPr>
            <p:cNvPr id="158737" name="object 10">
              <a:extLst>
                <a:ext uri="{FF2B5EF4-FFF2-40B4-BE49-F238E27FC236}">
                  <a16:creationId xmlns:a16="http://schemas.microsoft.com/office/drawing/2014/main" id="{92BE6364-D269-3162-44E2-4F188687FFEE}"/>
                </a:ext>
              </a:extLst>
            </p:cNvPr>
            <p:cNvSpPr>
              <a:spLocks/>
            </p:cNvSpPr>
            <p:nvPr/>
          </p:nvSpPr>
          <p:spPr bwMode="auto">
            <a:xfrm>
              <a:off x="1909952" y="1519555"/>
              <a:ext cx="1355090" cy="1355090"/>
            </a:xfrm>
            <a:custGeom>
              <a:avLst/>
              <a:gdLst>
                <a:gd name="T0" fmla="*/ 629037 w 1355089"/>
                <a:gd name="T1" fmla="*/ 1700 h 1355089"/>
                <a:gd name="T2" fmla="*/ 535147 w 1355089"/>
                <a:gd name="T3" fmla="*/ 14963 h 1355089"/>
                <a:gd name="T4" fmla="*/ 445847 w 1355089"/>
                <a:gd name="T5" fmla="*/ 40609 h 1355089"/>
                <a:gd name="T6" fmla="*/ 362054 w 1355089"/>
                <a:gd name="T7" fmla="*/ 77723 h 1355089"/>
                <a:gd name="T8" fmla="*/ 284685 w 1355089"/>
                <a:gd name="T9" fmla="*/ 125386 h 1355089"/>
                <a:gd name="T10" fmla="*/ 214658 w 1355089"/>
                <a:gd name="T11" fmla="*/ 182683 h 1355089"/>
                <a:gd name="T12" fmla="*/ 152888 w 1355089"/>
                <a:gd name="T13" fmla="*/ 248697 h 1355089"/>
                <a:gd name="T14" fmla="*/ 100293 w 1355089"/>
                <a:gd name="T15" fmla="*/ 322509 h 1355089"/>
                <a:gd name="T16" fmla="*/ 57790 w 1355089"/>
                <a:gd name="T17" fmla="*/ 403205 h 1355089"/>
                <a:gd name="T18" fmla="*/ 26295 w 1355089"/>
                <a:gd name="T19" fmla="*/ 489866 h 1355089"/>
                <a:gd name="T20" fmla="*/ 6726 w 1355089"/>
                <a:gd name="T21" fmla="*/ 581576 h 1355089"/>
                <a:gd name="T22" fmla="*/ 0 w 1355089"/>
                <a:gd name="T23" fmla="*/ 677418 h 1355089"/>
                <a:gd name="T24" fmla="*/ 6726 w 1355089"/>
                <a:gd name="T25" fmla="*/ 773255 h 1355089"/>
                <a:gd name="T26" fmla="*/ 26295 w 1355089"/>
                <a:gd name="T27" fmla="*/ 864940 h 1355089"/>
                <a:gd name="T28" fmla="*/ 57790 w 1355089"/>
                <a:gd name="T29" fmla="*/ 951581 h 1355089"/>
                <a:gd name="T30" fmla="*/ 100293 w 1355089"/>
                <a:gd name="T31" fmla="*/ 1032260 h 1355089"/>
                <a:gd name="T32" fmla="*/ 152888 w 1355089"/>
                <a:gd name="T33" fmla="*/ 1106060 h 1355089"/>
                <a:gd name="T34" fmla="*/ 214658 w 1355089"/>
                <a:gd name="T35" fmla="*/ 1172065 h 1355089"/>
                <a:gd name="T36" fmla="*/ 284685 w 1355089"/>
                <a:gd name="T37" fmla="*/ 1229355 h 1355089"/>
                <a:gd name="T38" fmla="*/ 362054 w 1355089"/>
                <a:gd name="T39" fmla="*/ 1277015 h 1355089"/>
                <a:gd name="T40" fmla="*/ 445847 w 1355089"/>
                <a:gd name="T41" fmla="*/ 1314126 h 1355089"/>
                <a:gd name="T42" fmla="*/ 535147 w 1355089"/>
                <a:gd name="T43" fmla="*/ 1339771 h 1355089"/>
                <a:gd name="T44" fmla="*/ 629037 w 1355089"/>
                <a:gd name="T45" fmla="*/ 1353034 h 1355089"/>
                <a:gd name="T46" fmla="*/ 725808 w 1355089"/>
                <a:gd name="T47" fmla="*/ 1353034 h 1355089"/>
                <a:gd name="T48" fmla="*/ 819671 w 1355089"/>
                <a:gd name="T49" fmla="*/ 1339771 h 1355089"/>
                <a:gd name="T50" fmla="*/ 908948 w 1355089"/>
                <a:gd name="T51" fmla="*/ 1314126 h 1355089"/>
                <a:gd name="T52" fmla="*/ 992723 w 1355089"/>
                <a:gd name="T53" fmla="*/ 1277015 h 1355089"/>
                <a:gd name="T54" fmla="*/ 1070077 w 1355089"/>
                <a:gd name="T55" fmla="*/ 1229355 h 1355089"/>
                <a:gd name="T56" fmla="*/ 1140094 w 1355089"/>
                <a:gd name="T57" fmla="*/ 1172065 h 1355089"/>
                <a:gd name="T58" fmla="*/ 1201856 w 1355089"/>
                <a:gd name="T59" fmla="*/ 1106060 h 1355089"/>
                <a:gd name="T60" fmla="*/ 1254446 w 1355089"/>
                <a:gd name="T61" fmla="*/ 1032260 h 1355089"/>
                <a:gd name="T62" fmla="*/ 1296946 w 1355089"/>
                <a:gd name="T63" fmla="*/ 951581 h 1355089"/>
                <a:gd name="T64" fmla="*/ 1328439 w 1355089"/>
                <a:gd name="T65" fmla="*/ 864940 h 1355089"/>
                <a:gd name="T66" fmla="*/ 1348008 w 1355089"/>
                <a:gd name="T67" fmla="*/ 773255 h 1355089"/>
                <a:gd name="T68" fmla="*/ 1354735 w 1355089"/>
                <a:gd name="T69" fmla="*/ 677418 h 1355089"/>
                <a:gd name="T70" fmla="*/ 1348008 w 1355089"/>
                <a:gd name="T71" fmla="*/ 581576 h 1355089"/>
                <a:gd name="T72" fmla="*/ 1328439 w 1355089"/>
                <a:gd name="T73" fmla="*/ 489866 h 1355089"/>
                <a:gd name="T74" fmla="*/ 1296946 w 1355089"/>
                <a:gd name="T75" fmla="*/ 403205 h 1355089"/>
                <a:gd name="T76" fmla="*/ 1254446 w 1355089"/>
                <a:gd name="T77" fmla="*/ 322509 h 1355089"/>
                <a:gd name="T78" fmla="*/ 1201856 w 1355089"/>
                <a:gd name="T79" fmla="*/ 248697 h 1355089"/>
                <a:gd name="T80" fmla="*/ 1140094 w 1355089"/>
                <a:gd name="T81" fmla="*/ 182683 h 1355089"/>
                <a:gd name="T82" fmla="*/ 1070077 w 1355089"/>
                <a:gd name="T83" fmla="*/ 125386 h 1355089"/>
                <a:gd name="T84" fmla="*/ 992723 w 1355089"/>
                <a:gd name="T85" fmla="*/ 77723 h 1355089"/>
                <a:gd name="T86" fmla="*/ 908948 w 1355089"/>
                <a:gd name="T87" fmla="*/ 40609 h 1355089"/>
                <a:gd name="T88" fmla="*/ 819671 w 1355089"/>
                <a:gd name="T89" fmla="*/ 14963 h 1355089"/>
                <a:gd name="T90" fmla="*/ 725808 w 1355089"/>
                <a:gd name="T91" fmla="*/ 1700 h 135508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55089" h="1355089">
                  <a:moveTo>
                    <a:pt x="677418" y="0"/>
                  </a:moveTo>
                  <a:lnTo>
                    <a:pt x="629037" y="1700"/>
                  </a:lnTo>
                  <a:lnTo>
                    <a:pt x="581576" y="6726"/>
                  </a:lnTo>
                  <a:lnTo>
                    <a:pt x="535147" y="14963"/>
                  </a:lnTo>
                  <a:lnTo>
                    <a:pt x="489866" y="26295"/>
                  </a:lnTo>
                  <a:lnTo>
                    <a:pt x="445847" y="40609"/>
                  </a:lnTo>
                  <a:lnTo>
                    <a:pt x="403205" y="57790"/>
                  </a:lnTo>
                  <a:lnTo>
                    <a:pt x="362054" y="77723"/>
                  </a:lnTo>
                  <a:lnTo>
                    <a:pt x="322509" y="100293"/>
                  </a:lnTo>
                  <a:lnTo>
                    <a:pt x="284685" y="125386"/>
                  </a:lnTo>
                  <a:lnTo>
                    <a:pt x="248697" y="152888"/>
                  </a:lnTo>
                  <a:lnTo>
                    <a:pt x="214658" y="182683"/>
                  </a:lnTo>
                  <a:lnTo>
                    <a:pt x="182683" y="214658"/>
                  </a:lnTo>
                  <a:lnTo>
                    <a:pt x="152888" y="248697"/>
                  </a:lnTo>
                  <a:lnTo>
                    <a:pt x="125386" y="284685"/>
                  </a:lnTo>
                  <a:lnTo>
                    <a:pt x="100293" y="322509"/>
                  </a:lnTo>
                  <a:lnTo>
                    <a:pt x="77723" y="362054"/>
                  </a:lnTo>
                  <a:lnTo>
                    <a:pt x="57790" y="403205"/>
                  </a:lnTo>
                  <a:lnTo>
                    <a:pt x="40609" y="445847"/>
                  </a:lnTo>
                  <a:lnTo>
                    <a:pt x="26295" y="489866"/>
                  </a:lnTo>
                  <a:lnTo>
                    <a:pt x="14963" y="535147"/>
                  </a:lnTo>
                  <a:lnTo>
                    <a:pt x="6726" y="581576"/>
                  </a:lnTo>
                  <a:lnTo>
                    <a:pt x="1700" y="629037"/>
                  </a:lnTo>
                  <a:lnTo>
                    <a:pt x="0" y="677418"/>
                  </a:lnTo>
                  <a:lnTo>
                    <a:pt x="1700" y="725782"/>
                  </a:lnTo>
                  <a:lnTo>
                    <a:pt x="6726" y="773229"/>
                  </a:lnTo>
                  <a:lnTo>
                    <a:pt x="14963" y="819645"/>
                  </a:lnTo>
                  <a:lnTo>
                    <a:pt x="26295" y="864914"/>
                  </a:lnTo>
                  <a:lnTo>
                    <a:pt x="40609" y="908922"/>
                  </a:lnTo>
                  <a:lnTo>
                    <a:pt x="57790" y="951555"/>
                  </a:lnTo>
                  <a:lnTo>
                    <a:pt x="77723" y="992697"/>
                  </a:lnTo>
                  <a:lnTo>
                    <a:pt x="100293" y="1032234"/>
                  </a:lnTo>
                  <a:lnTo>
                    <a:pt x="125386" y="1070051"/>
                  </a:lnTo>
                  <a:lnTo>
                    <a:pt x="152888" y="1106034"/>
                  </a:lnTo>
                  <a:lnTo>
                    <a:pt x="182683" y="1140068"/>
                  </a:lnTo>
                  <a:lnTo>
                    <a:pt x="214658" y="1172039"/>
                  </a:lnTo>
                  <a:lnTo>
                    <a:pt x="248697" y="1201830"/>
                  </a:lnTo>
                  <a:lnTo>
                    <a:pt x="284685" y="1229329"/>
                  </a:lnTo>
                  <a:lnTo>
                    <a:pt x="322509" y="1254420"/>
                  </a:lnTo>
                  <a:lnTo>
                    <a:pt x="362054" y="1276989"/>
                  </a:lnTo>
                  <a:lnTo>
                    <a:pt x="403205" y="1296920"/>
                  </a:lnTo>
                  <a:lnTo>
                    <a:pt x="445847" y="1314100"/>
                  </a:lnTo>
                  <a:lnTo>
                    <a:pt x="489866" y="1328413"/>
                  </a:lnTo>
                  <a:lnTo>
                    <a:pt x="535147" y="1339745"/>
                  </a:lnTo>
                  <a:lnTo>
                    <a:pt x="581576" y="1347982"/>
                  </a:lnTo>
                  <a:lnTo>
                    <a:pt x="629037" y="1353008"/>
                  </a:lnTo>
                  <a:lnTo>
                    <a:pt x="677418" y="1354709"/>
                  </a:lnTo>
                  <a:lnTo>
                    <a:pt x="725782" y="1353008"/>
                  </a:lnTo>
                  <a:lnTo>
                    <a:pt x="773229" y="1347982"/>
                  </a:lnTo>
                  <a:lnTo>
                    <a:pt x="819645" y="1339745"/>
                  </a:lnTo>
                  <a:lnTo>
                    <a:pt x="864914" y="1328413"/>
                  </a:lnTo>
                  <a:lnTo>
                    <a:pt x="908922" y="1314100"/>
                  </a:lnTo>
                  <a:lnTo>
                    <a:pt x="951555" y="1296920"/>
                  </a:lnTo>
                  <a:lnTo>
                    <a:pt x="992697" y="1276989"/>
                  </a:lnTo>
                  <a:lnTo>
                    <a:pt x="1032234" y="1254420"/>
                  </a:lnTo>
                  <a:lnTo>
                    <a:pt x="1070051" y="1229329"/>
                  </a:lnTo>
                  <a:lnTo>
                    <a:pt x="1106034" y="1201830"/>
                  </a:lnTo>
                  <a:lnTo>
                    <a:pt x="1140068" y="1172039"/>
                  </a:lnTo>
                  <a:lnTo>
                    <a:pt x="1172039" y="1140068"/>
                  </a:lnTo>
                  <a:lnTo>
                    <a:pt x="1201830" y="1106034"/>
                  </a:lnTo>
                  <a:lnTo>
                    <a:pt x="1229329" y="1070051"/>
                  </a:lnTo>
                  <a:lnTo>
                    <a:pt x="1254420" y="1032234"/>
                  </a:lnTo>
                  <a:lnTo>
                    <a:pt x="1276989" y="992697"/>
                  </a:lnTo>
                  <a:lnTo>
                    <a:pt x="1296920" y="951555"/>
                  </a:lnTo>
                  <a:lnTo>
                    <a:pt x="1314100" y="908922"/>
                  </a:lnTo>
                  <a:lnTo>
                    <a:pt x="1328413" y="864914"/>
                  </a:lnTo>
                  <a:lnTo>
                    <a:pt x="1339745" y="819645"/>
                  </a:lnTo>
                  <a:lnTo>
                    <a:pt x="1347982" y="773229"/>
                  </a:lnTo>
                  <a:lnTo>
                    <a:pt x="1353008" y="725782"/>
                  </a:lnTo>
                  <a:lnTo>
                    <a:pt x="1354709" y="677418"/>
                  </a:lnTo>
                  <a:lnTo>
                    <a:pt x="1353008" y="629037"/>
                  </a:lnTo>
                  <a:lnTo>
                    <a:pt x="1347982" y="581576"/>
                  </a:lnTo>
                  <a:lnTo>
                    <a:pt x="1339745" y="535147"/>
                  </a:lnTo>
                  <a:lnTo>
                    <a:pt x="1328413" y="489866"/>
                  </a:lnTo>
                  <a:lnTo>
                    <a:pt x="1314100" y="445847"/>
                  </a:lnTo>
                  <a:lnTo>
                    <a:pt x="1296920" y="403205"/>
                  </a:lnTo>
                  <a:lnTo>
                    <a:pt x="1276989" y="362054"/>
                  </a:lnTo>
                  <a:lnTo>
                    <a:pt x="1254420" y="322509"/>
                  </a:lnTo>
                  <a:lnTo>
                    <a:pt x="1229329" y="284685"/>
                  </a:lnTo>
                  <a:lnTo>
                    <a:pt x="1201830" y="248697"/>
                  </a:lnTo>
                  <a:lnTo>
                    <a:pt x="1172039" y="214658"/>
                  </a:lnTo>
                  <a:lnTo>
                    <a:pt x="1140068" y="182683"/>
                  </a:lnTo>
                  <a:lnTo>
                    <a:pt x="1106034" y="152888"/>
                  </a:lnTo>
                  <a:lnTo>
                    <a:pt x="1070051" y="125386"/>
                  </a:lnTo>
                  <a:lnTo>
                    <a:pt x="1032234" y="100293"/>
                  </a:lnTo>
                  <a:lnTo>
                    <a:pt x="992697" y="77723"/>
                  </a:lnTo>
                  <a:lnTo>
                    <a:pt x="951555" y="57790"/>
                  </a:lnTo>
                  <a:lnTo>
                    <a:pt x="908922" y="40609"/>
                  </a:lnTo>
                  <a:lnTo>
                    <a:pt x="864914" y="26295"/>
                  </a:lnTo>
                  <a:lnTo>
                    <a:pt x="819645" y="14963"/>
                  </a:lnTo>
                  <a:lnTo>
                    <a:pt x="773229" y="6726"/>
                  </a:lnTo>
                  <a:lnTo>
                    <a:pt x="725782" y="1700"/>
                  </a:lnTo>
                  <a:lnTo>
                    <a:pt x="6774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58738" name="object 11">
              <a:extLst>
                <a:ext uri="{FF2B5EF4-FFF2-40B4-BE49-F238E27FC236}">
                  <a16:creationId xmlns:a16="http://schemas.microsoft.com/office/drawing/2014/main" id="{5D8D3104-D83A-21E6-3B85-95C89C6F2022}"/>
                </a:ext>
              </a:extLst>
            </p:cNvPr>
            <p:cNvSpPr>
              <a:spLocks/>
            </p:cNvSpPr>
            <p:nvPr/>
          </p:nvSpPr>
          <p:spPr bwMode="auto">
            <a:xfrm>
              <a:off x="1909952" y="1519555"/>
              <a:ext cx="1355090" cy="1355090"/>
            </a:xfrm>
            <a:custGeom>
              <a:avLst/>
              <a:gdLst>
                <a:gd name="T0" fmla="*/ 1700 w 1355089"/>
                <a:gd name="T1" fmla="*/ 629037 h 1355089"/>
                <a:gd name="T2" fmla="*/ 14963 w 1355089"/>
                <a:gd name="T3" fmla="*/ 535147 h 1355089"/>
                <a:gd name="T4" fmla="*/ 40609 w 1355089"/>
                <a:gd name="T5" fmla="*/ 445847 h 1355089"/>
                <a:gd name="T6" fmla="*/ 77723 w 1355089"/>
                <a:gd name="T7" fmla="*/ 362054 h 1355089"/>
                <a:gd name="T8" fmla="*/ 125386 w 1355089"/>
                <a:gd name="T9" fmla="*/ 284685 h 1355089"/>
                <a:gd name="T10" fmla="*/ 182683 w 1355089"/>
                <a:gd name="T11" fmla="*/ 214658 h 1355089"/>
                <a:gd name="T12" fmla="*/ 248697 w 1355089"/>
                <a:gd name="T13" fmla="*/ 152888 h 1355089"/>
                <a:gd name="T14" fmla="*/ 322509 w 1355089"/>
                <a:gd name="T15" fmla="*/ 100293 h 1355089"/>
                <a:gd name="T16" fmla="*/ 403205 w 1355089"/>
                <a:gd name="T17" fmla="*/ 57790 h 1355089"/>
                <a:gd name="T18" fmla="*/ 489866 w 1355089"/>
                <a:gd name="T19" fmla="*/ 26295 h 1355089"/>
                <a:gd name="T20" fmla="*/ 581576 w 1355089"/>
                <a:gd name="T21" fmla="*/ 6726 h 1355089"/>
                <a:gd name="T22" fmla="*/ 677418 w 1355089"/>
                <a:gd name="T23" fmla="*/ 0 h 1355089"/>
                <a:gd name="T24" fmla="*/ 773255 w 1355089"/>
                <a:gd name="T25" fmla="*/ 6726 h 1355089"/>
                <a:gd name="T26" fmla="*/ 864940 w 1355089"/>
                <a:gd name="T27" fmla="*/ 26295 h 1355089"/>
                <a:gd name="T28" fmla="*/ 951581 w 1355089"/>
                <a:gd name="T29" fmla="*/ 57790 h 1355089"/>
                <a:gd name="T30" fmla="*/ 1032260 w 1355089"/>
                <a:gd name="T31" fmla="*/ 100293 h 1355089"/>
                <a:gd name="T32" fmla="*/ 1106060 w 1355089"/>
                <a:gd name="T33" fmla="*/ 152888 h 1355089"/>
                <a:gd name="T34" fmla="*/ 1172065 w 1355089"/>
                <a:gd name="T35" fmla="*/ 214658 h 1355089"/>
                <a:gd name="T36" fmla="*/ 1229355 w 1355089"/>
                <a:gd name="T37" fmla="*/ 284685 h 1355089"/>
                <a:gd name="T38" fmla="*/ 1277015 w 1355089"/>
                <a:gd name="T39" fmla="*/ 362054 h 1355089"/>
                <a:gd name="T40" fmla="*/ 1314126 w 1355089"/>
                <a:gd name="T41" fmla="*/ 445847 h 1355089"/>
                <a:gd name="T42" fmla="*/ 1339771 w 1355089"/>
                <a:gd name="T43" fmla="*/ 535147 h 1355089"/>
                <a:gd name="T44" fmla="*/ 1353034 w 1355089"/>
                <a:gd name="T45" fmla="*/ 629037 h 1355089"/>
                <a:gd name="T46" fmla="*/ 1353034 w 1355089"/>
                <a:gd name="T47" fmla="*/ 725808 h 1355089"/>
                <a:gd name="T48" fmla="*/ 1339771 w 1355089"/>
                <a:gd name="T49" fmla="*/ 819671 h 1355089"/>
                <a:gd name="T50" fmla="*/ 1314126 w 1355089"/>
                <a:gd name="T51" fmla="*/ 908948 h 1355089"/>
                <a:gd name="T52" fmla="*/ 1277015 w 1355089"/>
                <a:gd name="T53" fmla="*/ 992723 h 1355089"/>
                <a:gd name="T54" fmla="*/ 1229355 w 1355089"/>
                <a:gd name="T55" fmla="*/ 1070077 h 1355089"/>
                <a:gd name="T56" fmla="*/ 1172065 w 1355089"/>
                <a:gd name="T57" fmla="*/ 1140094 h 1355089"/>
                <a:gd name="T58" fmla="*/ 1106060 w 1355089"/>
                <a:gd name="T59" fmla="*/ 1201856 h 1355089"/>
                <a:gd name="T60" fmla="*/ 1032260 w 1355089"/>
                <a:gd name="T61" fmla="*/ 1254446 h 1355089"/>
                <a:gd name="T62" fmla="*/ 951581 w 1355089"/>
                <a:gd name="T63" fmla="*/ 1296946 h 1355089"/>
                <a:gd name="T64" fmla="*/ 864940 w 1355089"/>
                <a:gd name="T65" fmla="*/ 1328439 h 1355089"/>
                <a:gd name="T66" fmla="*/ 773255 w 1355089"/>
                <a:gd name="T67" fmla="*/ 1348008 h 1355089"/>
                <a:gd name="T68" fmla="*/ 677418 w 1355089"/>
                <a:gd name="T69" fmla="*/ 1354735 h 1355089"/>
                <a:gd name="T70" fmla="*/ 581576 w 1355089"/>
                <a:gd name="T71" fmla="*/ 1348008 h 1355089"/>
                <a:gd name="T72" fmla="*/ 489866 w 1355089"/>
                <a:gd name="T73" fmla="*/ 1328439 h 1355089"/>
                <a:gd name="T74" fmla="*/ 403205 w 1355089"/>
                <a:gd name="T75" fmla="*/ 1296946 h 1355089"/>
                <a:gd name="T76" fmla="*/ 322509 w 1355089"/>
                <a:gd name="T77" fmla="*/ 1254446 h 1355089"/>
                <a:gd name="T78" fmla="*/ 248697 w 1355089"/>
                <a:gd name="T79" fmla="*/ 1201856 h 1355089"/>
                <a:gd name="T80" fmla="*/ 182683 w 1355089"/>
                <a:gd name="T81" fmla="*/ 1140094 h 1355089"/>
                <a:gd name="T82" fmla="*/ 125386 w 1355089"/>
                <a:gd name="T83" fmla="*/ 1070077 h 1355089"/>
                <a:gd name="T84" fmla="*/ 77723 w 1355089"/>
                <a:gd name="T85" fmla="*/ 992723 h 1355089"/>
                <a:gd name="T86" fmla="*/ 40609 w 1355089"/>
                <a:gd name="T87" fmla="*/ 908948 h 1355089"/>
                <a:gd name="T88" fmla="*/ 14963 w 1355089"/>
                <a:gd name="T89" fmla="*/ 819671 h 1355089"/>
                <a:gd name="T90" fmla="*/ 1700 w 1355089"/>
                <a:gd name="T91" fmla="*/ 725808 h 135508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55089" h="1355089">
                  <a:moveTo>
                    <a:pt x="0" y="677418"/>
                  </a:moveTo>
                  <a:lnTo>
                    <a:pt x="1700" y="629037"/>
                  </a:lnTo>
                  <a:lnTo>
                    <a:pt x="6726" y="581576"/>
                  </a:lnTo>
                  <a:lnTo>
                    <a:pt x="14963" y="535147"/>
                  </a:lnTo>
                  <a:lnTo>
                    <a:pt x="26295" y="489866"/>
                  </a:lnTo>
                  <a:lnTo>
                    <a:pt x="40609" y="445847"/>
                  </a:lnTo>
                  <a:lnTo>
                    <a:pt x="57790" y="403205"/>
                  </a:lnTo>
                  <a:lnTo>
                    <a:pt x="77723" y="362054"/>
                  </a:lnTo>
                  <a:lnTo>
                    <a:pt x="100293" y="322509"/>
                  </a:lnTo>
                  <a:lnTo>
                    <a:pt x="125386" y="284685"/>
                  </a:lnTo>
                  <a:lnTo>
                    <a:pt x="152888" y="248697"/>
                  </a:lnTo>
                  <a:lnTo>
                    <a:pt x="182683" y="214658"/>
                  </a:lnTo>
                  <a:lnTo>
                    <a:pt x="214658" y="182683"/>
                  </a:lnTo>
                  <a:lnTo>
                    <a:pt x="248697" y="152888"/>
                  </a:lnTo>
                  <a:lnTo>
                    <a:pt x="284685" y="125386"/>
                  </a:lnTo>
                  <a:lnTo>
                    <a:pt x="322509" y="100293"/>
                  </a:lnTo>
                  <a:lnTo>
                    <a:pt x="362054" y="77723"/>
                  </a:lnTo>
                  <a:lnTo>
                    <a:pt x="403205" y="57790"/>
                  </a:lnTo>
                  <a:lnTo>
                    <a:pt x="445847" y="40609"/>
                  </a:lnTo>
                  <a:lnTo>
                    <a:pt x="489866" y="26295"/>
                  </a:lnTo>
                  <a:lnTo>
                    <a:pt x="535147" y="14963"/>
                  </a:lnTo>
                  <a:lnTo>
                    <a:pt x="581576" y="6726"/>
                  </a:lnTo>
                  <a:lnTo>
                    <a:pt x="629037" y="1700"/>
                  </a:lnTo>
                  <a:lnTo>
                    <a:pt x="677418" y="0"/>
                  </a:lnTo>
                  <a:lnTo>
                    <a:pt x="725782" y="1700"/>
                  </a:lnTo>
                  <a:lnTo>
                    <a:pt x="773229" y="6726"/>
                  </a:lnTo>
                  <a:lnTo>
                    <a:pt x="819645" y="14963"/>
                  </a:lnTo>
                  <a:lnTo>
                    <a:pt x="864914" y="26295"/>
                  </a:lnTo>
                  <a:lnTo>
                    <a:pt x="908922" y="40609"/>
                  </a:lnTo>
                  <a:lnTo>
                    <a:pt x="951555" y="57790"/>
                  </a:lnTo>
                  <a:lnTo>
                    <a:pt x="992697" y="77723"/>
                  </a:lnTo>
                  <a:lnTo>
                    <a:pt x="1032234" y="100293"/>
                  </a:lnTo>
                  <a:lnTo>
                    <a:pt x="1070051" y="125386"/>
                  </a:lnTo>
                  <a:lnTo>
                    <a:pt x="1106034" y="152888"/>
                  </a:lnTo>
                  <a:lnTo>
                    <a:pt x="1140068" y="182683"/>
                  </a:lnTo>
                  <a:lnTo>
                    <a:pt x="1172039" y="214658"/>
                  </a:lnTo>
                  <a:lnTo>
                    <a:pt x="1201830" y="248697"/>
                  </a:lnTo>
                  <a:lnTo>
                    <a:pt x="1229329" y="284685"/>
                  </a:lnTo>
                  <a:lnTo>
                    <a:pt x="1254420" y="322509"/>
                  </a:lnTo>
                  <a:lnTo>
                    <a:pt x="1276989" y="362054"/>
                  </a:lnTo>
                  <a:lnTo>
                    <a:pt x="1296920" y="403205"/>
                  </a:lnTo>
                  <a:lnTo>
                    <a:pt x="1314100" y="445847"/>
                  </a:lnTo>
                  <a:lnTo>
                    <a:pt x="1328413" y="489866"/>
                  </a:lnTo>
                  <a:lnTo>
                    <a:pt x="1339745" y="535147"/>
                  </a:lnTo>
                  <a:lnTo>
                    <a:pt x="1347982" y="581576"/>
                  </a:lnTo>
                  <a:lnTo>
                    <a:pt x="1353008" y="629037"/>
                  </a:lnTo>
                  <a:lnTo>
                    <a:pt x="1354709" y="677418"/>
                  </a:lnTo>
                  <a:lnTo>
                    <a:pt x="1353008" y="725782"/>
                  </a:lnTo>
                  <a:lnTo>
                    <a:pt x="1347982" y="773229"/>
                  </a:lnTo>
                  <a:lnTo>
                    <a:pt x="1339745" y="819645"/>
                  </a:lnTo>
                  <a:lnTo>
                    <a:pt x="1328413" y="864914"/>
                  </a:lnTo>
                  <a:lnTo>
                    <a:pt x="1314100" y="908922"/>
                  </a:lnTo>
                  <a:lnTo>
                    <a:pt x="1296920" y="951555"/>
                  </a:lnTo>
                  <a:lnTo>
                    <a:pt x="1276989" y="992697"/>
                  </a:lnTo>
                  <a:lnTo>
                    <a:pt x="1254420" y="1032234"/>
                  </a:lnTo>
                  <a:lnTo>
                    <a:pt x="1229329" y="1070051"/>
                  </a:lnTo>
                  <a:lnTo>
                    <a:pt x="1201830" y="1106034"/>
                  </a:lnTo>
                  <a:lnTo>
                    <a:pt x="1172039" y="1140068"/>
                  </a:lnTo>
                  <a:lnTo>
                    <a:pt x="1140068" y="1172039"/>
                  </a:lnTo>
                  <a:lnTo>
                    <a:pt x="1106034" y="1201830"/>
                  </a:lnTo>
                  <a:lnTo>
                    <a:pt x="1070051" y="1229329"/>
                  </a:lnTo>
                  <a:lnTo>
                    <a:pt x="1032234" y="1254420"/>
                  </a:lnTo>
                  <a:lnTo>
                    <a:pt x="992697" y="1276989"/>
                  </a:lnTo>
                  <a:lnTo>
                    <a:pt x="951555" y="1296920"/>
                  </a:lnTo>
                  <a:lnTo>
                    <a:pt x="908922" y="1314100"/>
                  </a:lnTo>
                  <a:lnTo>
                    <a:pt x="864914" y="1328413"/>
                  </a:lnTo>
                  <a:lnTo>
                    <a:pt x="819645" y="1339745"/>
                  </a:lnTo>
                  <a:lnTo>
                    <a:pt x="773229" y="1347982"/>
                  </a:lnTo>
                  <a:lnTo>
                    <a:pt x="725782" y="1353008"/>
                  </a:lnTo>
                  <a:lnTo>
                    <a:pt x="677418" y="1354709"/>
                  </a:lnTo>
                  <a:lnTo>
                    <a:pt x="629037" y="1353008"/>
                  </a:lnTo>
                  <a:lnTo>
                    <a:pt x="581576" y="1347982"/>
                  </a:lnTo>
                  <a:lnTo>
                    <a:pt x="535147" y="1339745"/>
                  </a:lnTo>
                  <a:lnTo>
                    <a:pt x="489866" y="1328413"/>
                  </a:lnTo>
                  <a:lnTo>
                    <a:pt x="445847" y="1314100"/>
                  </a:lnTo>
                  <a:lnTo>
                    <a:pt x="403205" y="1296920"/>
                  </a:lnTo>
                  <a:lnTo>
                    <a:pt x="362054" y="1276989"/>
                  </a:lnTo>
                  <a:lnTo>
                    <a:pt x="322509" y="1254420"/>
                  </a:lnTo>
                  <a:lnTo>
                    <a:pt x="284685" y="1229329"/>
                  </a:lnTo>
                  <a:lnTo>
                    <a:pt x="248697" y="1201830"/>
                  </a:lnTo>
                  <a:lnTo>
                    <a:pt x="214658" y="1172039"/>
                  </a:lnTo>
                  <a:lnTo>
                    <a:pt x="182683" y="1140068"/>
                  </a:lnTo>
                  <a:lnTo>
                    <a:pt x="152888" y="1106034"/>
                  </a:lnTo>
                  <a:lnTo>
                    <a:pt x="125386" y="1070051"/>
                  </a:lnTo>
                  <a:lnTo>
                    <a:pt x="100293" y="1032234"/>
                  </a:lnTo>
                  <a:lnTo>
                    <a:pt x="77723" y="992697"/>
                  </a:lnTo>
                  <a:lnTo>
                    <a:pt x="57790" y="951555"/>
                  </a:lnTo>
                  <a:lnTo>
                    <a:pt x="40609" y="908922"/>
                  </a:lnTo>
                  <a:lnTo>
                    <a:pt x="26295" y="864914"/>
                  </a:lnTo>
                  <a:lnTo>
                    <a:pt x="14963" y="819645"/>
                  </a:lnTo>
                  <a:lnTo>
                    <a:pt x="6726" y="773229"/>
                  </a:lnTo>
                  <a:lnTo>
                    <a:pt x="1700" y="725782"/>
                  </a:lnTo>
                  <a:lnTo>
                    <a:pt x="0" y="677418"/>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58739" name="object 12">
              <a:extLst>
                <a:ext uri="{FF2B5EF4-FFF2-40B4-BE49-F238E27FC236}">
                  <a16:creationId xmlns:a16="http://schemas.microsoft.com/office/drawing/2014/main" id="{C40A80DF-7A84-6FA3-CB7E-C24080CE9193}"/>
                </a:ext>
              </a:extLst>
            </p:cNvPr>
            <p:cNvSpPr>
              <a:spLocks/>
            </p:cNvSpPr>
            <p:nvPr/>
          </p:nvSpPr>
          <p:spPr bwMode="auto">
            <a:xfrm>
              <a:off x="2981325" y="3280626"/>
              <a:ext cx="6907530" cy="1083945"/>
            </a:xfrm>
            <a:custGeom>
              <a:avLst/>
              <a:gdLst>
                <a:gd name="T0" fmla="*/ 6907149 w 6907530"/>
                <a:gd name="T1" fmla="*/ 0 h 1083945"/>
                <a:gd name="T2" fmla="*/ 0 w 6907530"/>
                <a:gd name="T3" fmla="*/ 0 h 1083945"/>
                <a:gd name="T4" fmla="*/ 0 w 6907530"/>
                <a:gd name="T5" fmla="*/ 1083729 h 1083945"/>
                <a:gd name="T6" fmla="*/ 6907149 w 6907530"/>
                <a:gd name="T7" fmla="*/ 1083729 h 1083945"/>
                <a:gd name="T8" fmla="*/ 6907149 w 6907530"/>
                <a:gd name="T9" fmla="*/ 0 h 1083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07530" h="1083945">
                  <a:moveTo>
                    <a:pt x="6907149" y="0"/>
                  </a:moveTo>
                  <a:lnTo>
                    <a:pt x="0" y="0"/>
                  </a:lnTo>
                  <a:lnTo>
                    <a:pt x="0" y="1083729"/>
                  </a:lnTo>
                  <a:lnTo>
                    <a:pt x="6907149" y="1083729"/>
                  </a:lnTo>
                  <a:lnTo>
                    <a:pt x="6907149"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58740" name="object 13">
              <a:extLst>
                <a:ext uri="{FF2B5EF4-FFF2-40B4-BE49-F238E27FC236}">
                  <a16:creationId xmlns:a16="http://schemas.microsoft.com/office/drawing/2014/main" id="{DE3E4C51-43EF-462C-6966-BD9F781C29B6}"/>
                </a:ext>
              </a:extLst>
            </p:cNvPr>
            <p:cNvSpPr>
              <a:spLocks/>
            </p:cNvSpPr>
            <p:nvPr/>
          </p:nvSpPr>
          <p:spPr bwMode="auto">
            <a:xfrm>
              <a:off x="2981325" y="3280626"/>
              <a:ext cx="6907530" cy="1083945"/>
            </a:xfrm>
            <a:custGeom>
              <a:avLst/>
              <a:gdLst>
                <a:gd name="T0" fmla="*/ 0 w 6907530"/>
                <a:gd name="T1" fmla="*/ 1083729 h 1083945"/>
                <a:gd name="T2" fmla="*/ 6907149 w 6907530"/>
                <a:gd name="T3" fmla="*/ 1083729 h 1083945"/>
                <a:gd name="T4" fmla="*/ 6907149 w 6907530"/>
                <a:gd name="T5" fmla="*/ 0 h 1083945"/>
                <a:gd name="T6" fmla="*/ 0 w 6907530"/>
                <a:gd name="T7" fmla="*/ 0 h 1083945"/>
                <a:gd name="T8" fmla="*/ 0 w 6907530"/>
                <a:gd name="T9" fmla="*/ 1083729 h 1083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07530" h="1083945">
                  <a:moveTo>
                    <a:pt x="0" y="1083729"/>
                  </a:moveTo>
                  <a:lnTo>
                    <a:pt x="6907149" y="1083729"/>
                  </a:lnTo>
                  <a:lnTo>
                    <a:pt x="6907149" y="0"/>
                  </a:lnTo>
                  <a:lnTo>
                    <a:pt x="0" y="0"/>
                  </a:lnTo>
                  <a:lnTo>
                    <a:pt x="0" y="1083729"/>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58741" name="object 14">
              <a:extLst>
                <a:ext uri="{FF2B5EF4-FFF2-40B4-BE49-F238E27FC236}">
                  <a16:creationId xmlns:a16="http://schemas.microsoft.com/office/drawing/2014/main" id="{E26A75B5-FE31-A669-CA63-A1D03FDCFF47}"/>
                </a:ext>
              </a:extLst>
            </p:cNvPr>
            <p:cNvSpPr>
              <a:spLocks/>
            </p:cNvSpPr>
            <p:nvPr/>
          </p:nvSpPr>
          <p:spPr bwMode="auto">
            <a:xfrm>
              <a:off x="2303906" y="3145155"/>
              <a:ext cx="1355090" cy="1355090"/>
            </a:xfrm>
            <a:custGeom>
              <a:avLst/>
              <a:gdLst>
                <a:gd name="T0" fmla="*/ 629037 w 1355089"/>
                <a:gd name="T1" fmla="*/ 1700 h 1355089"/>
                <a:gd name="T2" fmla="*/ 535147 w 1355089"/>
                <a:gd name="T3" fmla="*/ 14963 h 1355089"/>
                <a:gd name="T4" fmla="*/ 445847 w 1355089"/>
                <a:gd name="T5" fmla="*/ 40609 h 1355089"/>
                <a:gd name="T6" fmla="*/ 362054 w 1355089"/>
                <a:gd name="T7" fmla="*/ 77723 h 1355089"/>
                <a:gd name="T8" fmla="*/ 284685 w 1355089"/>
                <a:gd name="T9" fmla="*/ 125386 h 1355089"/>
                <a:gd name="T10" fmla="*/ 214658 w 1355089"/>
                <a:gd name="T11" fmla="*/ 182683 h 1355089"/>
                <a:gd name="T12" fmla="*/ 152888 w 1355089"/>
                <a:gd name="T13" fmla="*/ 248697 h 1355089"/>
                <a:gd name="T14" fmla="*/ 100293 w 1355089"/>
                <a:gd name="T15" fmla="*/ 322509 h 1355089"/>
                <a:gd name="T16" fmla="*/ 57790 w 1355089"/>
                <a:gd name="T17" fmla="*/ 403205 h 1355089"/>
                <a:gd name="T18" fmla="*/ 26295 w 1355089"/>
                <a:gd name="T19" fmla="*/ 489866 h 1355089"/>
                <a:gd name="T20" fmla="*/ 6726 w 1355089"/>
                <a:gd name="T21" fmla="*/ 581576 h 1355089"/>
                <a:gd name="T22" fmla="*/ 0 w 1355089"/>
                <a:gd name="T23" fmla="*/ 677418 h 1355089"/>
                <a:gd name="T24" fmla="*/ 6726 w 1355089"/>
                <a:gd name="T25" fmla="*/ 773255 h 1355089"/>
                <a:gd name="T26" fmla="*/ 26295 w 1355089"/>
                <a:gd name="T27" fmla="*/ 864940 h 1355089"/>
                <a:gd name="T28" fmla="*/ 57790 w 1355089"/>
                <a:gd name="T29" fmla="*/ 951581 h 1355089"/>
                <a:gd name="T30" fmla="*/ 100293 w 1355089"/>
                <a:gd name="T31" fmla="*/ 1032260 h 1355089"/>
                <a:gd name="T32" fmla="*/ 152888 w 1355089"/>
                <a:gd name="T33" fmla="*/ 1106060 h 1355089"/>
                <a:gd name="T34" fmla="*/ 214658 w 1355089"/>
                <a:gd name="T35" fmla="*/ 1172065 h 1355089"/>
                <a:gd name="T36" fmla="*/ 284685 w 1355089"/>
                <a:gd name="T37" fmla="*/ 1229355 h 1355089"/>
                <a:gd name="T38" fmla="*/ 362054 w 1355089"/>
                <a:gd name="T39" fmla="*/ 1277015 h 1355089"/>
                <a:gd name="T40" fmla="*/ 445847 w 1355089"/>
                <a:gd name="T41" fmla="*/ 1314126 h 1355089"/>
                <a:gd name="T42" fmla="*/ 535147 w 1355089"/>
                <a:gd name="T43" fmla="*/ 1339771 h 1355089"/>
                <a:gd name="T44" fmla="*/ 629037 w 1355089"/>
                <a:gd name="T45" fmla="*/ 1353034 h 1355089"/>
                <a:gd name="T46" fmla="*/ 725808 w 1355089"/>
                <a:gd name="T47" fmla="*/ 1353034 h 1355089"/>
                <a:gd name="T48" fmla="*/ 819671 w 1355089"/>
                <a:gd name="T49" fmla="*/ 1339771 h 1355089"/>
                <a:gd name="T50" fmla="*/ 908948 w 1355089"/>
                <a:gd name="T51" fmla="*/ 1314126 h 1355089"/>
                <a:gd name="T52" fmla="*/ 992723 w 1355089"/>
                <a:gd name="T53" fmla="*/ 1277015 h 1355089"/>
                <a:gd name="T54" fmla="*/ 1070077 w 1355089"/>
                <a:gd name="T55" fmla="*/ 1229355 h 1355089"/>
                <a:gd name="T56" fmla="*/ 1140094 w 1355089"/>
                <a:gd name="T57" fmla="*/ 1172065 h 1355089"/>
                <a:gd name="T58" fmla="*/ 1201856 w 1355089"/>
                <a:gd name="T59" fmla="*/ 1106060 h 1355089"/>
                <a:gd name="T60" fmla="*/ 1254446 w 1355089"/>
                <a:gd name="T61" fmla="*/ 1032260 h 1355089"/>
                <a:gd name="T62" fmla="*/ 1296946 w 1355089"/>
                <a:gd name="T63" fmla="*/ 951581 h 1355089"/>
                <a:gd name="T64" fmla="*/ 1328439 w 1355089"/>
                <a:gd name="T65" fmla="*/ 864940 h 1355089"/>
                <a:gd name="T66" fmla="*/ 1348008 w 1355089"/>
                <a:gd name="T67" fmla="*/ 773255 h 1355089"/>
                <a:gd name="T68" fmla="*/ 1354734 w 1355089"/>
                <a:gd name="T69" fmla="*/ 677418 h 1355089"/>
                <a:gd name="T70" fmla="*/ 1348008 w 1355089"/>
                <a:gd name="T71" fmla="*/ 581576 h 1355089"/>
                <a:gd name="T72" fmla="*/ 1328439 w 1355089"/>
                <a:gd name="T73" fmla="*/ 489866 h 1355089"/>
                <a:gd name="T74" fmla="*/ 1296946 w 1355089"/>
                <a:gd name="T75" fmla="*/ 403205 h 1355089"/>
                <a:gd name="T76" fmla="*/ 1254446 w 1355089"/>
                <a:gd name="T77" fmla="*/ 322509 h 1355089"/>
                <a:gd name="T78" fmla="*/ 1201856 w 1355089"/>
                <a:gd name="T79" fmla="*/ 248697 h 1355089"/>
                <a:gd name="T80" fmla="*/ 1140094 w 1355089"/>
                <a:gd name="T81" fmla="*/ 182683 h 1355089"/>
                <a:gd name="T82" fmla="*/ 1070077 w 1355089"/>
                <a:gd name="T83" fmla="*/ 125386 h 1355089"/>
                <a:gd name="T84" fmla="*/ 992723 w 1355089"/>
                <a:gd name="T85" fmla="*/ 77723 h 1355089"/>
                <a:gd name="T86" fmla="*/ 908948 w 1355089"/>
                <a:gd name="T87" fmla="*/ 40609 h 1355089"/>
                <a:gd name="T88" fmla="*/ 819671 w 1355089"/>
                <a:gd name="T89" fmla="*/ 14963 h 1355089"/>
                <a:gd name="T90" fmla="*/ 725808 w 1355089"/>
                <a:gd name="T91" fmla="*/ 1700 h 135508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55089" h="1355089">
                  <a:moveTo>
                    <a:pt x="677418" y="0"/>
                  </a:moveTo>
                  <a:lnTo>
                    <a:pt x="629037" y="1700"/>
                  </a:lnTo>
                  <a:lnTo>
                    <a:pt x="581576" y="6726"/>
                  </a:lnTo>
                  <a:lnTo>
                    <a:pt x="535147" y="14963"/>
                  </a:lnTo>
                  <a:lnTo>
                    <a:pt x="489866" y="26295"/>
                  </a:lnTo>
                  <a:lnTo>
                    <a:pt x="445847" y="40609"/>
                  </a:lnTo>
                  <a:lnTo>
                    <a:pt x="403205" y="57790"/>
                  </a:lnTo>
                  <a:lnTo>
                    <a:pt x="362054" y="77723"/>
                  </a:lnTo>
                  <a:lnTo>
                    <a:pt x="322509" y="100293"/>
                  </a:lnTo>
                  <a:lnTo>
                    <a:pt x="284685" y="125386"/>
                  </a:lnTo>
                  <a:lnTo>
                    <a:pt x="248697" y="152888"/>
                  </a:lnTo>
                  <a:lnTo>
                    <a:pt x="214658" y="182683"/>
                  </a:lnTo>
                  <a:lnTo>
                    <a:pt x="182683" y="214658"/>
                  </a:lnTo>
                  <a:lnTo>
                    <a:pt x="152888" y="248697"/>
                  </a:lnTo>
                  <a:lnTo>
                    <a:pt x="125386" y="284685"/>
                  </a:lnTo>
                  <a:lnTo>
                    <a:pt x="100293" y="322509"/>
                  </a:lnTo>
                  <a:lnTo>
                    <a:pt x="77723" y="362054"/>
                  </a:lnTo>
                  <a:lnTo>
                    <a:pt x="57790" y="403205"/>
                  </a:lnTo>
                  <a:lnTo>
                    <a:pt x="40609" y="445847"/>
                  </a:lnTo>
                  <a:lnTo>
                    <a:pt x="26295" y="489866"/>
                  </a:lnTo>
                  <a:lnTo>
                    <a:pt x="14963" y="535147"/>
                  </a:lnTo>
                  <a:lnTo>
                    <a:pt x="6726" y="581576"/>
                  </a:lnTo>
                  <a:lnTo>
                    <a:pt x="1700" y="629037"/>
                  </a:lnTo>
                  <a:lnTo>
                    <a:pt x="0" y="677418"/>
                  </a:lnTo>
                  <a:lnTo>
                    <a:pt x="1700" y="725782"/>
                  </a:lnTo>
                  <a:lnTo>
                    <a:pt x="6726" y="773229"/>
                  </a:lnTo>
                  <a:lnTo>
                    <a:pt x="14963" y="819645"/>
                  </a:lnTo>
                  <a:lnTo>
                    <a:pt x="26295" y="864914"/>
                  </a:lnTo>
                  <a:lnTo>
                    <a:pt x="40609" y="908922"/>
                  </a:lnTo>
                  <a:lnTo>
                    <a:pt x="57790" y="951555"/>
                  </a:lnTo>
                  <a:lnTo>
                    <a:pt x="77723" y="992697"/>
                  </a:lnTo>
                  <a:lnTo>
                    <a:pt x="100293" y="1032234"/>
                  </a:lnTo>
                  <a:lnTo>
                    <a:pt x="125386" y="1070051"/>
                  </a:lnTo>
                  <a:lnTo>
                    <a:pt x="152888" y="1106034"/>
                  </a:lnTo>
                  <a:lnTo>
                    <a:pt x="182683" y="1140068"/>
                  </a:lnTo>
                  <a:lnTo>
                    <a:pt x="214658" y="1172039"/>
                  </a:lnTo>
                  <a:lnTo>
                    <a:pt x="248697" y="1201830"/>
                  </a:lnTo>
                  <a:lnTo>
                    <a:pt x="284685" y="1229329"/>
                  </a:lnTo>
                  <a:lnTo>
                    <a:pt x="322509" y="1254420"/>
                  </a:lnTo>
                  <a:lnTo>
                    <a:pt x="362054" y="1276989"/>
                  </a:lnTo>
                  <a:lnTo>
                    <a:pt x="403205" y="1296920"/>
                  </a:lnTo>
                  <a:lnTo>
                    <a:pt x="445847" y="1314100"/>
                  </a:lnTo>
                  <a:lnTo>
                    <a:pt x="489866" y="1328413"/>
                  </a:lnTo>
                  <a:lnTo>
                    <a:pt x="535147" y="1339745"/>
                  </a:lnTo>
                  <a:lnTo>
                    <a:pt x="581576" y="1347982"/>
                  </a:lnTo>
                  <a:lnTo>
                    <a:pt x="629037" y="1353008"/>
                  </a:lnTo>
                  <a:lnTo>
                    <a:pt x="677418" y="1354709"/>
                  </a:lnTo>
                  <a:lnTo>
                    <a:pt x="725782" y="1353008"/>
                  </a:lnTo>
                  <a:lnTo>
                    <a:pt x="773229" y="1347982"/>
                  </a:lnTo>
                  <a:lnTo>
                    <a:pt x="819645" y="1339745"/>
                  </a:lnTo>
                  <a:lnTo>
                    <a:pt x="864914" y="1328413"/>
                  </a:lnTo>
                  <a:lnTo>
                    <a:pt x="908922" y="1314100"/>
                  </a:lnTo>
                  <a:lnTo>
                    <a:pt x="951555" y="1296920"/>
                  </a:lnTo>
                  <a:lnTo>
                    <a:pt x="992697" y="1276989"/>
                  </a:lnTo>
                  <a:lnTo>
                    <a:pt x="1032234" y="1254420"/>
                  </a:lnTo>
                  <a:lnTo>
                    <a:pt x="1070051" y="1229329"/>
                  </a:lnTo>
                  <a:lnTo>
                    <a:pt x="1106034" y="1201830"/>
                  </a:lnTo>
                  <a:lnTo>
                    <a:pt x="1140068" y="1172039"/>
                  </a:lnTo>
                  <a:lnTo>
                    <a:pt x="1172039" y="1140068"/>
                  </a:lnTo>
                  <a:lnTo>
                    <a:pt x="1201830" y="1106034"/>
                  </a:lnTo>
                  <a:lnTo>
                    <a:pt x="1229329" y="1070051"/>
                  </a:lnTo>
                  <a:lnTo>
                    <a:pt x="1254420" y="1032234"/>
                  </a:lnTo>
                  <a:lnTo>
                    <a:pt x="1276989" y="992697"/>
                  </a:lnTo>
                  <a:lnTo>
                    <a:pt x="1296920" y="951555"/>
                  </a:lnTo>
                  <a:lnTo>
                    <a:pt x="1314100" y="908922"/>
                  </a:lnTo>
                  <a:lnTo>
                    <a:pt x="1328413" y="864914"/>
                  </a:lnTo>
                  <a:lnTo>
                    <a:pt x="1339745" y="819645"/>
                  </a:lnTo>
                  <a:lnTo>
                    <a:pt x="1347982" y="773229"/>
                  </a:lnTo>
                  <a:lnTo>
                    <a:pt x="1353008" y="725782"/>
                  </a:lnTo>
                  <a:lnTo>
                    <a:pt x="1354708" y="677418"/>
                  </a:lnTo>
                  <a:lnTo>
                    <a:pt x="1353008" y="629037"/>
                  </a:lnTo>
                  <a:lnTo>
                    <a:pt x="1347982" y="581576"/>
                  </a:lnTo>
                  <a:lnTo>
                    <a:pt x="1339745" y="535147"/>
                  </a:lnTo>
                  <a:lnTo>
                    <a:pt x="1328413" y="489866"/>
                  </a:lnTo>
                  <a:lnTo>
                    <a:pt x="1314100" y="445847"/>
                  </a:lnTo>
                  <a:lnTo>
                    <a:pt x="1296920" y="403205"/>
                  </a:lnTo>
                  <a:lnTo>
                    <a:pt x="1276989" y="362054"/>
                  </a:lnTo>
                  <a:lnTo>
                    <a:pt x="1254420" y="322509"/>
                  </a:lnTo>
                  <a:lnTo>
                    <a:pt x="1229329" y="284685"/>
                  </a:lnTo>
                  <a:lnTo>
                    <a:pt x="1201830" y="248697"/>
                  </a:lnTo>
                  <a:lnTo>
                    <a:pt x="1172039" y="214658"/>
                  </a:lnTo>
                  <a:lnTo>
                    <a:pt x="1140068" y="182683"/>
                  </a:lnTo>
                  <a:lnTo>
                    <a:pt x="1106034" y="152888"/>
                  </a:lnTo>
                  <a:lnTo>
                    <a:pt x="1070051" y="125386"/>
                  </a:lnTo>
                  <a:lnTo>
                    <a:pt x="1032234" y="100293"/>
                  </a:lnTo>
                  <a:lnTo>
                    <a:pt x="992697" y="77723"/>
                  </a:lnTo>
                  <a:lnTo>
                    <a:pt x="951555" y="57790"/>
                  </a:lnTo>
                  <a:lnTo>
                    <a:pt x="908922" y="40609"/>
                  </a:lnTo>
                  <a:lnTo>
                    <a:pt x="864914" y="26295"/>
                  </a:lnTo>
                  <a:lnTo>
                    <a:pt x="819645" y="14963"/>
                  </a:lnTo>
                  <a:lnTo>
                    <a:pt x="773229" y="6726"/>
                  </a:lnTo>
                  <a:lnTo>
                    <a:pt x="725782" y="1700"/>
                  </a:lnTo>
                  <a:lnTo>
                    <a:pt x="6774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58742" name="object 15">
              <a:extLst>
                <a:ext uri="{FF2B5EF4-FFF2-40B4-BE49-F238E27FC236}">
                  <a16:creationId xmlns:a16="http://schemas.microsoft.com/office/drawing/2014/main" id="{87A5E503-91EC-3C8B-1034-438DB3EB6BB8}"/>
                </a:ext>
              </a:extLst>
            </p:cNvPr>
            <p:cNvSpPr>
              <a:spLocks/>
            </p:cNvSpPr>
            <p:nvPr/>
          </p:nvSpPr>
          <p:spPr bwMode="auto">
            <a:xfrm>
              <a:off x="2303906" y="3145155"/>
              <a:ext cx="1355090" cy="1355090"/>
            </a:xfrm>
            <a:custGeom>
              <a:avLst/>
              <a:gdLst>
                <a:gd name="T0" fmla="*/ 1700 w 1355089"/>
                <a:gd name="T1" fmla="*/ 629037 h 1355089"/>
                <a:gd name="T2" fmla="*/ 14963 w 1355089"/>
                <a:gd name="T3" fmla="*/ 535147 h 1355089"/>
                <a:gd name="T4" fmla="*/ 40609 w 1355089"/>
                <a:gd name="T5" fmla="*/ 445847 h 1355089"/>
                <a:gd name="T6" fmla="*/ 77723 w 1355089"/>
                <a:gd name="T7" fmla="*/ 362054 h 1355089"/>
                <a:gd name="T8" fmla="*/ 125386 w 1355089"/>
                <a:gd name="T9" fmla="*/ 284685 h 1355089"/>
                <a:gd name="T10" fmla="*/ 182683 w 1355089"/>
                <a:gd name="T11" fmla="*/ 214658 h 1355089"/>
                <a:gd name="T12" fmla="*/ 248697 w 1355089"/>
                <a:gd name="T13" fmla="*/ 152888 h 1355089"/>
                <a:gd name="T14" fmla="*/ 322509 w 1355089"/>
                <a:gd name="T15" fmla="*/ 100293 h 1355089"/>
                <a:gd name="T16" fmla="*/ 403205 w 1355089"/>
                <a:gd name="T17" fmla="*/ 57790 h 1355089"/>
                <a:gd name="T18" fmla="*/ 489866 w 1355089"/>
                <a:gd name="T19" fmla="*/ 26295 h 1355089"/>
                <a:gd name="T20" fmla="*/ 581576 w 1355089"/>
                <a:gd name="T21" fmla="*/ 6726 h 1355089"/>
                <a:gd name="T22" fmla="*/ 677418 w 1355089"/>
                <a:gd name="T23" fmla="*/ 0 h 1355089"/>
                <a:gd name="T24" fmla="*/ 773255 w 1355089"/>
                <a:gd name="T25" fmla="*/ 6726 h 1355089"/>
                <a:gd name="T26" fmla="*/ 864940 w 1355089"/>
                <a:gd name="T27" fmla="*/ 26295 h 1355089"/>
                <a:gd name="T28" fmla="*/ 951581 w 1355089"/>
                <a:gd name="T29" fmla="*/ 57790 h 1355089"/>
                <a:gd name="T30" fmla="*/ 1032260 w 1355089"/>
                <a:gd name="T31" fmla="*/ 100293 h 1355089"/>
                <a:gd name="T32" fmla="*/ 1106060 w 1355089"/>
                <a:gd name="T33" fmla="*/ 152888 h 1355089"/>
                <a:gd name="T34" fmla="*/ 1172065 w 1355089"/>
                <a:gd name="T35" fmla="*/ 214658 h 1355089"/>
                <a:gd name="T36" fmla="*/ 1229355 w 1355089"/>
                <a:gd name="T37" fmla="*/ 284685 h 1355089"/>
                <a:gd name="T38" fmla="*/ 1277015 w 1355089"/>
                <a:gd name="T39" fmla="*/ 362054 h 1355089"/>
                <a:gd name="T40" fmla="*/ 1314126 w 1355089"/>
                <a:gd name="T41" fmla="*/ 445847 h 1355089"/>
                <a:gd name="T42" fmla="*/ 1339771 w 1355089"/>
                <a:gd name="T43" fmla="*/ 535147 h 1355089"/>
                <a:gd name="T44" fmla="*/ 1353034 w 1355089"/>
                <a:gd name="T45" fmla="*/ 629037 h 1355089"/>
                <a:gd name="T46" fmla="*/ 1353034 w 1355089"/>
                <a:gd name="T47" fmla="*/ 725808 h 1355089"/>
                <a:gd name="T48" fmla="*/ 1339771 w 1355089"/>
                <a:gd name="T49" fmla="*/ 819671 h 1355089"/>
                <a:gd name="T50" fmla="*/ 1314126 w 1355089"/>
                <a:gd name="T51" fmla="*/ 908948 h 1355089"/>
                <a:gd name="T52" fmla="*/ 1277015 w 1355089"/>
                <a:gd name="T53" fmla="*/ 992723 h 1355089"/>
                <a:gd name="T54" fmla="*/ 1229355 w 1355089"/>
                <a:gd name="T55" fmla="*/ 1070077 h 1355089"/>
                <a:gd name="T56" fmla="*/ 1172065 w 1355089"/>
                <a:gd name="T57" fmla="*/ 1140094 h 1355089"/>
                <a:gd name="T58" fmla="*/ 1106060 w 1355089"/>
                <a:gd name="T59" fmla="*/ 1201856 h 1355089"/>
                <a:gd name="T60" fmla="*/ 1032260 w 1355089"/>
                <a:gd name="T61" fmla="*/ 1254446 h 1355089"/>
                <a:gd name="T62" fmla="*/ 951581 w 1355089"/>
                <a:gd name="T63" fmla="*/ 1296946 h 1355089"/>
                <a:gd name="T64" fmla="*/ 864940 w 1355089"/>
                <a:gd name="T65" fmla="*/ 1328439 h 1355089"/>
                <a:gd name="T66" fmla="*/ 773255 w 1355089"/>
                <a:gd name="T67" fmla="*/ 1348008 h 1355089"/>
                <a:gd name="T68" fmla="*/ 677418 w 1355089"/>
                <a:gd name="T69" fmla="*/ 1354735 h 1355089"/>
                <a:gd name="T70" fmla="*/ 581576 w 1355089"/>
                <a:gd name="T71" fmla="*/ 1348008 h 1355089"/>
                <a:gd name="T72" fmla="*/ 489866 w 1355089"/>
                <a:gd name="T73" fmla="*/ 1328439 h 1355089"/>
                <a:gd name="T74" fmla="*/ 403205 w 1355089"/>
                <a:gd name="T75" fmla="*/ 1296946 h 1355089"/>
                <a:gd name="T76" fmla="*/ 322509 w 1355089"/>
                <a:gd name="T77" fmla="*/ 1254446 h 1355089"/>
                <a:gd name="T78" fmla="*/ 248697 w 1355089"/>
                <a:gd name="T79" fmla="*/ 1201856 h 1355089"/>
                <a:gd name="T80" fmla="*/ 182683 w 1355089"/>
                <a:gd name="T81" fmla="*/ 1140094 h 1355089"/>
                <a:gd name="T82" fmla="*/ 125386 w 1355089"/>
                <a:gd name="T83" fmla="*/ 1070077 h 1355089"/>
                <a:gd name="T84" fmla="*/ 77723 w 1355089"/>
                <a:gd name="T85" fmla="*/ 992723 h 1355089"/>
                <a:gd name="T86" fmla="*/ 40609 w 1355089"/>
                <a:gd name="T87" fmla="*/ 908948 h 1355089"/>
                <a:gd name="T88" fmla="*/ 14963 w 1355089"/>
                <a:gd name="T89" fmla="*/ 819671 h 1355089"/>
                <a:gd name="T90" fmla="*/ 1700 w 1355089"/>
                <a:gd name="T91" fmla="*/ 725808 h 135508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55089" h="1355089">
                  <a:moveTo>
                    <a:pt x="0" y="677418"/>
                  </a:moveTo>
                  <a:lnTo>
                    <a:pt x="1700" y="629037"/>
                  </a:lnTo>
                  <a:lnTo>
                    <a:pt x="6726" y="581576"/>
                  </a:lnTo>
                  <a:lnTo>
                    <a:pt x="14963" y="535147"/>
                  </a:lnTo>
                  <a:lnTo>
                    <a:pt x="26295" y="489866"/>
                  </a:lnTo>
                  <a:lnTo>
                    <a:pt x="40609" y="445847"/>
                  </a:lnTo>
                  <a:lnTo>
                    <a:pt x="57790" y="403205"/>
                  </a:lnTo>
                  <a:lnTo>
                    <a:pt x="77723" y="362054"/>
                  </a:lnTo>
                  <a:lnTo>
                    <a:pt x="100293" y="322509"/>
                  </a:lnTo>
                  <a:lnTo>
                    <a:pt x="125386" y="284685"/>
                  </a:lnTo>
                  <a:lnTo>
                    <a:pt x="152888" y="248697"/>
                  </a:lnTo>
                  <a:lnTo>
                    <a:pt x="182683" y="214658"/>
                  </a:lnTo>
                  <a:lnTo>
                    <a:pt x="214658" y="182683"/>
                  </a:lnTo>
                  <a:lnTo>
                    <a:pt x="248697" y="152888"/>
                  </a:lnTo>
                  <a:lnTo>
                    <a:pt x="284685" y="125386"/>
                  </a:lnTo>
                  <a:lnTo>
                    <a:pt x="322509" y="100293"/>
                  </a:lnTo>
                  <a:lnTo>
                    <a:pt x="362054" y="77723"/>
                  </a:lnTo>
                  <a:lnTo>
                    <a:pt x="403205" y="57790"/>
                  </a:lnTo>
                  <a:lnTo>
                    <a:pt x="445847" y="40609"/>
                  </a:lnTo>
                  <a:lnTo>
                    <a:pt x="489866" y="26295"/>
                  </a:lnTo>
                  <a:lnTo>
                    <a:pt x="535147" y="14963"/>
                  </a:lnTo>
                  <a:lnTo>
                    <a:pt x="581576" y="6726"/>
                  </a:lnTo>
                  <a:lnTo>
                    <a:pt x="629037" y="1700"/>
                  </a:lnTo>
                  <a:lnTo>
                    <a:pt x="677418" y="0"/>
                  </a:lnTo>
                  <a:lnTo>
                    <a:pt x="725782" y="1700"/>
                  </a:lnTo>
                  <a:lnTo>
                    <a:pt x="773229" y="6726"/>
                  </a:lnTo>
                  <a:lnTo>
                    <a:pt x="819645" y="14963"/>
                  </a:lnTo>
                  <a:lnTo>
                    <a:pt x="864914" y="26295"/>
                  </a:lnTo>
                  <a:lnTo>
                    <a:pt x="908922" y="40609"/>
                  </a:lnTo>
                  <a:lnTo>
                    <a:pt x="951555" y="57790"/>
                  </a:lnTo>
                  <a:lnTo>
                    <a:pt x="992697" y="77723"/>
                  </a:lnTo>
                  <a:lnTo>
                    <a:pt x="1032234" y="100293"/>
                  </a:lnTo>
                  <a:lnTo>
                    <a:pt x="1070051" y="125386"/>
                  </a:lnTo>
                  <a:lnTo>
                    <a:pt x="1106034" y="152888"/>
                  </a:lnTo>
                  <a:lnTo>
                    <a:pt x="1140068" y="182683"/>
                  </a:lnTo>
                  <a:lnTo>
                    <a:pt x="1172039" y="214658"/>
                  </a:lnTo>
                  <a:lnTo>
                    <a:pt x="1201830" y="248697"/>
                  </a:lnTo>
                  <a:lnTo>
                    <a:pt x="1229329" y="284685"/>
                  </a:lnTo>
                  <a:lnTo>
                    <a:pt x="1254420" y="322509"/>
                  </a:lnTo>
                  <a:lnTo>
                    <a:pt x="1276989" y="362054"/>
                  </a:lnTo>
                  <a:lnTo>
                    <a:pt x="1296920" y="403205"/>
                  </a:lnTo>
                  <a:lnTo>
                    <a:pt x="1314100" y="445847"/>
                  </a:lnTo>
                  <a:lnTo>
                    <a:pt x="1328413" y="489866"/>
                  </a:lnTo>
                  <a:lnTo>
                    <a:pt x="1339745" y="535147"/>
                  </a:lnTo>
                  <a:lnTo>
                    <a:pt x="1347982" y="581576"/>
                  </a:lnTo>
                  <a:lnTo>
                    <a:pt x="1353008" y="629037"/>
                  </a:lnTo>
                  <a:lnTo>
                    <a:pt x="1354708" y="677418"/>
                  </a:lnTo>
                  <a:lnTo>
                    <a:pt x="1353008" y="725782"/>
                  </a:lnTo>
                  <a:lnTo>
                    <a:pt x="1347982" y="773229"/>
                  </a:lnTo>
                  <a:lnTo>
                    <a:pt x="1339745" y="819645"/>
                  </a:lnTo>
                  <a:lnTo>
                    <a:pt x="1328413" y="864914"/>
                  </a:lnTo>
                  <a:lnTo>
                    <a:pt x="1314100" y="908922"/>
                  </a:lnTo>
                  <a:lnTo>
                    <a:pt x="1296920" y="951555"/>
                  </a:lnTo>
                  <a:lnTo>
                    <a:pt x="1276989" y="992697"/>
                  </a:lnTo>
                  <a:lnTo>
                    <a:pt x="1254420" y="1032234"/>
                  </a:lnTo>
                  <a:lnTo>
                    <a:pt x="1229329" y="1070051"/>
                  </a:lnTo>
                  <a:lnTo>
                    <a:pt x="1201830" y="1106034"/>
                  </a:lnTo>
                  <a:lnTo>
                    <a:pt x="1172039" y="1140068"/>
                  </a:lnTo>
                  <a:lnTo>
                    <a:pt x="1140068" y="1172039"/>
                  </a:lnTo>
                  <a:lnTo>
                    <a:pt x="1106034" y="1201830"/>
                  </a:lnTo>
                  <a:lnTo>
                    <a:pt x="1070051" y="1229329"/>
                  </a:lnTo>
                  <a:lnTo>
                    <a:pt x="1032234" y="1254420"/>
                  </a:lnTo>
                  <a:lnTo>
                    <a:pt x="992697" y="1276989"/>
                  </a:lnTo>
                  <a:lnTo>
                    <a:pt x="951555" y="1296920"/>
                  </a:lnTo>
                  <a:lnTo>
                    <a:pt x="908922" y="1314100"/>
                  </a:lnTo>
                  <a:lnTo>
                    <a:pt x="864914" y="1328413"/>
                  </a:lnTo>
                  <a:lnTo>
                    <a:pt x="819645" y="1339745"/>
                  </a:lnTo>
                  <a:lnTo>
                    <a:pt x="773229" y="1347982"/>
                  </a:lnTo>
                  <a:lnTo>
                    <a:pt x="725782" y="1353008"/>
                  </a:lnTo>
                  <a:lnTo>
                    <a:pt x="677418" y="1354709"/>
                  </a:lnTo>
                  <a:lnTo>
                    <a:pt x="629037" y="1353008"/>
                  </a:lnTo>
                  <a:lnTo>
                    <a:pt x="581576" y="1347982"/>
                  </a:lnTo>
                  <a:lnTo>
                    <a:pt x="535147" y="1339745"/>
                  </a:lnTo>
                  <a:lnTo>
                    <a:pt x="489866" y="1328413"/>
                  </a:lnTo>
                  <a:lnTo>
                    <a:pt x="445847" y="1314100"/>
                  </a:lnTo>
                  <a:lnTo>
                    <a:pt x="403205" y="1296920"/>
                  </a:lnTo>
                  <a:lnTo>
                    <a:pt x="362054" y="1276989"/>
                  </a:lnTo>
                  <a:lnTo>
                    <a:pt x="322509" y="1254420"/>
                  </a:lnTo>
                  <a:lnTo>
                    <a:pt x="284685" y="1229329"/>
                  </a:lnTo>
                  <a:lnTo>
                    <a:pt x="248697" y="1201830"/>
                  </a:lnTo>
                  <a:lnTo>
                    <a:pt x="214658" y="1172039"/>
                  </a:lnTo>
                  <a:lnTo>
                    <a:pt x="182683" y="1140068"/>
                  </a:lnTo>
                  <a:lnTo>
                    <a:pt x="152888" y="1106034"/>
                  </a:lnTo>
                  <a:lnTo>
                    <a:pt x="125386" y="1070051"/>
                  </a:lnTo>
                  <a:lnTo>
                    <a:pt x="100293" y="1032234"/>
                  </a:lnTo>
                  <a:lnTo>
                    <a:pt x="77723" y="992697"/>
                  </a:lnTo>
                  <a:lnTo>
                    <a:pt x="57790" y="951555"/>
                  </a:lnTo>
                  <a:lnTo>
                    <a:pt x="40609" y="908922"/>
                  </a:lnTo>
                  <a:lnTo>
                    <a:pt x="26295" y="864914"/>
                  </a:lnTo>
                  <a:lnTo>
                    <a:pt x="14963" y="819645"/>
                  </a:lnTo>
                  <a:lnTo>
                    <a:pt x="6726" y="773229"/>
                  </a:lnTo>
                  <a:lnTo>
                    <a:pt x="1700" y="725782"/>
                  </a:lnTo>
                  <a:lnTo>
                    <a:pt x="0" y="677418"/>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58743" name="object 16">
              <a:extLst>
                <a:ext uri="{FF2B5EF4-FFF2-40B4-BE49-F238E27FC236}">
                  <a16:creationId xmlns:a16="http://schemas.microsoft.com/office/drawing/2014/main" id="{950B49A1-800A-159D-5809-1AD68A213756}"/>
                </a:ext>
              </a:extLst>
            </p:cNvPr>
            <p:cNvSpPr>
              <a:spLocks/>
            </p:cNvSpPr>
            <p:nvPr/>
          </p:nvSpPr>
          <p:spPr bwMode="auto">
            <a:xfrm>
              <a:off x="2587370" y="4906276"/>
              <a:ext cx="7301230" cy="1083945"/>
            </a:xfrm>
            <a:custGeom>
              <a:avLst/>
              <a:gdLst>
                <a:gd name="T0" fmla="*/ 7301103 w 7301230"/>
                <a:gd name="T1" fmla="*/ 0 h 1083945"/>
                <a:gd name="T2" fmla="*/ 0 w 7301230"/>
                <a:gd name="T3" fmla="*/ 0 h 1083945"/>
                <a:gd name="T4" fmla="*/ 0 w 7301230"/>
                <a:gd name="T5" fmla="*/ 1083729 h 1083945"/>
                <a:gd name="T6" fmla="*/ 7301103 w 7301230"/>
                <a:gd name="T7" fmla="*/ 1083729 h 1083945"/>
                <a:gd name="T8" fmla="*/ 7301103 w 7301230"/>
                <a:gd name="T9" fmla="*/ 0 h 1083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01230" h="1083945">
                  <a:moveTo>
                    <a:pt x="7301103" y="0"/>
                  </a:moveTo>
                  <a:lnTo>
                    <a:pt x="0" y="0"/>
                  </a:lnTo>
                  <a:lnTo>
                    <a:pt x="0" y="1083729"/>
                  </a:lnTo>
                  <a:lnTo>
                    <a:pt x="7301103" y="1083729"/>
                  </a:lnTo>
                  <a:lnTo>
                    <a:pt x="7301103"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58744" name="object 17">
              <a:extLst>
                <a:ext uri="{FF2B5EF4-FFF2-40B4-BE49-F238E27FC236}">
                  <a16:creationId xmlns:a16="http://schemas.microsoft.com/office/drawing/2014/main" id="{160CEF39-8C0C-8F55-80BB-E27F276E2BD5}"/>
                </a:ext>
              </a:extLst>
            </p:cNvPr>
            <p:cNvSpPr>
              <a:spLocks/>
            </p:cNvSpPr>
            <p:nvPr/>
          </p:nvSpPr>
          <p:spPr bwMode="auto">
            <a:xfrm>
              <a:off x="2587370" y="4906276"/>
              <a:ext cx="7301230" cy="1083945"/>
            </a:xfrm>
            <a:custGeom>
              <a:avLst/>
              <a:gdLst>
                <a:gd name="T0" fmla="*/ 0 w 7301230"/>
                <a:gd name="T1" fmla="*/ 1083729 h 1083945"/>
                <a:gd name="T2" fmla="*/ 7301103 w 7301230"/>
                <a:gd name="T3" fmla="*/ 1083729 h 1083945"/>
                <a:gd name="T4" fmla="*/ 7301103 w 7301230"/>
                <a:gd name="T5" fmla="*/ 0 h 1083945"/>
                <a:gd name="T6" fmla="*/ 0 w 7301230"/>
                <a:gd name="T7" fmla="*/ 0 h 1083945"/>
                <a:gd name="T8" fmla="*/ 0 w 7301230"/>
                <a:gd name="T9" fmla="*/ 1083729 h 1083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01230" h="1083945">
                  <a:moveTo>
                    <a:pt x="0" y="1083729"/>
                  </a:moveTo>
                  <a:lnTo>
                    <a:pt x="7301103" y="1083729"/>
                  </a:lnTo>
                  <a:lnTo>
                    <a:pt x="7301103" y="0"/>
                  </a:lnTo>
                  <a:lnTo>
                    <a:pt x="0" y="0"/>
                  </a:lnTo>
                  <a:lnTo>
                    <a:pt x="0" y="1083729"/>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58745" name="object 18">
              <a:extLst>
                <a:ext uri="{FF2B5EF4-FFF2-40B4-BE49-F238E27FC236}">
                  <a16:creationId xmlns:a16="http://schemas.microsoft.com/office/drawing/2014/main" id="{5AF26332-9511-CF76-0971-9F370D1BA3AA}"/>
                </a:ext>
              </a:extLst>
            </p:cNvPr>
            <p:cNvSpPr>
              <a:spLocks/>
            </p:cNvSpPr>
            <p:nvPr/>
          </p:nvSpPr>
          <p:spPr bwMode="auto">
            <a:xfrm>
              <a:off x="1909952" y="4770755"/>
              <a:ext cx="1355090" cy="1355090"/>
            </a:xfrm>
            <a:custGeom>
              <a:avLst/>
              <a:gdLst>
                <a:gd name="T0" fmla="*/ 629037 w 1355089"/>
                <a:gd name="T1" fmla="*/ 1700 h 1355089"/>
                <a:gd name="T2" fmla="*/ 535147 w 1355089"/>
                <a:gd name="T3" fmla="*/ 14963 h 1355089"/>
                <a:gd name="T4" fmla="*/ 445847 w 1355089"/>
                <a:gd name="T5" fmla="*/ 40609 h 1355089"/>
                <a:gd name="T6" fmla="*/ 362054 w 1355089"/>
                <a:gd name="T7" fmla="*/ 77723 h 1355089"/>
                <a:gd name="T8" fmla="*/ 284685 w 1355089"/>
                <a:gd name="T9" fmla="*/ 125386 h 1355089"/>
                <a:gd name="T10" fmla="*/ 214658 w 1355089"/>
                <a:gd name="T11" fmla="*/ 182683 h 1355089"/>
                <a:gd name="T12" fmla="*/ 152888 w 1355089"/>
                <a:gd name="T13" fmla="*/ 248697 h 1355089"/>
                <a:gd name="T14" fmla="*/ 100293 w 1355089"/>
                <a:gd name="T15" fmla="*/ 322509 h 1355089"/>
                <a:gd name="T16" fmla="*/ 57790 w 1355089"/>
                <a:gd name="T17" fmla="*/ 403205 h 1355089"/>
                <a:gd name="T18" fmla="*/ 26295 w 1355089"/>
                <a:gd name="T19" fmla="*/ 489866 h 1355089"/>
                <a:gd name="T20" fmla="*/ 6726 w 1355089"/>
                <a:gd name="T21" fmla="*/ 581576 h 1355089"/>
                <a:gd name="T22" fmla="*/ 0 w 1355089"/>
                <a:gd name="T23" fmla="*/ 677418 h 1355089"/>
                <a:gd name="T24" fmla="*/ 6726 w 1355089"/>
                <a:gd name="T25" fmla="*/ 773261 h 1355089"/>
                <a:gd name="T26" fmla="*/ 26295 w 1355089"/>
                <a:gd name="T27" fmla="*/ 864950 h 1355089"/>
                <a:gd name="T28" fmla="*/ 57790 w 1355089"/>
                <a:gd name="T29" fmla="*/ 951594 h 1355089"/>
                <a:gd name="T30" fmla="*/ 100293 w 1355089"/>
                <a:gd name="T31" fmla="*/ 1032275 h 1355089"/>
                <a:gd name="T32" fmla="*/ 152888 w 1355089"/>
                <a:gd name="T33" fmla="*/ 1106076 h 1355089"/>
                <a:gd name="T34" fmla="*/ 214658 w 1355089"/>
                <a:gd name="T35" fmla="*/ 1172080 h 1355089"/>
                <a:gd name="T36" fmla="*/ 284685 w 1355089"/>
                <a:gd name="T37" fmla="*/ 1229371 h 1355089"/>
                <a:gd name="T38" fmla="*/ 362054 w 1355089"/>
                <a:gd name="T39" fmla="*/ 1277030 h 1355089"/>
                <a:gd name="T40" fmla="*/ 445847 w 1355089"/>
                <a:gd name="T41" fmla="*/ 1314140 h 1355089"/>
                <a:gd name="T42" fmla="*/ 535147 w 1355089"/>
                <a:gd name="T43" fmla="*/ 1339785 h 1355089"/>
                <a:gd name="T44" fmla="*/ 629037 w 1355089"/>
                <a:gd name="T45" fmla="*/ 1353046 h 1355089"/>
                <a:gd name="T46" fmla="*/ 725808 w 1355089"/>
                <a:gd name="T47" fmla="*/ 1353046 h 1355089"/>
                <a:gd name="T48" fmla="*/ 819671 w 1355089"/>
                <a:gd name="T49" fmla="*/ 1339785 h 1355089"/>
                <a:gd name="T50" fmla="*/ 908948 w 1355089"/>
                <a:gd name="T51" fmla="*/ 1314140 h 1355089"/>
                <a:gd name="T52" fmla="*/ 992723 w 1355089"/>
                <a:gd name="T53" fmla="*/ 1277030 h 1355089"/>
                <a:gd name="T54" fmla="*/ 1070077 w 1355089"/>
                <a:gd name="T55" fmla="*/ 1229371 h 1355089"/>
                <a:gd name="T56" fmla="*/ 1140094 w 1355089"/>
                <a:gd name="T57" fmla="*/ 1172080 h 1355089"/>
                <a:gd name="T58" fmla="*/ 1201856 w 1355089"/>
                <a:gd name="T59" fmla="*/ 1106076 h 1355089"/>
                <a:gd name="T60" fmla="*/ 1254446 w 1355089"/>
                <a:gd name="T61" fmla="*/ 1032275 h 1355089"/>
                <a:gd name="T62" fmla="*/ 1296946 w 1355089"/>
                <a:gd name="T63" fmla="*/ 951594 h 1355089"/>
                <a:gd name="T64" fmla="*/ 1328439 w 1355089"/>
                <a:gd name="T65" fmla="*/ 864950 h 1355089"/>
                <a:gd name="T66" fmla="*/ 1348008 w 1355089"/>
                <a:gd name="T67" fmla="*/ 773261 h 1355089"/>
                <a:gd name="T68" fmla="*/ 1354735 w 1355089"/>
                <a:gd name="T69" fmla="*/ 677418 h 1355089"/>
                <a:gd name="T70" fmla="*/ 1348008 w 1355089"/>
                <a:gd name="T71" fmla="*/ 581576 h 1355089"/>
                <a:gd name="T72" fmla="*/ 1328439 w 1355089"/>
                <a:gd name="T73" fmla="*/ 489866 h 1355089"/>
                <a:gd name="T74" fmla="*/ 1296946 w 1355089"/>
                <a:gd name="T75" fmla="*/ 403205 h 1355089"/>
                <a:gd name="T76" fmla="*/ 1254446 w 1355089"/>
                <a:gd name="T77" fmla="*/ 322509 h 1355089"/>
                <a:gd name="T78" fmla="*/ 1201856 w 1355089"/>
                <a:gd name="T79" fmla="*/ 248697 h 1355089"/>
                <a:gd name="T80" fmla="*/ 1140094 w 1355089"/>
                <a:gd name="T81" fmla="*/ 182683 h 1355089"/>
                <a:gd name="T82" fmla="*/ 1070077 w 1355089"/>
                <a:gd name="T83" fmla="*/ 125386 h 1355089"/>
                <a:gd name="T84" fmla="*/ 992723 w 1355089"/>
                <a:gd name="T85" fmla="*/ 77723 h 1355089"/>
                <a:gd name="T86" fmla="*/ 908948 w 1355089"/>
                <a:gd name="T87" fmla="*/ 40609 h 1355089"/>
                <a:gd name="T88" fmla="*/ 819671 w 1355089"/>
                <a:gd name="T89" fmla="*/ 14963 h 1355089"/>
                <a:gd name="T90" fmla="*/ 725808 w 1355089"/>
                <a:gd name="T91" fmla="*/ 1700 h 135508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55089" h="1355089">
                  <a:moveTo>
                    <a:pt x="677418" y="0"/>
                  </a:moveTo>
                  <a:lnTo>
                    <a:pt x="629037" y="1700"/>
                  </a:lnTo>
                  <a:lnTo>
                    <a:pt x="581576" y="6726"/>
                  </a:lnTo>
                  <a:lnTo>
                    <a:pt x="535147" y="14963"/>
                  </a:lnTo>
                  <a:lnTo>
                    <a:pt x="489866" y="26295"/>
                  </a:lnTo>
                  <a:lnTo>
                    <a:pt x="445847" y="40609"/>
                  </a:lnTo>
                  <a:lnTo>
                    <a:pt x="403205" y="57790"/>
                  </a:lnTo>
                  <a:lnTo>
                    <a:pt x="362054" y="77723"/>
                  </a:lnTo>
                  <a:lnTo>
                    <a:pt x="322509" y="100293"/>
                  </a:lnTo>
                  <a:lnTo>
                    <a:pt x="284685" y="125386"/>
                  </a:lnTo>
                  <a:lnTo>
                    <a:pt x="248697" y="152888"/>
                  </a:lnTo>
                  <a:lnTo>
                    <a:pt x="214658" y="182683"/>
                  </a:lnTo>
                  <a:lnTo>
                    <a:pt x="182683" y="214658"/>
                  </a:lnTo>
                  <a:lnTo>
                    <a:pt x="152888" y="248697"/>
                  </a:lnTo>
                  <a:lnTo>
                    <a:pt x="125386" y="284685"/>
                  </a:lnTo>
                  <a:lnTo>
                    <a:pt x="100293" y="322509"/>
                  </a:lnTo>
                  <a:lnTo>
                    <a:pt x="77723" y="362054"/>
                  </a:lnTo>
                  <a:lnTo>
                    <a:pt x="57790" y="403205"/>
                  </a:lnTo>
                  <a:lnTo>
                    <a:pt x="40609" y="445847"/>
                  </a:lnTo>
                  <a:lnTo>
                    <a:pt x="26295" y="489866"/>
                  </a:lnTo>
                  <a:lnTo>
                    <a:pt x="14963" y="535147"/>
                  </a:lnTo>
                  <a:lnTo>
                    <a:pt x="6726" y="581576"/>
                  </a:lnTo>
                  <a:lnTo>
                    <a:pt x="1700" y="629037"/>
                  </a:lnTo>
                  <a:lnTo>
                    <a:pt x="0" y="677418"/>
                  </a:lnTo>
                  <a:lnTo>
                    <a:pt x="1700" y="725785"/>
                  </a:lnTo>
                  <a:lnTo>
                    <a:pt x="6726" y="773235"/>
                  </a:lnTo>
                  <a:lnTo>
                    <a:pt x="14963" y="819653"/>
                  </a:lnTo>
                  <a:lnTo>
                    <a:pt x="26295" y="864924"/>
                  </a:lnTo>
                  <a:lnTo>
                    <a:pt x="40609" y="908934"/>
                  </a:lnTo>
                  <a:lnTo>
                    <a:pt x="57790" y="951568"/>
                  </a:lnTo>
                  <a:lnTo>
                    <a:pt x="77723" y="992711"/>
                  </a:lnTo>
                  <a:lnTo>
                    <a:pt x="100293" y="1032249"/>
                  </a:lnTo>
                  <a:lnTo>
                    <a:pt x="125386" y="1070067"/>
                  </a:lnTo>
                  <a:lnTo>
                    <a:pt x="152888" y="1106050"/>
                  </a:lnTo>
                  <a:lnTo>
                    <a:pt x="182683" y="1140084"/>
                  </a:lnTo>
                  <a:lnTo>
                    <a:pt x="214658" y="1172054"/>
                  </a:lnTo>
                  <a:lnTo>
                    <a:pt x="248697" y="1201846"/>
                  </a:lnTo>
                  <a:lnTo>
                    <a:pt x="284685" y="1229345"/>
                  </a:lnTo>
                  <a:lnTo>
                    <a:pt x="322509" y="1254435"/>
                  </a:lnTo>
                  <a:lnTo>
                    <a:pt x="362054" y="1277004"/>
                  </a:lnTo>
                  <a:lnTo>
                    <a:pt x="403205" y="1296935"/>
                  </a:lnTo>
                  <a:lnTo>
                    <a:pt x="445847" y="1314114"/>
                  </a:lnTo>
                  <a:lnTo>
                    <a:pt x="489866" y="1328427"/>
                  </a:lnTo>
                  <a:lnTo>
                    <a:pt x="535147" y="1339759"/>
                  </a:lnTo>
                  <a:lnTo>
                    <a:pt x="581576" y="1347995"/>
                  </a:lnTo>
                  <a:lnTo>
                    <a:pt x="629037" y="1353020"/>
                  </a:lnTo>
                  <a:lnTo>
                    <a:pt x="677418" y="1354721"/>
                  </a:lnTo>
                  <a:lnTo>
                    <a:pt x="725782" y="1353020"/>
                  </a:lnTo>
                  <a:lnTo>
                    <a:pt x="773229" y="1347995"/>
                  </a:lnTo>
                  <a:lnTo>
                    <a:pt x="819645" y="1339759"/>
                  </a:lnTo>
                  <a:lnTo>
                    <a:pt x="864914" y="1328427"/>
                  </a:lnTo>
                  <a:lnTo>
                    <a:pt x="908922" y="1314114"/>
                  </a:lnTo>
                  <a:lnTo>
                    <a:pt x="951555" y="1296935"/>
                  </a:lnTo>
                  <a:lnTo>
                    <a:pt x="992697" y="1277004"/>
                  </a:lnTo>
                  <a:lnTo>
                    <a:pt x="1032234" y="1254435"/>
                  </a:lnTo>
                  <a:lnTo>
                    <a:pt x="1070051" y="1229345"/>
                  </a:lnTo>
                  <a:lnTo>
                    <a:pt x="1106034" y="1201846"/>
                  </a:lnTo>
                  <a:lnTo>
                    <a:pt x="1140068" y="1172054"/>
                  </a:lnTo>
                  <a:lnTo>
                    <a:pt x="1172039" y="1140084"/>
                  </a:lnTo>
                  <a:lnTo>
                    <a:pt x="1201830" y="1106050"/>
                  </a:lnTo>
                  <a:lnTo>
                    <a:pt x="1229329" y="1070067"/>
                  </a:lnTo>
                  <a:lnTo>
                    <a:pt x="1254420" y="1032249"/>
                  </a:lnTo>
                  <a:lnTo>
                    <a:pt x="1276989" y="992711"/>
                  </a:lnTo>
                  <a:lnTo>
                    <a:pt x="1296920" y="951568"/>
                  </a:lnTo>
                  <a:lnTo>
                    <a:pt x="1314100" y="908934"/>
                  </a:lnTo>
                  <a:lnTo>
                    <a:pt x="1328413" y="864924"/>
                  </a:lnTo>
                  <a:lnTo>
                    <a:pt x="1339745" y="819653"/>
                  </a:lnTo>
                  <a:lnTo>
                    <a:pt x="1347982" y="773235"/>
                  </a:lnTo>
                  <a:lnTo>
                    <a:pt x="1353008" y="725785"/>
                  </a:lnTo>
                  <a:lnTo>
                    <a:pt x="1354709" y="677418"/>
                  </a:lnTo>
                  <a:lnTo>
                    <a:pt x="1353008" y="629037"/>
                  </a:lnTo>
                  <a:lnTo>
                    <a:pt x="1347982" y="581576"/>
                  </a:lnTo>
                  <a:lnTo>
                    <a:pt x="1339745" y="535147"/>
                  </a:lnTo>
                  <a:lnTo>
                    <a:pt x="1328413" y="489866"/>
                  </a:lnTo>
                  <a:lnTo>
                    <a:pt x="1314100" y="445847"/>
                  </a:lnTo>
                  <a:lnTo>
                    <a:pt x="1296920" y="403205"/>
                  </a:lnTo>
                  <a:lnTo>
                    <a:pt x="1276989" y="362054"/>
                  </a:lnTo>
                  <a:lnTo>
                    <a:pt x="1254420" y="322509"/>
                  </a:lnTo>
                  <a:lnTo>
                    <a:pt x="1229329" y="284685"/>
                  </a:lnTo>
                  <a:lnTo>
                    <a:pt x="1201830" y="248697"/>
                  </a:lnTo>
                  <a:lnTo>
                    <a:pt x="1172039" y="214658"/>
                  </a:lnTo>
                  <a:lnTo>
                    <a:pt x="1140068" y="182683"/>
                  </a:lnTo>
                  <a:lnTo>
                    <a:pt x="1106034" y="152888"/>
                  </a:lnTo>
                  <a:lnTo>
                    <a:pt x="1070051" y="125386"/>
                  </a:lnTo>
                  <a:lnTo>
                    <a:pt x="1032234" y="100293"/>
                  </a:lnTo>
                  <a:lnTo>
                    <a:pt x="992697" y="77723"/>
                  </a:lnTo>
                  <a:lnTo>
                    <a:pt x="951555" y="57790"/>
                  </a:lnTo>
                  <a:lnTo>
                    <a:pt x="908922" y="40609"/>
                  </a:lnTo>
                  <a:lnTo>
                    <a:pt x="864914" y="26295"/>
                  </a:lnTo>
                  <a:lnTo>
                    <a:pt x="819645" y="14963"/>
                  </a:lnTo>
                  <a:lnTo>
                    <a:pt x="773229" y="6726"/>
                  </a:lnTo>
                  <a:lnTo>
                    <a:pt x="725782" y="1700"/>
                  </a:lnTo>
                  <a:lnTo>
                    <a:pt x="67741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58746" name="object 19">
              <a:extLst>
                <a:ext uri="{FF2B5EF4-FFF2-40B4-BE49-F238E27FC236}">
                  <a16:creationId xmlns:a16="http://schemas.microsoft.com/office/drawing/2014/main" id="{4EC70691-672D-9535-6D3E-35DDCC66640B}"/>
                </a:ext>
              </a:extLst>
            </p:cNvPr>
            <p:cNvSpPr>
              <a:spLocks/>
            </p:cNvSpPr>
            <p:nvPr/>
          </p:nvSpPr>
          <p:spPr bwMode="auto">
            <a:xfrm>
              <a:off x="1909952" y="4770755"/>
              <a:ext cx="1355090" cy="1355090"/>
            </a:xfrm>
            <a:custGeom>
              <a:avLst/>
              <a:gdLst>
                <a:gd name="T0" fmla="*/ 1700 w 1355089"/>
                <a:gd name="T1" fmla="*/ 629037 h 1355089"/>
                <a:gd name="T2" fmla="*/ 14963 w 1355089"/>
                <a:gd name="T3" fmla="*/ 535147 h 1355089"/>
                <a:gd name="T4" fmla="*/ 40609 w 1355089"/>
                <a:gd name="T5" fmla="*/ 445847 h 1355089"/>
                <a:gd name="T6" fmla="*/ 77723 w 1355089"/>
                <a:gd name="T7" fmla="*/ 362054 h 1355089"/>
                <a:gd name="T8" fmla="*/ 125386 w 1355089"/>
                <a:gd name="T9" fmla="*/ 284685 h 1355089"/>
                <a:gd name="T10" fmla="*/ 182683 w 1355089"/>
                <a:gd name="T11" fmla="*/ 214658 h 1355089"/>
                <a:gd name="T12" fmla="*/ 248697 w 1355089"/>
                <a:gd name="T13" fmla="*/ 152888 h 1355089"/>
                <a:gd name="T14" fmla="*/ 322509 w 1355089"/>
                <a:gd name="T15" fmla="*/ 100293 h 1355089"/>
                <a:gd name="T16" fmla="*/ 403205 w 1355089"/>
                <a:gd name="T17" fmla="*/ 57790 h 1355089"/>
                <a:gd name="T18" fmla="*/ 489866 w 1355089"/>
                <a:gd name="T19" fmla="*/ 26295 h 1355089"/>
                <a:gd name="T20" fmla="*/ 581576 w 1355089"/>
                <a:gd name="T21" fmla="*/ 6726 h 1355089"/>
                <a:gd name="T22" fmla="*/ 677418 w 1355089"/>
                <a:gd name="T23" fmla="*/ 0 h 1355089"/>
                <a:gd name="T24" fmla="*/ 773255 w 1355089"/>
                <a:gd name="T25" fmla="*/ 6726 h 1355089"/>
                <a:gd name="T26" fmla="*/ 864940 w 1355089"/>
                <a:gd name="T27" fmla="*/ 26295 h 1355089"/>
                <a:gd name="T28" fmla="*/ 951581 w 1355089"/>
                <a:gd name="T29" fmla="*/ 57790 h 1355089"/>
                <a:gd name="T30" fmla="*/ 1032260 w 1355089"/>
                <a:gd name="T31" fmla="*/ 100293 h 1355089"/>
                <a:gd name="T32" fmla="*/ 1106060 w 1355089"/>
                <a:gd name="T33" fmla="*/ 152888 h 1355089"/>
                <a:gd name="T34" fmla="*/ 1172065 w 1355089"/>
                <a:gd name="T35" fmla="*/ 214658 h 1355089"/>
                <a:gd name="T36" fmla="*/ 1229355 w 1355089"/>
                <a:gd name="T37" fmla="*/ 284685 h 1355089"/>
                <a:gd name="T38" fmla="*/ 1277015 w 1355089"/>
                <a:gd name="T39" fmla="*/ 362054 h 1355089"/>
                <a:gd name="T40" fmla="*/ 1314126 w 1355089"/>
                <a:gd name="T41" fmla="*/ 445847 h 1355089"/>
                <a:gd name="T42" fmla="*/ 1339771 w 1355089"/>
                <a:gd name="T43" fmla="*/ 535147 h 1355089"/>
                <a:gd name="T44" fmla="*/ 1353034 w 1355089"/>
                <a:gd name="T45" fmla="*/ 629037 h 1355089"/>
                <a:gd name="T46" fmla="*/ 1353034 w 1355089"/>
                <a:gd name="T47" fmla="*/ 725811 h 1355089"/>
                <a:gd name="T48" fmla="*/ 1339771 w 1355089"/>
                <a:gd name="T49" fmla="*/ 819679 h 1355089"/>
                <a:gd name="T50" fmla="*/ 1314126 w 1355089"/>
                <a:gd name="T51" fmla="*/ 908960 h 1355089"/>
                <a:gd name="T52" fmla="*/ 1277015 w 1355089"/>
                <a:gd name="T53" fmla="*/ 992737 h 1355089"/>
                <a:gd name="T54" fmla="*/ 1229355 w 1355089"/>
                <a:gd name="T55" fmla="*/ 1070093 h 1355089"/>
                <a:gd name="T56" fmla="*/ 1172065 w 1355089"/>
                <a:gd name="T57" fmla="*/ 1140110 h 1355089"/>
                <a:gd name="T58" fmla="*/ 1106060 w 1355089"/>
                <a:gd name="T59" fmla="*/ 1201872 h 1355089"/>
                <a:gd name="T60" fmla="*/ 1032260 w 1355089"/>
                <a:gd name="T61" fmla="*/ 1254461 h 1355089"/>
                <a:gd name="T62" fmla="*/ 951581 w 1355089"/>
                <a:gd name="T63" fmla="*/ 1296961 h 1355089"/>
                <a:gd name="T64" fmla="*/ 864940 w 1355089"/>
                <a:gd name="T65" fmla="*/ 1328453 h 1355089"/>
                <a:gd name="T66" fmla="*/ 773255 w 1355089"/>
                <a:gd name="T67" fmla="*/ 1348021 h 1355089"/>
                <a:gd name="T68" fmla="*/ 677418 w 1355089"/>
                <a:gd name="T69" fmla="*/ 1354747 h 1355089"/>
                <a:gd name="T70" fmla="*/ 581576 w 1355089"/>
                <a:gd name="T71" fmla="*/ 1348021 h 1355089"/>
                <a:gd name="T72" fmla="*/ 489866 w 1355089"/>
                <a:gd name="T73" fmla="*/ 1328453 h 1355089"/>
                <a:gd name="T74" fmla="*/ 403205 w 1355089"/>
                <a:gd name="T75" fmla="*/ 1296961 h 1355089"/>
                <a:gd name="T76" fmla="*/ 322509 w 1355089"/>
                <a:gd name="T77" fmla="*/ 1254461 h 1355089"/>
                <a:gd name="T78" fmla="*/ 248697 w 1355089"/>
                <a:gd name="T79" fmla="*/ 1201872 h 1355089"/>
                <a:gd name="T80" fmla="*/ 182683 w 1355089"/>
                <a:gd name="T81" fmla="*/ 1140110 h 1355089"/>
                <a:gd name="T82" fmla="*/ 125386 w 1355089"/>
                <a:gd name="T83" fmla="*/ 1070093 h 1355089"/>
                <a:gd name="T84" fmla="*/ 77723 w 1355089"/>
                <a:gd name="T85" fmla="*/ 992737 h 1355089"/>
                <a:gd name="T86" fmla="*/ 40609 w 1355089"/>
                <a:gd name="T87" fmla="*/ 908960 h 1355089"/>
                <a:gd name="T88" fmla="*/ 14963 w 1355089"/>
                <a:gd name="T89" fmla="*/ 819679 h 1355089"/>
                <a:gd name="T90" fmla="*/ 1700 w 1355089"/>
                <a:gd name="T91" fmla="*/ 725811 h 1355089"/>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55089" h="1355089">
                  <a:moveTo>
                    <a:pt x="0" y="677418"/>
                  </a:moveTo>
                  <a:lnTo>
                    <a:pt x="1700" y="629037"/>
                  </a:lnTo>
                  <a:lnTo>
                    <a:pt x="6726" y="581576"/>
                  </a:lnTo>
                  <a:lnTo>
                    <a:pt x="14963" y="535147"/>
                  </a:lnTo>
                  <a:lnTo>
                    <a:pt x="26295" y="489866"/>
                  </a:lnTo>
                  <a:lnTo>
                    <a:pt x="40609" y="445847"/>
                  </a:lnTo>
                  <a:lnTo>
                    <a:pt x="57790" y="403205"/>
                  </a:lnTo>
                  <a:lnTo>
                    <a:pt x="77723" y="362054"/>
                  </a:lnTo>
                  <a:lnTo>
                    <a:pt x="100293" y="322509"/>
                  </a:lnTo>
                  <a:lnTo>
                    <a:pt x="125386" y="284685"/>
                  </a:lnTo>
                  <a:lnTo>
                    <a:pt x="152888" y="248697"/>
                  </a:lnTo>
                  <a:lnTo>
                    <a:pt x="182683" y="214658"/>
                  </a:lnTo>
                  <a:lnTo>
                    <a:pt x="214658" y="182683"/>
                  </a:lnTo>
                  <a:lnTo>
                    <a:pt x="248697" y="152888"/>
                  </a:lnTo>
                  <a:lnTo>
                    <a:pt x="284685" y="125386"/>
                  </a:lnTo>
                  <a:lnTo>
                    <a:pt x="322509" y="100293"/>
                  </a:lnTo>
                  <a:lnTo>
                    <a:pt x="362054" y="77723"/>
                  </a:lnTo>
                  <a:lnTo>
                    <a:pt x="403205" y="57790"/>
                  </a:lnTo>
                  <a:lnTo>
                    <a:pt x="445847" y="40609"/>
                  </a:lnTo>
                  <a:lnTo>
                    <a:pt x="489866" y="26295"/>
                  </a:lnTo>
                  <a:lnTo>
                    <a:pt x="535147" y="14963"/>
                  </a:lnTo>
                  <a:lnTo>
                    <a:pt x="581576" y="6726"/>
                  </a:lnTo>
                  <a:lnTo>
                    <a:pt x="629037" y="1700"/>
                  </a:lnTo>
                  <a:lnTo>
                    <a:pt x="677418" y="0"/>
                  </a:lnTo>
                  <a:lnTo>
                    <a:pt x="725782" y="1700"/>
                  </a:lnTo>
                  <a:lnTo>
                    <a:pt x="773229" y="6726"/>
                  </a:lnTo>
                  <a:lnTo>
                    <a:pt x="819645" y="14963"/>
                  </a:lnTo>
                  <a:lnTo>
                    <a:pt x="864914" y="26295"/>
                  </a:lnTo>
                  <a:lnTo>
                    <a:pt x="908922" y="40609"/>
                  </a:lnTo>
                  <a:lnTo>
                    <a:pt x="951555" y="57790"/>
                  </a:lnTo>
                  <a:lnTo>
                    <a:pt x="992697" y="77723"/>
                  </a:lnTo>
                  <a:lnTo>
                    <a:pt x="1032234" y="100293"/>
                  </a:lnTo>
                  <a:lnTo>
                    <a:pt x="1070051" y="125386"/>
                  </a:lnTo>
                  <a:lnTo>
                    <a:pt x="1106034" y="152888"/>
                  </a:lnTo>
                  <a:lnTo>
                    <a:pt x="1140068" y="182683"/>
                  </a:lnTo>
                  <a:lnTo>
                    <a:pt x="1172039" y="214658"/>
                  </a:lnTo>
                  <a:lnTo>
                    <a:pt x="1201830" y="248697"/>
                  </a:lnTo>
                  <a:lnTo>
                    <a:pt x="1229329" y="284685"/>
                  </a:lnTo>
                  <a:lnTo>
                    <a:pt x="1254420" y="322509"/>
                  </a:lnTo>
                  <a:lnTo>
                    <a:pt x="1276989" y="362054"/>
                  </a:lnTo>
                  <a:lnTo>
                    <a:pt x="1296920" y="403205"/>
                  </a:lnTo>
                  <a:lnTo>
                    <a:pt x="1314100" y="445847"/>
                  </a:lnTo>
                  <a:lnTo>
                    <a:pt x="1328413" y="489866"/>
                  </a:lnTo>
                  <a:lnTo>
                    <a:pt x="1339745" y="535147"/>
                  </a:lnTo>
                  <a:lnTo>
                    <a:pt x="1347982" y="581576"/>
                  </a:lnTo>
                  <a:lnTo>
                    <a:pt x="1353008" y="629037"/>
                  </a:lnTo>
                  <a:lnTo>
                    <a:pt x="1354709" y="677418"/>
                  </a:lnTo>
                  <a:lnTo>
                    <a:pt x="1353008" y="725785"/>
                  </a:lnTo>
                  <a:lnTo>
                    <a:pt x="1347982" y="773235"/>
                  </a:lnTo>
                  <a:lnTo>
                    <a:pt x="1339745" y="819653"/>
                  </a:lnTo>
                  <a:lnTo>
                    <a:pt x="1328413" y="864924"/>
                  </a:lnTo>
                  <a:lnTo>
                    <a:pt x="1314100" y="908934"/>
                  </a:lnTo>
                  <a:lnTo>
                    <a:pt x="1296920" y="951568"/>
                  </a:lnTo>
                  <a:lnTo>
                    <a:pt x="1276989" y="992711"/>
                  </a:lnTo>
                  <a:lnTo>
                    <a:pt x="1254420" y="1032249"/>
                  </a:lnTo>
                  <a:lnTo>
                    <a:pt x="1229329" y="1070067"/>
                  </a:lnTo>
                  <a:lnTo>
                    <a:pt x="1201830" y="1106050"/>
                  </a:lnTo>
                  <a:lnTo>
                    <a:pt x="1172039" y="1140084"/>
                  </a:lnTo>
                  <a:lnTo>
                    <a:pt x="1140068" y="1172054"/>
                  </a:lnTo>
                  <a:lnTo>
                    <a:pt x="1106034" y="1201846"/>
                  </a:lnTo>
                  <a:lnTo>
                    <a:pt x="1070051" y="1229345"/>
                  </a:lnTo>
                  <a:lnTo>
                    <a:pt x="1032234" y="1254435"/>
                  </a:lnTo>
                  <a:lnTo>
                    <a:pt x="992697" y="1277004"/>
                  </a:lnTo>
                  <a:lnTo>
                    <a:pt x="951555" y="1296935"/>
                  </a:lnTo>
                  <a:lnTo>
                    <a:pt x="908922" y="1314114"/>
                  </a:lnTo>
                  <a:lnTo>
                    <a:pt x="864914" y="1328427"/>
                  </a:lnTo>
                  <a:lnTo>
                    <a:pt x="819645" y="1339759"/>
                  </a:lnTo>
                  <a:lnTo>
                    <a:pt x="773229" y="1347995"/>
                  </a:lnTo>
                  <a:lnTo>
                    <a:pt x="725782" y="1353020"/>
                  </a:lnTo>
                  <a:lnTo>
                    <a:pt x="677418" y="1354721"/>
                  </a:lnTo>
                  <a:lnTo>
                    <a:pt x="629037" y="1353020"/>
                  </a:lnTo>
                  <a:lnTo>
                    <a:pt x="581576" y="1347995"/>
                  </a:lnTo>
                  <a:lnTo>
                    <a:pt x="535147" y="1339759"/>
                  </a:lnTo>
                  <a:lnTo>
                    <a:pt x="489866" y="1328427"/>
                  </a:lnTo>
                  <a:lnTo>
                    <a:pt x="445847" y="1314114"/>
                  </a:lnTo>
                  <a:lnTo>
                    <a:pt x="403205" y="1296935"/>
                  </a:lnTo>
                  <a:lnTo>
                    <a:pt x="362054" y="1277004"/>
                  </a:lnTo>
                  <a:lnTo>
                    <a:pt x="322509" y="1254435"/>
                  </a:lnTo>
                  <a:lnTo>
                    <a:pt x="284685" y="1229345"/>
                  </a:lnTo>
                  <a:lnTo>
                    <a:pt x="248697" y="1201846"/>
                  </a:lnTo>
                  <a:lnTo>
                    <a:pt x="214658" y="1172054"/>
                  </a:lnTo>
                  <a:lnTo>
                    <a:pt x="182683" y="1140084"/>
                  </a:lnTo>
                  <a:lnTo>
                    <a:pt x="152888" y="1106050"/>
                  </a:lnTo>
                  <a:lnTo>
                    <a:pt x="125386" y="1070067"/>
                  </a:lnTo>
                  <a:lnTo>
                    <a:pt x="100293" y="1032249"/>
                  </a:lnTo>
                  <a:lnTo>
                    <a:pt x="77723" y="992711"/>
                  </a:lnTo>
                  <a:lnTo>
                    <a:pt x="57790" y="951568"/>
                  </a:lnTo>
                  <a:lnTo>
                    <a:pt x="40609" y="908934"/>
                  </a:lnTo>
                  <a:lnTo>
                    <a:pt x="26295" y="864924"/>
                  </a:lnTo>
                  <a:lnTo>
                    <a:pt x="14963" y="819653"/>
                  </a:lnTo>
                  <a:lnTo>
                    <a:pt x="6726" y="773235"/>
                  </a:lnTo>
                  <a:lnTo>
                    <a:pt x="1700" y="725785"/>
                  </a:lnTo>
                  <a:lnTo>
                    <a:pt x="0" y="677418"/>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58747" name="object 20">
              <a:extLst>
                <a:ext uri="{FF2B5EF4-FFF2-40B4-BE49-F238E27FC236}">
                  <a16:creationId xmlns:a16="http://schemas.microsoft.com/office/drawing/2014/main" id="{B68D606A-846B-93C5-48C4-A8AF05AAD952}"/>
                </a:ext>
              </a:extLst>
            </p:cNvPr>
            <p:cNvSpPr>
              <a:spLocks/>
            </p:cNvSpPr>
            <p:nvPr/>
          </p:nvSpPr>
          <p:spPr bwMode="auto">
            <a:xfrm>
              <a:off x="5119116" y="2468181"/>
              <a:ext cx="2194560" cy="400685"/>
            </a:xfrm>
            <a:custGeom>
              <a:avLst/>
              <a:gdLst>
                <a:gd name="T0" fmla="*/ 2194205 w 2194559"/>
                <a:gd name="T1" fmla="*/ 0 h 400685"/>
                <a:gd name="T2" fmla="*/ 0 w 2194559"/>
                <a:gd name="T3" fmla="*/ 0 h 400685"/>
                <a:gd name="T4" fmla="*/ 0 w 2194559"/>
                <a:gd name="T5" fmla="*/ 400113 h 400685"/>
                <a:gd name="T6" fmla="*/ 2194205 w 2194559"/>
                <a:gd name="T7" fmla="*/ 400113 h 400685"/>
                <a:gd name="T8" fmla="*/ 2194205 w 2194559"/>
                <a:gd name="T9" fmla="*/ 0 h 4006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4559" h="400685">
                  <a:moveTo>
                    <a:pt x="2194179" y="0"/>
                  </a:moveTo>
                  <a:lnTo>
                    <a:pt x="0" y="0"/>
                  </a:lnTo>
                  <a:lnTo>
                    <a:pt x="0" y="400113"/>
                  </a:lnTo>
                  <a:lnTo>
                    <a:pt x="2194179" y="400113"/>
                  </a:lnTo>
                  <a:lnTo>
                    <a:pt x="219417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58748" name="object 21">
              <a:extLst>
                <a:ext uri="{FF2B5EF4-FFF2-40B4-BE49-F238E27FC236}">
                  <a16:creationId xmlns:a16="http://schemas.microsoft.com/office/drawing/2014/main" id="{CB028756-67D2-8FF4-6028-A6A37A16E7B8}"/>
                </a:ext>
              </a:extLst>
            </p:cNvPr>
            <p:cNvSpPr>
              <a:spLocks/>
            </p:cNvSpPr>
            <p:nvPr/>
          </p:nvSpPr>
          <p:spPr bwMode="auto">
            <a:xfrm>
              <a:off x="5119116" y="2468181"/>
              <a:ext cx="2194560" cy="400685"/>
            </a:xfrm>
            <a:custGeom>
              <a:avLst/>
              <a:gdLst>
                <a:gd name="T0" fmla="*/ 0 w 2194559"/>
                <a:gd name="T1" fmla="*/ 400113 h 400685"/>
                <a:gd name="T2" fmla="*/ 2194205 w 2194559"/>
                <a:gd name="T3" fmla="*/ 400113 h 400685"/>
                <a:gd name="T4" fmla="*/ 2194205 w 2194559"/>
                <a:gd name="T5" fmla="*/ 0 h 400685"/>
                <a:gd name="T6" fmla="*/ 0 w 2194559"/>
                <a:gd name="T7" fmla="*/ 0 h 400685"/>
                <a:gd name="T8" fmla="*/ 0 w 2194559"/>
                <a:gd name="T9" fmla="*/ 400113 h 4006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94559" h="400685">
                  <a:moveTo>
                    <a:pt x="0" y="400113"/>
                  </a:moveTo>
                  <a:lnTo>
                    <a:pt x="2194179" y="400113"/>
                  </a:lnTo>
                  <a:lnTo>
                    <a:pt x="2194179" y="0"/>
                  </a:lnTo>
                  <a:lnTo>
                    <a:pt x="0" y="0"/>
                  </a:lnTo>
                  <a:lnTo>
                    <a:pt x="0" y="400113"/>
                  </a:lnTo>
                  <a:close/>
                </a:path>
              </a:pathLst>
            </a:custGeom>
            <a:noFill/>
            <a:ln w="5715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58727" name="object 22">
            <a:extLst>
              <a:ext uri="{FF2B5EF4-FFF2-40B4-BE49-F238E27FC236}">
                <a16:creationId xmlns:a16="http://schemas.microsoft.com/office/drawing/2014/main" id="{1B131A23-2C1C-3F8A-5184-2D38638E6900}"/>
              </a:ext>
            </a:extLst>
          </p:cNvPr>
          <p:cNvSpPr txBox="1">
            <a:spLocks noChangeArrowheads="1"/>
          </p:cNvSpPr>
          <p:nvPr/>
        </p:nvSpPr>
        <p:spPr bwMode="auto">
          <a:xfrm>
            <a:off x="3860800" y="2727325"/>
            <a:ext cx="16033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3810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b="1">
                <a:solidFill>
                  <a:srgbClr val="006FC0"/>
                </a:solidFill>
                <a:latin typeface="微軟正黑體" panose="020B0604030504040204" pitchFamily="34" charset="-120"/>
                <a:ea typeface="微軟正黑體" panose="020B0604030504040204" pitchFamily="34" charset="-120"/>
              </a:rPr>
              <a:t>但只能報名一所。</a:t>
            </a:r>
            <a:endParaRPr lang="zh-TW" altLang="zh-TW" sz="1500">
              <a:latin typeface="微軟正黑體" panose="020B0604030504040204" pitchFamily="34" charset="-120"/>
              <a:ea typeface="微軟正黑體" panose="020B0604030504040204" pitchFamily="34" charset="-120"/>
            </a:endParaRPr>
          </a:p>
        </p:txBody>
      </p:sp>
      <p:grpSp>
        <p:nvGrpSpPr>
          <p:cNvPr id="158728" name="object 23">
            <a:extLst>
              <a:ext uri="{FF2B5EF4-FFF2-40B4-BE49-F238E27FC236}">
                <a16:creationId xmlns:a16="http://schemas.microsoft.com/office/drawing/2014/main" id="{3DF7FEFC-58CC-E6E4-5741-F5F8AA2171B2}"/>
              </a:ext>
            </a:extLst>
          </p:cNvPr>
          <p:cNvGrpSpPr>
            <a:grpSpLocks/>
          </p:cNvGrpSpPr>
          <p:nvPr/>
        </p:nvGrpSpPr>
        <p:grpSpPr bwMode="auto">
          <a:xfrm>
            <a:off x="3817938" y="3944938"/>
            <a:ext cx="4692650" cy="319087"/>
            <a:chOff x="5090540" y="4116438"/>
            <a:chExt cx="6256655" cy="426720"/>
          </a:xfrm>
        </p:grpSpPr>
        <p:sp>
          <p:nvSpPr>
            <p:cNvPr id="158735" name="object 24">
              <a:extLst>
                <a:ext uri="{FF2B5EF4-FFF2-40B4-BE49-F238E27FC236}">
                  <a16:creationId xmlns:a16="http://schemas.microsoft.com/office/drawing/2014/main" id="{4C1F9133-520D-2876-96CB-922D08FD2540}"/>
                </a:ext>
              </a:extLst>
            </p:cNvPr>
            <p:cNvSpPr>
              <a:spLocks/>
            </p:cNvSpPr>
            <p:nvPr/>
          </p:nvSpPr>
          <p:spPr bwMode="auto">
            <a:xfrm>
              <a:off x="5119115" y="4145013"/>
              <a:ext cx="6199505" cy="369570"/>
            </a:xfrm>
            <a:custGeom>
              <a:avLst/>
              <a:gdLst>
                <a:gd name="T0" fmla="*/ 6198997 w 6199505"/>
                <a:gd name="T1" fmla="*/ 0 h 369570"/>
                <a:gd name="T2" fmla="*/ 0 w 6199505"/>
                <a:gd name="T3" fmla="*/ 0 h 369570"/>
                <a:gd name="T4" fmla="*/ 0 w 6199505"/>
                <a:gd name="T5" fmla="*/ 369328 h 369570"/>
                <a:gd name="T6" fmla="*/ 6198997 w 6199505"/>
                <a:gd name="T7" fmla="*/ 369328 h 369570"/>
                <a:gd name="T8" fmla="*/ 6198997 w 6199505"/>
                <a:gd name="T9" fmla="*/ 0 h 3695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99505" h="369570">
                  <a:moveTo>
                    <a:pt x="6198997" y="0"/>
                  </a:moveTo>
                  <a:lnTo>
                    <a:pt x="0" y="0"/>
                  </a:lnTo>
                  <a:lnTo>
                    <a:pt x="0" y="369328"/>
                  </a:lnTo>
                  <a:lnTo>
                    <a:pt x="6198997" y="369328"/>
                  </a:lnTo>
                  <a:lnTo>
                    <a:pt x="61989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58736" name="object 25">
              <a:extLst>
                <a:ext uri="{FF2B5EF4-FFF2-40B4-BE49-F238E27FC236}">
                  <a16:creationId xmlns:a16="http://schemas.microsoft.com/office/drawing/2014/main" id="{B59C0F51-C290-D688-8D30-16CA5188352F}"/>
                </a:ext>
              </a:extLst>
            </p:cNvPr>
            <p:cNvSpPr>
              <a:spLocks/>
            </p:cNvSpPr>
            <p:nvPr/>
          </p:nvSpPr>
          <p:spPr bwMode="auto">
            <a:xfrm>
              <a:off x="5119115" y="4145013"/>
              <a:ext cx="6199505" cy="369570"/>
            </a:xfrm>
            <a:custGeom>
              <a:avLst/>
              <a:gdLst>
                <a:gd name="T0" fmla="*/ 0 w 6199505"/>
                <a:gd name="T1" fmla="*/ 369328 h 369570"/>
                <a:gd name="T2" fmla="*/ 6198997 w 6199505"/>
                <a:gd name="T3" fmla="*/ 369328 h 369570"/>
                <a:gd name="T4" fmla="*/ 6198997 w 6199505"/>
                <a:gd name="T5" fmla="*/ 0 h 369570"/>
                <a:gd name="T6" fmla="*/ 0 w 6199505"/>
                <a:gd name="T7" fmla="*/ 0 h 369570"/>
                <a:gd name="T8" fmla="*/ 0 w 6199505"/>
                <a:gd name="T9" fmla="*/ 369328 h 3695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99505" h="369570">
                  <a:moveTo>
                    <a:pt x="0" y="369328"/>
                  </a:moveTo>
                  <a:lnTo>
                    <a:pt x="6198997" y="369328"/>
                  </a:lnTo>
                  <a:lnTo>
                    <a:pt x="6198997" y="0"/>
                  </a:lnTo>
                  <a:lnTo>
                    <a:pt x="0" y="0"/>
                  </a:lnTo>
                  <a:lnTo>
                    <a:pt x="0" y="369328"/>
                  </a:lnTo>
                  <a:close/>
                </a:path>
              </a:pathLst>
            </a:custGeom>
            <a:noFill/>
            <a:ln w="5715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58729" name="object 26">
            <a:extLst>
              <a:ext uri="{FF2B5EF4-FFF2-40B4-BE49-F238E27FC236}">
                <a16:creationId xmlns:a16="http://schemas.microsoft.com/office/drawing/2014/main" id="{C6A4E6D9-1C0F-7FB2-2D1F-01A8C715435A}"/>
              </a:ext>
            </a:extLst>
          </p:cNvPr>
          <p:cNvSpPr txBox="1">
            <a:spLocks noChangeArrowheads="1"/>
          </p:cNvSpPr>
          <p:nvPr/>
        </p:nvSpPr>
        <p:spPr bwMode="auto">
          <a:xfrm>
            <a:off x="2576513" y="3311525"/>
            <a:ext cx="5911850" cy="184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304800" indent="-4763">
              <a:spcBef>
                <a:spcPct val="20000"/>
              </a:spcBef>
              <a:buClr>
                <a:schemeClr val="accent1"/>
              </a:buClr>
              <a:buSzPct val="50000"/>
              <a:buFont typeface="Wingdings 2" panose="05020102010507070707" pitchFamily="18" charset="2"/>
              <a:buChar char=""/>
              <a:tabLst>
                <a:tab pos="38417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8417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8417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8417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8417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8417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8417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8417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84175" algn="l"/>
              </a:tabLst>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Pct val="96000"/>
              <a:buFont typeface="Arial MT"/>
              <a:buChar char="•"/>
            </a:pPr>
            <a:r>
              <a:rPr lang="zh-TW" altLang="zh-TW" sz="1800" b="1">
                <a:solidFill>
                  <a:srgbClr val="FFFFFF"/>
                </a:solidFill>
                <a:latin typeface="微軟正黑體" panose="020B0604030504040204" pitchFamily="34" charset="-120"/>
                <a:ea typeface="微軟正黑體" panose="020B0604030504040204" pitchFamily="34" charset="-120"/>
              </a:rPr>
              <a:t>	Q：國中若曾轉學，是否可報考科學班 A：可以。</a:t>
            </a:r>
            <a:endParaRPr lang="zh-TW" altLang="zh-TW" sz="1800">
              <a:latin typeface="微軟正黑體" panose="020B0604030504040204" pitchFamily="34" charset="-120"/>
              <a:ea typeface="微軟正黑體" panose="020B0604030504040204" pitchFamily="34" charset="-120"/>
            </a:endParaRPr>
          </a:p>
          <a:p>
            <a:pPr>
              <a:lnSpc>
                <a:spcPts val="1338"/>
              </a:lnSpc>
              <a:spcBef>
                <a:spcPct val="0"/>
              </a:spcBef>
              <a:buClrTx/>
              <a:buSzTx/>
              <a:buFontTx/>
              <a:buNone/>
            </a:pPr>
            <a:r>
              <a:rPr lang="zh-TW" altLang="zh-TW" sz="1300" b="1">
                <a:solidFill>
                  <a:srgbClr val="006FC0"/>
                </a:solidFill>
                <a:latin typeface="微軟正黑體" panose="020B0604030504040204" pitchFamily="34" charset="-120"/>
                <a:ea typeface="微軟正黑體" panose="020B0604030504040204" pitchFamily="34" charset="-120"/>
              </a:rPr>
              <a:t>成績是否合乎報考資格，以畢業學校出具之成績證明為準。</a:t>
            </a:r>
            <a:endParaRPr lang="zh-TW" altLang="zh-TW" sz="1300">
              <a:latin typeface="微軟正黑體" panose="020B0604030504040204" pitchFamily="34" charset="-120"/>
              <a:ea typeface="微軟正黑體" panose="020B0604030504040204" pitchFamily="34" charset="-120"/>
            </a:endParaRPr>
          </a:p>
          <a:p>
            <a:pPr>
              <a:spcBef>
                <a:spcPts val="175"/>
              </a:spcBef>
              <a:buClrTx/>
              <a:buSzTx/>
              <a:buFontTx/>
              <a:buNone/>
            </a:pPr>
            <a:endParaRPr lang="zh-TW" altLang="zh-TW" sz="1300">
              <a:latin typeface="微軟正黑體" panose="020B0604030504040204" pitchFamily="34" charset="-120"/>
              <a:ea typeface="微軟正黑體" panose="020B0604030504040204" pitchFamily="34" charset="-120"/>
            </a:endParaRPr>
          </a:p>
          <a:p>
            <a:pPr>
              <a:lnSpc>
                <a:spcPct val="130000"/>
              </a:lnSpc>
              <a:spcBef>
                <a:spcPct val="0"/>
              </a:spcBef>
              <a:buClrTx/>
              <a:buSzPct val="96000"/>
              <a:buFont typeface="Arial MT"/>
              <a:buChar char="•"/>
            </a:pPr>
            <a:r>
              <a:rPr lang="zh-TW" altLang="zh-TW" sz="1800" b="1">
                <a:solidFill>
                  <a:srgbClr val="FFFFFF"/>
                </a:solidFill>
                <a:latin typeface="微軟正黑體" panose="020B0604030504040204" pitchFamily="34" charset="-120"/>
                <a:ea typeface="微軟正黑體" panose="020B0604030504040204" pitchFamily="34" charset="-120"/>
              </a:rPr>
              <a:t>	Q：重考生可以報考科學班嗎？ A：不可以。</a:t>
            </a:r>
            <a:endParaRPr lang="zh-TW" altLang="zh-TW" sz="1800">
              <a:latin typeface="微軟正黑體" panose="020B0604030504040204" pitchFamily="34" charset="-120"/>
              <a:ea typeface="微軟正黑體" panose="020B0604030504040204" pitchFamily="34" charset="-120"/>
            </a:endParaRPr>
          </a:p>
        </p:txBody>
      </p:sp>
      <p:grpSp>
        <p:nvGrpSpPr>
          <p:cNvPr id="158730" name="object 27">
            <a:extLst>
              <a:ext uri="{FF2B5EF4-FFF2-40B4-BE49-F238E27FC236}">
                <a16:creationId xmlns:a16="http://schemas.microsoft.com/office/drawing/2014/main" id="{ED80126B-B569-84E0-1C8C-F05AC55354FF}"/>
              </a:ext>
            </a:extLst>
          </p:cNvPr>
          <p:cNvGrpSpPr>
            <a:grpSpLocks/>
          </p:cNvGrpSpPr>
          <p:nvPr/>
        </p:nvGrpSpPr>
        <p:grpSpPr bwMode="auto">
          <a:xfrm>
            <a:off x="3827463" y="5178425"/>
            <a:ext cx="4692650" cy="731838"/>
            <a:chOff x="5104003" y="5762523"/>
            <a:chExt cx="6256655" cy="974725"/>
          </a:xfrm>
        </p:grpSpPr>
        <p:sp>
          <p:nvSpPr>
            <p:cNvPr id="158733" name="object 28">
              <a:extLst>
                <a:ext uri="{FF2B5EF4-FFF2-40B4-BE49-F238E27FC236}">
                  <a16:creationId xmlns:a16="http://schemas.microsoft.com/office/drawing/2014/main" id="{C6FD41AD-A65A-E58B-C709-FBF8B0E3EC83}"/>
                </a:ext>
              </a:extLst>
            </p:cNvPr>
            <p:cNvSpPr>
              <a:spLocks/>
            </p:cNvSpPr>
            <p:nvPr/>
          </p:nvSpPr>
          <p:spPr bwMode="auto">
            <a:xfrm>
              <a:off x="5132578" y="5791098"/>
              <a:ext cx="6199505" cy="917575"/>
            </a:xfrm>
            <a:custGeom>
              <a:avLst/>
              <a:gdLst>
                <a:gd name="T0" fmla="*/ 6198997 w 6199505"/>
                <a:gd name="T1" fmla="*/ 0 h 917575"/>
                <a:gd name="T2" fmla="*/ 0 w 6199505"/>
                <a:gd name="T3" fmla="*/ 0 h 917575"/>
                <a:gd name="T4" fmla="*/ 0 w 6199505"/>
                <a:gd name="T5" fmla="*/ 917473 h 917575"/>
                <a:gd name="T6" fmla="*/ 6198997 w 6199505"/>
                <a:gd name="T7" fmla="*/ 917473 h 917575"/>
                <a:gd name="T8" fmla="*/ 6198997 w 6199505"/>
                <a:gd name="T9" fmla="*/ 0 h 9175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99505" h="917575">
                  <a:moveTo>
                    <a:pt x="6198997" y="0"/>
                  </a:moveTo>
                  <a:lnTo>
                    <a:pt x="0" y="0"/>
                  </a:lnTo>
                  <a:lnTo>
                    <a:pt x="0" y="917473"/>
                  </a:lnTo>
                  <a:lnTo>
                    <a:pt x="6198997" y="917473"/>
                  </a:lnTo>
                  <a:lnTo>
                    <a:pt x="6198997"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58734" name="object 29">
              <a:extLst>
                <a:ext uri="{FF2B5EF4-FFF2-40B4-BE49-F238E27FC236}">
                  <a16:creationId xmlns:a16="http://schemas.microsoft.com/office/drawing/2014/main" id="{C7AC5FEC-AB61-6571-559B-0CF5A7E11E82}"/>
                </a:ext>
              </a:extLst>
            </p:cNvPr>
            <p:cNvSpPr>
              <a:spLocks/>
            </p:cNvSpPr>
            <p:nvPr/>
          </p:nvSpPr>
          <p:spPr bwMode="auto">
            <a:xfrm>
              <a:off x="5132578" y="5791098"/>
              <a:ext cx="6199505" cy="917575"/>
            </a:xfrm>
            <a:custGeom>
              <a:avLst/>
              <a:gdLst>
                <a:gd name="T0" fmla="*/ 0 w 6199505"/>
                <a:gd name="T1" fmla="*/ 917473 h 917575"/>
                <a:gd name="T2" fmla="*/ 6198997 w 6199505"/>
                <a:gd name="T3" fmla="*/ 917473 h 917575"/>
                <a:gd name="T4" fmla="*/ 6198997 w 6199505"/>
                <a:gd name="T5" fmla="*/ 0 h 917575"/>
                <a:gd name="T6" fmla="*/ 0 w 6199505"/>
                <a:gd name="T7" fmla="*/ 0 h 917575"/>
                <a:gd name="T8" fmla="*/ 0 w 6199505"/>
                <a:gd name="T9" fmla="*/ 917473 h 9175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99505" h="917575">
                  <a:moveTo>
                    <a:pt x="0" y="917473"/>
                  </a:moveTo>
                  <a:lnTo>
                    <a:pt x="6198997" y="917473"/>
                  </a:lnTo>
                  <a:lnTo>
                    <a:pt x="6198997" y="0"/>
                  </a:lnTo>
                  <a:lnTo>
                    <a:pt x="0" y="0"/>
                  </a:lnTo>
                  <a:lnTo>
                    <a:pt x="0" y="917473"/>
                  </a:lnTo>
                  <a:close/>
                </a:path>
              </a:pathLst>
            </a:custGeom>
            <a:noFill/>
            <a:ln w="5715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58731" name="object 30">
            <a:extLst>
              <a:ext uri="{FF2B5EF4-FFF2-40B4-BE49-F238E27FC236}">
                <a16:creationId xmlns:a16="http://schemas.microsoft.com/office/drawing/2014/main" id="{95DE3DAA-0D36-B29C-B1FC-AA0903A02F81}"/>
              </a:ext>
            </a:extLst>
          </p:cNvPr>
          <p:cNvSpPr txBox="1">
            <a:spLocks noChangeArrowheads="1"/>
          </p:cNvSpPr>
          <p:nvPr/>
        </p:nvSpPr>
        <p:spPr bwMode="auto">
          <a:xfrm>
            <a:off x="3849688" y="5221288"/>
            <a:ext cx="464978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just">
              <a:spcBef>
                <a:spcPts val="75"/>
              </a:spcBef>
              <a:buClrTx/>
              <a:buSzTx/>
              <a:buFontTx/>
              <a:buNone/>
            </a:pPr>
            <a:r>
              <a:rPr lang="zh-TW" altLang="zh-TW" sz="1300" b="1">
                <a:solidFill>
                  <a:srgbClr val="006FC0"/>
                </a:solidFill>
                <a:latin typeface="微軟正黑體" panose="020B0604030504040204" pitchFamily="34" charset="-120"/>
                <a:ea typeface="微軟正黑體" panose="020B0604030504040204" pitchFamily="34" charset="-120"/>
              </a:rPr>
              <a:t>限國中應屆畢業生或或符合「特殊教育學生調整入學年齡及修業年限實施辦法」，並經各該主管機關認定具國民中學畢業資格之學生。</a:t>
            </a:r>
            <a:endParaRPr lang="zh-TW" altLang="zh-TW" sz="1300">
              <a:latin typeface="微軟正黑體" panose="020B0604030504040204" pitchFamily="34" charset="-120"/>
              <a:ea typeface="微軟正黑體" panose="020B0604030504040204" pitchFamily="34" charset="-120"/>
            </a:endParaRPr>
          </a:p>
        </p:txBody>
      </p:sp>
      <p:sp>
        <p:nvSpPr>
          <p:cNvPr id="31" name="object 31">
            <a:extLst>
              <a:ext uri="{FF2B5EF4-FFF2-40B4-BE49-F238E27FC236}">
                <a16:creationId xmlns:a16="http://schemas.microsoft.com/office/drawing/2014/main" id="{39E8F2FB-C907-FA7B-46EA-65EEF3385D98}"/>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79</a:t>
            </a:r>
            <a:endParaRPr sz="1050">
              <a:latin typeface="Trebuchet MS"/>
              <a:cs typeface="Trebuchet MS"/>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9746" name="object 2">
            <a:extLst>
              <a:ext uri="{FF2B5EF4-FFF2-40B4-BE49-F238E27FC236}">
                <a16:creationId xmlns:a16="http://schemas.microsoft.com/office/drawing/2014/main" id="{C147BDC4-D25D-6477-8D44-57CE817AA3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59747" name="object 3">
            <a:extLst>
              <a:ext uri="{FF2B5EF4-FFF2-40B4-BE49-F238E27FC236}">
                <a16:creationId xmlns:a16="http://schemas.microsoft.com/office/drawing/2014/main" id="{A95F633E-603D-A392-CED4-E27F832587D6}"/>
              </a:ext>
            </a:extLst>
          </p:cNvPr>
          <p:cNvGrpSpPr>
            <a:grpSpLocks/>
          </p:cNvGrpSpPr>
          <p:nvPr/>
        </p:nvGrpSpPr>
        <p:grpSpPr bwMode="auto">
          <a:xfrm>
            <a:off x="673100" y="2601913"/>
            <a:ext cx="811213" cy="811212"/>
            <a:chOff x="897394" y="2325877"/>
            <a:chExt cx="1081405" cy="1081405"/>
          </a:xfrm>
        </p:grpSpPr>
        <p:pic>
          <p:nvPicPr>
            <p:cNvPr id="159749" name="object 4">
              <a:extLst>
                <a:ext uri="{FF2B5EF4-FFF2-40B4-BE49-F238E27FC236}">
                  <a16:creationId xmlns:a16="http://schemas.microsoft.com/office/drawing/2014/main" id="{1E6296DD-4C60-948D-4368-595464E287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94" y="2325877"/>
              <a:ext cx="1080884" cy="108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9750" name="object 5">
              <a:extLst>
                <a:ext uri="{FF2B5EF4-FFF2-40B4-BE49-F238E27FC236}">
                  <a16:creationId xmlns:a16="http://schemas.microsoft.com/office/drawing/2014/main" id="{19639005-AAEE-FD83-62FF-C6BDAC66EA54}"/>
                </a:ext>
              </a:extLst>
            </p:cNvPr>
            <p:cNvSpPr>
              <a:spLocks/>
            </p:cNvSpPr>
            <p:nvPr/>
          </p:nvSpPr>
          <p:spPr bwMode="auto">
            <a:xfrm>
              <a:off x="1005484" y="2433954"/>
              <a:ext cx="864869" cy="864869"/>
            </a:xfrm>
            <a:custGeom>
              <a:avLst/>
              <a:gdLst>
                <a:gd name="T0" fmla="*/ 0 w 864869"/>
                <a:gd name="T1" fmla="*/ 432308 h 864870"/>
                <a:gd name="T2" fmla="*/ 2537 w 864869"/>
                <a:gd name="T3" fmla="*/ 385202 h 864870"/>
                <a:gd name="T4" fmla="*/ 9972 w 864869"/>
                <a:gd name="T5" fmla="*/ 339566 h 864870"/>
                <a:gd name="T6" fmla="*/ 22043 w 864869"/>
                <a:gd name="T7" fmla="*/ 295664 h 864870"/>
                <a:gd name="T8" fmla="*/ 38485 w 864869"/>
                <a:gd name="T9" fmla="*/ 253758 h 864870"/>
                <a:gd name="T10" fmla="*/ 59034 w 864869"/>
                <a:gd name="T11" fmla="*/ 214112 h 864870"/>
                <a:gd name="T12" fmla="*/ 83427 w 864869"/>
                <a:gd name="T13" fmla="*/ 176991 h 864870"/>
                <a:gd name="T14" fmla="*/ 111399 w 864869"/>
                <a:gd name="T15" fmla="*/ 142657 h 864870"/>
                <a:gd name="T16" fmla="*/ 142688 w 864869"/>
                <a:gd name="T17" fmla="*/ 111376 h 864870"/>
                <a:gd name="T18" fmla="*/ 177029 w 864869"/>
                <a:gd name="T19" fmla="*/ 83409 h 864870"/>
                <a:gd name="T20" fmla="*/ 214159 w 864869"/>
                <a:gd name="T21" fmla="*/ 59022 h 864870"/>
                <a:gd name="T22" fmla="*/ 253814 w 864869"/>
                <a:gd name="T23" fmla="*/ 38477 h 864870"/>
                <a:gd name="T24" fmla="*/ 295730 w 864869"/>
                <a:gd name="T25" fmla="*/ 22039 h 864870"/>
                <a:gd name="T26" fmla="*/ 339644 w 864869"/>
                <a:gd name="T27" fmla="*/ 9970 h 864870"/>
                <a:gd name="T28" fmla="*/ 385292 w 864869"/>
                <a:gd name="T29" fmla="*/ 2536 h 864870"/>
                <a:gd name="T30" fmla="*/ 432409 w 864869"/>
                <a:gd name="T31" fmla="*/ 0 h 864870"/>
                <a:gd name="T32" fmla="*/ 479514 w 864869"/>
                <a:gd name="T33" fmla="*/ 2536 h 864870"/>
                <a:gd name="T34" fmla="*/ 525150 w 864869"/>
                <a:gd name="T35" fmla="*/ 9970 h 864870"/>
                <a:gd name="T36" fmla="*/ 569053 w 864869"/>
                <a:gd name="T37" fmla="*/ 22039 h 864870"/>
                <a:gd name="T38" fmla="*/ 610959 w 864869"/>
                <a:gd name="T39" fmla="*/ 38477 h 864870"/>
                <a:gd name="T40" fmla="*/ 650605 w 864869"/>
                <a:gd name="T41" fmla="*/ 59022 h 864870"/>
                <a:gd name="T42" fmla="*/ 687726 w 864869"/>
                <a:gd name="T43" fmla="*/ 83409 h 864870"/>
                <a:gd name="T44" fmla="*/ 722059 w 864869"/>
                <a:gd name="T45" fmla="*/ 111376 h 864870"/>
                <a:gd name="T46" fmla="*/ 753341 w 864869"/>
                <a:gd name="T47" fmla="*/ 142657 h 864870"/>
                <a:gd name="T48" fmla="*/ 781308 w 864869"/>
                <a:gd name="T49" fmla="*/ 176991 h 864870"/>
                <a:gd name="T50" fmla="*/ 805695 w 864869"/>
                <a:gd name="T51" fmla="*/ 214112 h 864870"/>
                <a:gd name="T52" fmla="*/ 826240 w 864869"/>
                <a:gd name="T53" fmla="*/ 253758 h 864870"/>
                <a:gd name="T54" fmla="*/ 842678 w 864869"/>
                <a:gd name="T55" fmla="*/ 295664 h 864870"/>
                <a:gd name="T56" fmla="*/ 854746 w 864869"/>
                <a:gd name="T57" fmla="*/ 339566 h 864870"/>
                <a:gd name="T58" fmla="*/ 862180 w 864869"/>
                <a:gd name="T59" fmla="*/ 385202 h 864870"/>
                <a:gd name="T60" fmla="*/ 864717 w 864869"/>
                <a:gd name="T61" fmla="*/ 432308 h 864870"/>
                <a:gd name="T62" fmla="*/ 862180 w 864869"/>
                <a:gd name="T63" fmla="*/ 479388 h 864870"/>
                <a:gd name="T64" fmla="*/ 854746 w 864869"/>
                <a:gd name="T65" fmla="*/ 525029 h 864870"/>
                <a:gd name="T66" fmla="*/ 842678 w 864869"/>
                <a:gd name="T67" fmla="*/ 568939 h 864870"/>
                <a:gd name="T68" fmla="*/ 826240 w 864869"/>
                <a:gd name="T69" fmla="*/ 610854 h 864870"/>
                <a:gd name="T70" fmla="*/ 805695 w 864869"/>
                <a:gd name="T71" fmla="*/ 650510 h 864870"/>
                <a:gd name="T72" fmla="*/ 781308 w 864869"/>
                <a:gd name="T73" fmla="*/ 687643 h 864870"/>
                <a:gd name="T74" fmla="*/ 753341 w 864869"/>
                <a:gd name="T75" fmla="*/ 721989 h 864870"/>
                <a:gd name="T76" fmla="*/ 722059 w 864869"/>
                <a:gd name="T77" fmla="*/ 753283 h 864870"/>
                <a:gd name="T78" fmla="*/ 687726 w 864869"/>
                <a:gd name="T79" fmla="*/ 781262 h 864870"/>
                <a:gd name="T80" fmla="*/ 650605 w 864869"/>
                <a:gd name="T81" fmla="*/ 805662 h 864870"/>
                <a:gd name="T82" fmla="*/ 610959 w 864869"/>
                <a:gd name="T83" fmla="*/ 826217 h 864870"/>
                <a:gd name="T84" fmla="*/ 569053 w 864869"/>
                <a:gd name="T85" fmla="*/ 842664 h 864870"/>
                <a:gd name="T86" fmla="*/ 525150 w 864869"/>
                <a:gd name="T87" fmla="*/ 854739 h 864870"/>
                <a:gd name="T88" fmla="*/ 479514 w 864869"/>
                <a:gd name="T89" fmla="*/ 862178 h 864870"/>
                <a:gd name="T90" fmla="*/ 432409 w 864869"/>
                <a:gd name="T91" fmla="*/ 864717 h 864870"/>
                <a:gd name="T92" fmla="*/ 385292 w 864869"/>
                <a:gd name="T93" fmla="*/ 862178 h 864870"/>
                <a:gd name="T94" fmla="*/ 339644 w 864869"/>
                <a:gd name="T95" fmla="*/ 854739 h 864870"/>
                <a:gd name="T96" fmla="*/ 295730 w 864869"/>
                <a:gd name="T97" fmla="*/ 842664 h 864870"/>
                <a:gd name="T98" fmla="*/ 253814 w 864869"/>
                <a:gd name="T99" fmla="*/ 826217 h 864870"/>
                <a:gd name="T100" fmla="*/ 214159 w 864869"/>
                <a:gd name="T101" fmla="*/ 805662 h 864870"/>
                <a:gd name="T102" fmla="*/ 177029 w 864869"/>
                <a:gd name="T103" fmla="*/ 781262 h 864870"/>
                <a:gd name="T104" fmla="*/ 142688 w 864869"/>
                <a:gd name="T105" fmla="*/ 753283 h 864870"/>
                <a:gd name="T106" fmla="*/ 111399 w 864869"/>
                <a:gd name="T107" fmla="*/ 721989 h 864870"/>
                <a:gd name="T108" fmla="*/ 83427 w 864869"/>
                <a:gd name="T109" fmla="*/ 687643 h 864870"/>
                <a:gd name="T110" fmla="*/ 59034 w 864869"/>
                <a:gd name="T111" fmla="*/ 650510 h 864870"/>
                <a:gd name="T112" fmla="*/ 38485 w 864869"/>
                <a:gd name="T113" fmla="*/ 610854 h 864870"/>
                <a:gd name="T114" fmla="*/ 22043 w 864869"/>
                <a:gd name="T115" fmla="*/ 568939 h 864870"/>
                <a:gd name="T116" fmla="*/ 9972 w 864869"/>
                <a:gd name="T117" fmla="*/ 525029 h 864870"/>
                <a:gd name="T118" fmla="*/ 2537 w 864869"/>
                <a:gd name="T119" fmla="*/ 479388 h 864870"/>
                <a:gd name="T120" fmla="*/ 0 w 864869"/>
                <a:gd name="T121" fmla="*/ 432308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159748" name="object 6">
            <a:extLst>
              <a:ext uri="{FF2B5EF4-FFF2-40B4-BE49-F238E27FC236}">
                <a16:creationId xmlns:a16="http://schemas.microsoft.com/office/drawing/2014/main" id="{95DB0D66-51EB-F8E9-DDBE-22C029010C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550" y="2770188"/>
            <a:ext cx="620871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0770" name="object 2">
            <a:extLst>
              <a:ext uri="{FF2B5EF4-FFF2-40B4-BE49-F238E27FC236}">
                <a16:creationId xmlns:a16="http://schemas.microsoft.com/office/drawing/2014/main" id="{80C850D6-3B89-A03C-3103-1ABDE24E8A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763" y="1408113"/>
            <a:ext cx="6346825"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0771" name="object 3">
            <a:extLst>
              <a:ext uri="{FF2B5EF4-FFF2-40B4-BE49-F238E27FC236}">
                <a16:creationId xmlns:a16="http://schemas.microsoft.com/office/drawing/2014/main" id="{35C0F991-37E1-BA51-F82E-B77E14F207A1}"/>
              </a:ext>
            </a:extLst>
          </p:cNvPr>
          <p:cNvSpPr txBox="1">
            <a:spLocks noChangeArrowheads="1"/>
          </p:cNvSpPr>
          <p:nvPr/>
        </p:nvSpPr>
        <p:spPr bwMode="auto">
          <a:xfrm>
            <a:off x="1174750" y="2085975"/>
            <a:ext cx="7373938"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196" rIns="0" bIns="0">
            <a:spAutoFit/>
          </a:bodyPr>
          <a:lstStyle>
            <a:lvl1pPr marL="352425" indent="-342900">
              <a:spcBef>
                <a:spcPct val="20000"/>
              </a:spcBef>
              <a:buClr>
                <a:schemeClr val="accent1"/>
              </a:buClr>
              <a:buSzPct val="50000"/>
              <a:buFont typeface="Wingdings 2" panose="05020102010507070707" pitchFamily="18" charset="2"/>
              <a:buChar char=""/>
              <a:tabLst>
                <a:tab pos="35242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242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242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9pPr>
          </a:lstStyle>
          <a:p>
            <a:pPr>
              <a:lnSpc>
                <a:spcPct val="90000"/>
              </a:lnSpc>
              <a:spcBef>
                <a:spcPts val="363"/>
              </a:spcBef>
              <a:buClrTx/>
              <a:buSzPct val="84000"/>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特色招生考試分發入學指</a:t>
            </a:r>
            <a:r>
              <a:rPr lang="zh-TW" altLang="zh-TW" sz="2400" b="1">
                <a:solidFill>
                  <a:srgbClr val="FF66CC"/>
                </a:solidFill>
                <a:latin typeface="微軟正黑體" panose="020B0604030504040204" pitchFamily="34" charset="-120"/>
                <a:ea typeface="微軟正黑體" panose="020B0604030504040204" pitchFamily="34" charset="-120"/>
              </a:rPr>
              <a:t>普通型高中</a:t>
            </a:r>
            <a:r>
              <a:rPr lang="zh-TW" altLang="zh-TW" sz="2400">
                <a:latin typeface="微軟正黑體" panose="020B0604030504040204" pitchFamily="34" charset="-120"/>
                <a:ea typeface="微軟正黑體" panose="020B0604030504040204" pitchFamily="34" charset="-120"/>
              </a:rPr>
              <a:t>考量學校歷史、內外部優勢條件、願景目標、學校特色及社會需求後規劃特色班級，並遴選</a:t>
            </a:r>
            <a:r>
              <a:rPr lang="zh-TW" altLang="zh-TW" sz="2400" b="1">
                <a:solidFill>
                  <a:srgbClr val="FF0000"/>
                </a:solidFill>
                <a:latin typeface="微軟正黑體" panose="020B0604030504040204" pitchFamily="34" charset="-120"/>
                <a:ea typeface="微軟正黑體" panose="020B0604030504040204" pitchFamily="34" charset="-120"/>
              </a:rPr>
              <a:t>性向</a:t>
            </a:r>
            <a:r>
              <a:rPr lang="zh-TW" altLang="zh-TW" sz="2400">
                <a:latin typeface="微軟正黑體" panose="020B0604030504040204" pitchFamily="34" charset="-120"/>
                <a:ea typeface="微軟正黑體" panose="020B0604030504040204" pitchFamily="34" charset="-120"/>
              </a:rPr>
              <a:t>、</a:t>
            </a:r>
            <a:r>
              <a:rPr lang="zh-TW" altLang="zh-TW" sz="2400" b="1">
                <a:solidFill>
                  <a:srgbClr val="FF0000"/>
                </a:solidFill>
                <a:latin typeface="微軟正黑體" panose="020B0604030504040204" pitchFamily="34" charset="-120"/>
                <a:ea typeface="微軟正黑體" panose="020B0604030504040204" pitchFamily="34" charset="-120"/>
              </a:rPr>
              <a:t>興趣</a:t>
            </a:r>
            <a:r>
              <a:rPr lang="zh-TW" altLang="zh-TW" sz="2400">
                <a:latin typeface="微軟正黑體" panose="020B0604030504040204" pitchFamily="34" charset="-120"/>
                <a:ea typeface="微軟正黑體" panose="020B0604030504040204" pitchFamily="34" charset="-120"/>
              </a:rPr>
              <a:t>與</a:t>
            </a:r>
            <a:r>
              <a:rPr lang="zh-TW" altLang="zh-TW" sz="2400" b="1">
                <a:solidFill>
                  <a:srgbClr val="FF0000"/>
                </a:solidFill>
                <a:latin typeface="微軟正黑體" panose="020B0604030504040204" pitchFamily="34" charset="-120"/>
                <a:ea typeface="微軟正黑體" panose="020B0604030504040204" pitchFamily="34" charset="-120"/>
              </a:rPr>
              <a:t>能力符合</a:t>
            </a:r>
            <a:r>
              <a:rPr lang="zh-TW" altLang="zh-TW" sz="2400">
                <a:latin typeface="微軟正黑體" panose="020B0604030504040204" pitchFamily="34" charset="-120"/>
                <a:ea typeface="微軟正黑體" panose="020B0604030504040204" pitchFamily="34" charset="-120"/>
              </a:rPr>
              <a:t>的學生。</a:t>
            </a:r>
          </a:p>
          <a:p>
            <a:pPr>
              <a:lnSpc>
                <a:spcPts val="2600"/>
              </a:lnSpc>
              <a:spcBef>
                <a:spcPts val="613"/>
              </a:spcBef>
              <a:buClrTx/>
              <a:buSzPct val="84000"/>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由於這些特色班級多是以</a:t>
            </a:r>
            <a:r>
              <a:rPr lang="zh-TW" altLang="zh-TW" sz="2400" b="1">
                <a:solidFill>
                  <a:srgbClr val="FF0000"/>
                </a:solidFill>
                <a:latin typeface="微軟正黑體" panose="020B0604030504040204" pitchFamily="34" charset="-120"/>
                <a:ea typeface="微軟正黑體" panose="020B0604030504040204" pitchFamily="34" charset="-120"/>
              </a:rPr>
              <a:t>學科發展</a:t>
            </a:r>
            <a:r>
              <a:rPr lang="zh-TW" altLang="zh-TW" sz="2400">
                <a:latin typeface="微軟正黑體" panose="020B0604030504040204" pitchFamily="34" charset="-120"/>
                <a:ea typeface="微軟正黑體" panose="020B0604030504040204" pitchFamily="34" charset="-120"/>
              </a:rPr>
              <a:t>為主軸，遴選方式也以</a:t>
            </a:r>
            <a:r>
              <a:rPr lang="zh-TW" altLang="zh-TW" sz="2400" b="1">
                <a:solidFill>
                  <a:srgbClr val="FF0000"/>
                </a:solidFill>
                <a:latin typeface="微軟正黑體" panose="020B0604030504040204" pitchFamily="34" charset="-120"/>
                <a:ea typeface="微軟正黑體" panose="020B0604030504040204" pitchFamily="34" charset="-120"/>
              </a:rPr>
              <a:t>學科測驗</a:t>
            </a:r>
            <a:r>
              <a:rPr lang="zh-TW" altLang="zh-TW" sz="2400">
                <a:latin typeface="微軟正黑體" panose="020B0604030504040204" pitchFamily="34" charset="-120"/>
                <a:ea typeface="微軟正黑體" panose="020B0604030504040204" pitchFamily="34" charset="-120"/>
              </a:rPr>
              <a:t>為主。</a:t>
            </a:r>
          </a:p>
          <a:p>
            <a:pPr>
              <a:lnSpc>
                <a:spcPts val="2750"/>
              </a:lnSpc>
              <a:spcBef>
                <a:spcPts val="250"/>
              </a:spcBef>
              <a:buClr>
                <a:srgbClr val="000000"/>
              </a:buClr>
              <a:buSzPct val="84000"/>
              <a:buFont typeface="Wingdings" panose="05000000000000000000" pitchFamily="2" charset="2"/>
              <a:buChar char=""/>
            </a:pPr>
            <a:r>
              <a:rPr lang="zh-TW" altLang="zh-TW" sz="2400" b="1">
                <a:solidFill>
                  <a:srgbClr val="FF0000"/>
                </a:solidFill>
                <a:latin typeface="微軟正黑體" panose="020B0604030504040204" pitchFamily="34" charset="-120"/>
                <a:ea typeface="微軟正黑體" panose="020B0604030504040204" pitchFamily="34" charset="-120"/>
              </a:rPr>
              <a:t>會考成績</a:t>
            </a:r>
            <a:r>
              <a:rPr lang="zh-TW" altLang="zh-TW" sz="2400">
                <a:latin typeface="微軟正黑體" panose="020B0604030504040204" pitchFamily="34" charset="-120"/>
                <a:ea typeface="微軟正黑體" panose="020B0604030504040204" pitchFamily="34" charset="-120"/>
              </a:rPr>
              <a:t>為入學門檻。</a:t>
            </a:r>
          </a:p>
          <a:p>
            <a:pPr>
              <a:lnSpc>
                <a:spcPts val="2400"/>
              </a:lnSpc>
              <a:spcBef>
                <a:spcPct val="0"/>
              </a:spcBef>
              <a:buClrTx/>
              <a:buSzTx/>
              <a:buFontTx/>
              <a:buNone/>
            </a:pPr>
            <a:r>
              <a:rPr lang="zh-TW" altLang="zh-TW" sz="2100" b="1">
                <a:solidFill>
                  <a:srgbClr val="006FC0"/>
                </a:solidFill>
                <a:latin typeface="微軟正黑體" panose="020B0604030504040204" pitchFamily="34" charset="-120"/>
                <a:ea typeface="微軟正黑體" panose="020B0604030504040204" pitchFamily="34" charset="-120"/>
              </a:rPr>
              <a:t>(詳細請看各校簡章規定)</a:t>
            </a:r>
            <a:endParaRPr lang="zh-TW" altLang="zh-TW" sz="2100">
              <a:latin typeface="微軟正黑體" panose="020B0604030504040204" pitchFamily="34" charset="-120"/>
              <a:ea typeface="微軟正黑體" panose="020B0604030504040204" pitchFamily="34" charset="-120"/>
            </a:endParaRPr>
          </a:p>
        </p:txBody>
      </p:sp>
      <p:sp>
        <p:nvSpPr>
          <p:cNvPr id="160772" name="object 4">
            <a:extLst>
              <a:ext uri="{FF2B5EF4-FFF2-40B4-BE49-F238E27FC236}">
                <a16:creationId xmlns:a16="http://schemas.microsoft.com/office/drawing/2014/main" id="{8D22FB5D-8F43-EBB5-A608-DC0733EF3D78}"/>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8A86CAAB-12CA-45EA-89AD-EB68D540CC23}" type="slidenum">
              <a:rPr lang="zh-TW" altLang="zh-TW" sz="1000">
                <a:solidFill>
                  <a:schemeClr val="bg1"/>
                </a:solidFill>
                <a:latin typeface="Trebuchet MS" panose="020B0603020202020204" pitchFamily="34" charset="0"/>
              </a:rPr>
              <a:pPr>
                <a:spcBef>
                  <a:spcPts val="13"/>
                </a:spcBef>
                <a:buClrTx/>
                <a:buSzTx/>
                <a:buFontTx/>
                <a:buNone/>
              </a:pPr>
              <a:t>132</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1794" name="object 2">
            <a:extLst>
              <a:ext uri="{FF2B5EF4-FFF2-40B4-BE49-F238E27FC236}">
                <a16:creationId xmlns:a16="http://schemas.microsoft.com/office/drawing/2014/main" id="{73C28211-D825-527C-338A-93C566AB42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038" y="1155700"/>
            <a:ext cx="1317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5" name="object 3">
            <a:extLst>
              <a:ext uri="{FF2B5EF4-FFF2-40B4-BE49-F238E27FC236}">
                <a16:creationId xmlns:a16="http://schemas.microsoft.com/office/drawing/2014/main" id="{88DAAD3F-A25B-883B-B204-607CB74F86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1177925"/>
            <a:ext cx="76041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6" name="object 4">
            <a:extLst>
              <a:ext uri="{FF2B5EF4-FFF2-40B4-BE49-F238E27FC236}">
                <a16:creationId xmlns:a16="http://schemas.microsoft.com/office/drawing/2014/main" id="{9523229D-7ADE-55C9-5D16-65BEB51439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788" y="1150938"/>
            <a:ext cx="1316037"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1797" name="object 5">
            <a:extLst>
              <a:ext uri="{FF2B5EF4-FFF2-40B4-BE49-F238E27FC236}">
                <a16:creationId xmlns:a16="http://schemas.microsoft.com/office/drawing/2014/main" id="{5890F93D-C825-221E-CE82-83EB7992F6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8013" y="1644650"/>
            <a:ext cx="543083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6">
            <a:extLst>
              <a:ext uri="{FF2B5EF4-FFF2-40B4-BE49-F238E27FC236}">
                <a16:creationId xmlns:a16="http://schemas.microsoft.com/office/drawing/2014/main" id="{0AE5EC49-38A9-94B9-21B8-EEADBC5DF536}"/>
              </a:ext>
            </a:extLst>
          </p:cNvPr>
          <p:cNvGraphicFramePr>
            <a:graphicFrameLocks noGrp="1"/>
          </p:cNvGraphicFramePr>
          <p:nvPr/>
        </p:nvGraphicFramePr>
        <p:xfrm>
          <a:off x="915988" y="2235200"/>
          <a:ext cx="7499350" cy="3595688"/>
        </p:xfrm>
        <a:graphic>
          <a:graphicData uri="http://schemas.openxmlformats.org/drawingml/2006/table">
            <a:tbl>
              <a:tblPr/>
              <a:tblGrid>
                <a:gridCol w="669925">
                  <a:extLst>
                    <a:ext uri="{9D8B030D-6E8A-4147-A177-3AD203B41FA5}">
                      <a16:colId xmlns:a16="http://schemas.microsoft.com/office/drawing/2014/main" val="20000"/>
                    </a:ext>
                  </a:extLst>
                </a:gridCol>
                <a:gridCol w="958850">
                  <a:extLst>
                    <a:ext uri="{9D8B030D-6E8A-4147-A177-3AD203B41FA5}">
                      <a16:colId xmlns:a16="http://schemas.microsoft.com/office/drawing/2014/main" val="20001"/>
                    </a:ext>
                  </a:extLst>
                </a:gridCol>
                <a:gridCol w="2403475">
                  <a:extLst>
                    <a:ext uri="{9D8B030D-6E8A-4147-A177-3AD203B41FA5}">
                      <a16:colId xmlns:a16="http://schemas.microsoft.com/office/drawing/2014/main" val="20002"/>
                    </a:ext>
                  </a:extLst>
                </a:gridCol>
                <a:gridCol w="2235200">
                  <a:extLst>
                    <a:ext uri="{9D8B030D-6E8A-4147-A177-3AD203B41FA5}">
                      <a16:colId xmlns:a16="http://schemas.microsoft.com/office/drawing/2014/main" val="20003"/>
                    </a:ext>
                  </a:extLst>
                </a:gridCol>
                <a:gridCol w="517525">
                  <a:extLst>
                    <a:ext uri="{9D8B030D-6E8A-4147-A177-3AD203B41FA5}">
                      <a16:colId xmlns:a16="http://schemas.microsoft.com/office/drawing/2014/main" val="20004"/>
                    </a:ext>
                  </a:extLst>
                </a:gridCol>
                <a:gridCol w="714375">
                  <a:extLst>
                    <a:ext uri="{9D8B030D-6E8A-4147-A177-3AD203B41FA5}">
                      <a16:colId xmlns:a16="http://schemas.microsoft.com/office/drawing/2014/main" val="20005"/>
                    </a:ext>
                  </a:extLst>
                </a:gridCol>
              </a:tblGrid>
              <a:tr h="57499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175"/>
                        </a:spcBef>
                        <a:spcAft>
                          <a:spcPct val="0"/>
                        </a:spcAft>
                        <a:buClrTx/>
                        <a:buSzTx/>
                        <a:buFontTx/>
                        <a:buNone/>
                        <a:tabLst/>
                      </a:pPr>
                      <a:r>
                        <a:rPr kumimoji="0" lang="zh-TW" altLang="zh-TW" sz="15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項次</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144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marL="1349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34938" marR="0" lvl="0" indent="0" algn="l" defTabSz="914400" rtl="0" eaLnBrk="1" fontAlgn="base" latinLnBrk="0" hangingPunct="1">
                        <a:lnSpc>
                          <a:spcPts val="2200"/>
                        </a:lnSpc>
                        <a:spcBef>
                          <a:spcPts val="175"/>
                        </a:spcBef>
                        <a:spcAft>
                          <a:spcPct val="0"/>
                        </a:spcAft>
                        <a:buClrTx/>
                        <a:buSzTx/>
                        <a:buFontTx/>
                        <a:buNone/>
                        <a:tabLst/>
                      </a:pPr>
                      <a:r>
                        <a:rPr kumimoji="0" lang="zh-TW" altLang="zh-TW" sz="15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就學區別</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134938" marR="0" lvl="0" indent="0" algn="l" defTabSz="914400" rtl="0" eaLnBrk="1" fontAlgn="base" latinLnBrk="0" hangingPunct="1">
                        <a:lnSpc>
                          <a:spcPts val="2200"/>
                        </a:lnSpc>
                        <a:spcBef>
                          <a:spcPct val="0"/>
                        </a:spcBef>
                        <a:spcAft>
                          <a:spcPct val="0"/>
                        </a:spcAft>
                        <a:buClrTx/>
                        <a:buSzTx/>
                        <a:buFontTx/>
                        <a:buNone/>
                        <a:tabLst/>
                      </a:pPr>
                      <a:r>
                        <a:rPr kumimoji="0" lang="zh-TW" altLang="zh-TW" sz="15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（校數）</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19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marL="8350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835025" marR="0" lvl="0" indent="0" algn="l" defTabSz="914400" rtl="0" eaLnBrk="1" fontAlgn="base" latinLnBrk="0" hangingPunct="1">
                        <a:lnSpc>
                          <a:spcPct val="100000"/>
                        </a:lnSpc>
                        <a:spcBef>
                          <a:spcPts val="1175"/>
                        </a:spcBef>
                        <a:spcAft>
                          <a:spcPct val="0"/>
                        </a:spcAft>
                        <a:buClrTx/>
                        <a:buSzTx/>
                        <a:buFontTx/>
                        <a:buNone/>
                        <a:tabLst/>
                      </a:pPr>
                      <a:r>
                        <a:rPr kumimoji="0" lang="zh-TW" altLang="zh-TW" sz="15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辦理學校校名</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144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marL="979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79488" marR="0" lvl="0" indent="0" algn="l" defTabSz="914400" rtl="0" eaLnBrk="1" fontAlgn="base" latinLnBrk="0" hangingPunct="1">
                        <a:lnSpc>
                          <a:spcPct val="100000"/>
                        </a:lnSpc>
                        <a:spcBef>
                          <a:spcPts val="1175"/>
                        </a:spcBef>
                        <a:spcAft>
                          <a:spcPct val="0"/>
                        </a:spcAft>
                        <a:buClrTx/>
                        <a:buSzTx/>
                        <a:buFontTx/>
                        <a:buNone/>
                        <a:tabLst/>
                      </a:pPr>
                      <a:r>
                        <a:rPr kumimoji="0" lang="zh-TW" altLang="zh-TW" sz="15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招生班名</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144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marL="889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88900" marR="0" lvl="0" indent="0" algn="l" defTabSz="914400" rtl="0" eaLnBrk="1" fontAlgn="base" latinLnBrk="0" hangingPunct="1">
                        <a:lnSpc>
                          <a:spcPts val="2000"/>
                        </a:lnSpc>
                        <a:spcBef>
                          <a:spcPts val="575"/>
                        </a:spcBef>
                        <a:spcAft>
                          <a:spcPct val="0"/>
                        </a:spcAft>
                        <a:buClrTx/>
                        <a:buSzTx/>
                        <a:buFontTx/>
                        <a:buNone/>
                        <a:tabLst/>
                      </a:pPr>
                      <a:r>
                        <a:rPr kumimoji="0" lang="zh-TW" altLang="zh-TW" sz="15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招生班數</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429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marL="22225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222250" marR="0" lvl="0" indent="0" algn="l" defTabSz="914400" rtl="0" eaLnBrk="1" fontAlgn="base" latinLnBrk="0" hangingPunct="1">
                        <a:lnSpc>
                          <a:spcPts val="2000"/>
                        </a:lnSpc>
                        <a:spcBef>
                          <a:spcPts val="575"/>
                        </a:spcBef>
                        <a:spcAft>
                          <a:spcPct val="0"/>
                        </a:spcAft>
                        <a:buClrTx/>
                        <a:buSzTx/>
                        <a:buFontTx/>
                        <a:buNone/>
                        <a:tabLst/>
                      </a:pPr>
                      <a:r>
                        <a:rPr kumimoji="0" lang="zh-TW" altLang="zh-TW" sz="15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招生名額</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429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extLst>
                  <a:ext uri="{0D108BD9-81ED-4DB2-BD59-A6C34878D82A}">
                    <a16:rowId xmlns:a16="http://schemas.microsoft.com/office/drawing/2014/main" val="10000"/>
                  </a:ext>
                </a:extLst>
              </a:tr>
              <a:tr h="53181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00"/>
                        </a:spcBef>
                        <a:spcAft>
                          <a:spcPct val="0"/>
                        </a:spcAft>
                        <a:buClrTx/>
                        <a:buSzTx/>
                        <a:buFontTx/>
                        <a:buNone/>
                        <a:tabLst/>
                      </a:pPr>
                      <a:r>
                        <a:rPr kumimoji="0" lang="zh-TW" altLang="zh-TW" sz="18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1</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8524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rowSpan="6">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475"/>
                        </a:spcBef>
                        <a:spcAft>
                          <a:spcPct val="0"/>
                        </a:spcAft>
                        <a:buClrTx/>
                        <a:buSzTx/>
                        <a:buFontTx/>
                        <a:buNone/>
                        <a:tabLst/>
                      </a:pP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ts val="2663"/>
                        </a:lnSpc>
                        <a:spcBef>
                          <a:spcPct val="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基北區</a:t>
                      </a:r>
                    </a:p>
                    <a:p>
                      <a:pPr marL="0" marR="0" lvl="0" indent="0" algn="ctr" defTabSz="914400" rtl="0" eaLnBrk="1" fontAlgn="base" latinLnBrk="0" hangingPunct="1">
                        <a:lnSpc>
                          <a:spcPts val="2175"/>
                        </a:lnSpc>
                        <a:spcBef>
                          <a:spcPct val="0"/>
                        </a:spcBef>
                        <a:spcAft>
                          <a:spcPct val="0"/>
                        </a:spcAft>
                        <a:buClrTx/>
                        <a:buSzTx/>
                        <a:buFontTx/>
                        <a:buNone/>
                        <a:tabLst/>
                      </a:pPr>
                      <a:r>
                        <a:rPr kumimoji="0" lang="zh-TW" altLang="zh-TW" sz="1500" b="0" i="0" u="none" strike="noStrike" cap="none" normalizeH="0" baseline="0">
                          <a:ln>
                            <a:noFill/>
                          </a:ln>
                          <a:solidFill>
                            <a:schemeClr val="tx1"/>
                          </a:solidFill>
                          <a:effectLst/>
                          <a:latin typeface="Arial MT"/>
                          <a:ea typeface="Arial MT"/>
                          <a:cs typeface="Arial MT"/>
                        </a:rPr>
                        <a:t>(</a:t>
                      </a: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4校</a:t>
                      </a:r>
                      <a:r>
                        <a:rPr kumimoji="0" lang="zh-TW" altLang="zh-TW" sz="1500" b="0" i="0" u="none" strike="noStrike" cap="none" normalizeH="0" baseline="0">
                          <a:ln>
                            <a:noFill/>
                          </a:ln>
                          <a:solidFill>
                            <a:schemeClr val="tx1"/>
                          </a:solidFill>
                          <a:effectLst/>
                          <a:latin typeface="Arial MT"/>
                          <a:ea typeface="Arial MT"/>
                          <a:cs typeface="Arial MT"/>
                        </a:rPr>
                        <a: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rowSpan="2">
                  <a:txBody>
                    <a:bodyPr/>
                    <a:lstStyle>
                      <a:lvl1pPr marL="7461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74613" marR="0" lvl="0" indent="0" algn="l" defTabSz="914400" rtl="0" eaLnBrk="1" fontAlgn="base" latinLnBrk="0" hangingPunct="1">
                        <a:lnSpc>
                          <a:spcPct val="100000"/>
                        </a:lnSpc>
                        <a:spcBef>
                          <a:spcPts val="1438"/>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臺北市立西松高級中學</a:t>
                      </a:r>
                    </a:p>
                  </a:txBody>
                  <a:tcPr marL="0" marR="0" marT="13668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rowSpan="2">
                  <a:txBody>
                    <a:bodyPr/>
                    <a:lstStyle>
                      <a:lvl1pPr marL="852488" indent="-15875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852488" marR="0" lvl="0" indent="-158750" algn="l" defTabSz="914400" rtl="0" eaLnBrk="1" fontAlgn="base" latinLnBrk="0" hangingPunct="1">
                        <a:lnSpc>
                          <a:spcPts val="2000"/>
                        </a:lnSpc>
                        <a:spcBef>
                          <a:spcPts val="1275"/>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國際文憑IBDP雙語實驗班</a:t>
                      </a:r>
                    </a:p>
                  </a:txBody>
                  <a:tcPr marL="0" marR="0" marT="12096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638"/>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a:t>
                      </a:r>
                    </a:p>
                  </a:txBody>
                  <a:tcPr marL="0" marR="0" marT="15573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rowSpan="2">
                  <a:txBody>
                    <a:bodyPr/>
                    <a:lstStyle>
                      <a:lvl1pPr marL="3143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4325" marR="0" lvl="0" indent="0" algn="l" defTabSz="914400" rtl="0" eaLnBrk="1" fontAlgn="base" latinLnBrk="0" hangingPunct="1">
                        <a:lnSpc>
                          <a:spcPct val="100000"/>
                        </a:lnSpc>
                        <a:spcBef>
                          <a:spcPts val="1638"/>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22</a:t>
                      </a:r>
                    </a:p>
                  </a:txBody>
                  <a:tcPr marL="0" marR="0" marT="15573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1"/>
                  </a:ext>
                </a:extLst>
              </a:tr>
              <a:tr h="0">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00"/>
                        </a:spcBef>
                        <a:spcAft>
                          <a:spcPct val="0"/>
                        </a:spcAft>
                        <a:buClrTx/>
                        <a:buSzTx/>
                        <a:buFontTx/>
                        <a:buNone/>
                        <a:tabLst/>
                      </a:pPr>
                      <a:r>
                        <a:rPr kumimoji="0" lang="zh-TW" altLang="zh-TW" sz="18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2</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857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2"/>
                  </a:ext>
                </a:extLst>
              </a:tr>
              <a:tr h="431959">
                <a:tc vMerge="1">
                  <a:txBody>
                    <a:bodyPr/>
                    <a:lstStyle/>
                    <a:p>
                      <a:endParaRPr lang="zh-TW" altLang="en-US"/>
                    </a:p>
                  </a:txBody>
                  <a:tcPr/>
                </a:tc>
                <a:tc vMerge="1">
                  <a:txBody>
                    <a:bodyPr/>
                    <a:lstStyle/>
                    <a:p>
                      <a:endParaRPr lang="zh-TW" altLang="en-US"/>
                    </a:p>
                  </a:txBody>
                  <a:tcPr/>
                </a:tc>
                <a:tc>
                  <a:txBody>
                    <a:bodyPr/>
                    <a:lstStyle>
                      <a:lvl1pPr marL="158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75" marR="0" lvl="0" indent="0" algn="l" defTabSz="914400" rtl="0" eaLnBrk="1" fontAlgn="base" latinLnBrk="0" hangingPunct="1">
                        <a:lnSpc>
                          <a:spcPct val="100000"/>
                        </a:lnSpc>
                        <a:spcBef>
                          <a:spcPts val="75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臺北市立育成高級中學</a:t>
                      </a:r>
                    </a:p>
                  </a:txBody>
                  <a:tcPr marL="0" marR="0" marT="714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773113" indent="285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773113" marR="0" lvl="0" indent="28575" algn="l" defTabSz="914400" rtl="0" eaLnBrk="1" fontAlgn="base" latinLnBrk="0" hangingPunct="1">
                        <a:lnSpc>
                          <a:spcPct val="100000"/>
                        </a:lnSpc>
                        <a:spcBef>
                          <a:spcPts val="5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國際文憑課程 IBDP實驗專班</a:t>
                      </a:r>
                    </a:p>
                  </a:txBody>
                  <a:tcPr marL="0" marR="0" marT="523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563"/>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a:t>
                      </a:r>
                    </a:p>
                  </a:txBody>
                  <a:tcPr marL="0" marR="0" marT="14906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563"/>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25</a:t>
                      </a:r>
                    </a:p>
                  </a:txBody>
                  <a:tcPr marL="0" marR="0" marT="14906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3"/>
                  </a:ext>
                </a:extLst>
              </a:tr>
              <a:tr h="578009">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938"/>
                        </a:spcBef>
                        <a:spcAft>
                          <a:spcPct val="0"/>
                        </a:spcAft>
                        <a:buClrTx/>
                        <a:buSzTx/>
                        <a:buFontTx/>
                        <a:buNone/>
                        <a:tabLst/>
                      </a:pP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3</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8905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vMerge="1">
                  <a:txBody>
                    <a:bodyPr/>
                    <a:lstStyle/>
                    <a:p>
                      <a:endParaRPr lang="zh-TW" altLang="en-US"/>
                    </a:p>
                  </a:txBody>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938"/>
                        </a:spcBef>
                        <a:spcAft>
                          <a:spcPct val="0"/>
                        </a:spcAft>
                        <a:buClrTx/>
                        <a:buSzTx/>
                        <a:buFontTx/>
                        <a:buNone/>
                        <a:tabLst/>
                      </a:pP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臺北市中正高級中學</a:t>
                      </a:r>
                    </a:p>
                  </a:txBody>
                  <a:tcPr marL="0" marR="0" marT="8905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557213" indent="-3952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57213" marR="0" lvl="0" indent="-395288" algn="l" defTabSz="914400" rtl="0" eaLnBrk="1" fontAlgn="base" latinLnBrk="0" hangingPunct="1">
                        <a:lnSpc>
                          <a:spcPts val="2000"/>
                        </a:lnSpc>
                        <a:spcBef>
                          <a:spcPts val="738"/>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國際移動力課程實驗班-大學預科(IB-DP)</a:t>
                      </a:r>
                    </a:p>
                  </a:txBody>
                  <a:tcPr marL="0" marR="0" marT="7000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210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a:t>
                      </a:r>
                    </a:p>
                  </a:txBody>
                  <a:tcPr marL="0" marR="0" marT="20050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210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20</a:t>
                      </a:r>
                    </a:p>
                  </a:txBody>
                  <a:tcPr marL="0" marR="0" marT="20050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4"/>
                  </a:ext>
                </a:extLst>
              </a:tr>
              <a:tr h="577533">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a:txBody>
                    <a:bodyPr/>
                    <a:lstStyle>
                      <a:lvl1pPr marL="312738" indent="-1524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2738" marR="0" lvl="0" indent="-152400" algn="l" defTabSz="914400" rtl="0" eaLnBrk="1" fontAlgn="base" latinLnBrk="0" hangingPunct="1">
                        <a:lnSpc>
                          <a:spcPts val="2013"/>
                        </a:lnSpc>
                        <a:spcBef>
                          <a:spcPts val="725"/>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國際移動力課程實驗班-生涯發展路向(IB-CP)</a:t>
                      </a:r>
                    </a:p>
                  </a:txBody>
                  <a:tcPr marL="0" marR="0" marT="6953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10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a:t>
                      </a:r>
                    </a:p>
                  </a:txBody>
                  <a:tcPr marL="0" marR="0" marT="1047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10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20</a:t>
                      </a:r>
                    </a:p>
                  </a:txBody>
                  <a:tcPr marL="0" marR="0" marT="1047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5"/>
                  </a:ext>
                </a:extLst>
              </a:tr>
              <a:tr h="790258">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50"/>
                        </a:spcBef>
                        <a:spcAft>
                          <a:spcPct val="0"/>
                        </a:spcAft>
                        <a:buClrTx/>
                        <a:buSzTx/>
                        <a:buFontTx/>
                        <a:buNone/>
                        <a:tabLst/>
                      </a:pPr>
                      <a:r>
                        <a:rPr kumimoji="0" lang="zh-TW" altLang="zh-TW" sz="18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4</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81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v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ts val="2075"/>
                        </a:lnSpc>
                        <a:spcBef>
                          <a:spcPts val="2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國立臺灣海洋大學</a:t>
                      </a:r>
                    </a:p>
                    <a:p>
                      <a:pPr marL="0" marR="0" lvl="0" indent="0" algn="ctr" defTabSz="914400" rtl="0" eaLnBrk="1" fontAlgn="base" latinLnBrk="0" hangingPunct="1">
                        <a:lnSpc>
                          <a:spcPts val="2000"/>
                        </a:lnSpc>
                        <a:spcBef>
                          <a:spcPts val="12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附屬基隆海事高級中等學校 (海大附中)</a:t>
                      </a:r>
                    </a:p>
                  </a:txBody>
                  <a:tcPr marL="0" marR="0" marT="285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ts val="2200"/>
                        </a:lnSpc>
                        <a:spcBef>
                          <a:spcPts val="775"/>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海洋科技人才培育</a:t>
                      </a:r>
                    </a:p>
                    <a:p>
                      <a:pPr marL="0" marR="0" lvl="0" indent="0" algn="ctr" defTabSz="914400" rtl="0" eaLnBrk="1" fontAlgn="base" latinLnBrk="0" hangingPunct="1">
                        <a:lnSpc>
                          <a:spcPts val="2200"/>
                        </a:lnSpc>
                        <a:spcBef>
                          <a:spcPct val="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實驗班</a:t>
                      </a:r>
                    </a:p>
                  </a:txBody>
                  <a:tcPr marL="0" marR="0" marT="7429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55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a:t>
                      </a:r>
                    </a:p>
                  </a:txBody>
                  <a:tcPr marL="0" marR="0" marT="14716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55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30</a:t>
                      </a:r>
                    </a:p>
                  </a:txBody>
                  <a:tcPr marL="0" marR="0" marT="14716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6"/>
                  </a:ext>
                </a:extLst>
              </a:tr>
            </a:tbl>
          </a:graphicData>
        </a:graphic>
      </p:graphicFrame>
      <p:sp>
        <p:nvSpPr>
          <p:cNvPr id="161846" name="object 7">
            <a:extLst>
              <a:ext uri="{FF2B5EF4-FFF2-40B4-BE49-F238E27FC236}">
                <a16:creationId xmlns:a16="http://schemas.microsoft.com/office/drawing/2014/main" id="{43704C0C-1882-E93A-E161-141EB48EC7FC}"/>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271280E8-9D9B-4411-BCAC-91FFAB476962}" type="slidenum">
              <a:rPr lang="zh-TW" altLang="zh-TW" sz="1000">
                <a:solidFill>
                  <a:schemeClr val="bg1"/>
                </a:solidFill>
                <a:latin typeface="Trebuchet MS" panose="020B0603020202020204" pitchFamily="34" charset="0"/>
              </a:rPr>
              <a:pPr>
                <a:spcBef>
                  <a:spcPts val="13"/>
                </a:spcBef>
                <a:buClrTx/>
                <a:buSzTx/>
                <a:buFontTx/>
                <a:buNone/>
              </a:pPr>
              <a:t>133</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2818" name="object 2">
            <a:extLst>
              <a:ext uri="{FF2B5EF4-FFF2-40B4-BE49-F238E27FC236}">
                <a16:creationId xmlns:a16="http://schemas.microsoft.com/office/drawing/2014/main" id="{80DB19A4-BDFC-3CF9-4841-E6B29BAF60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0038" y="1155700"/>
            <a:ext cx="13176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19" name="object 3">
            <a:extLst>
              <a:ext uri="{FF2B5EF4-FFF2-40B4-BE49-F238E27FC236}">
                <a16:creationId xmlns:a16="http://schemas.microsoft.com/office/drawing/2014/main" id="{7161280F-4A0E-C3BB-5E0C-BFE7A8611D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24338" y="1177925"/>
            <a:ext cx="76041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0" name="object 4">
            <a:extLst>
              <a:ext uri="{FF2B5EF4-FFF2-40B4-BE49-F238E27FC236}">
                <a16:creationId xmlns:a16="http://schemas.microsoft.com/office/drawing/2014/main" id="{F1F2DCE9-8114-BE7F-E913-C1E1B76D99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788" y="1150938"/>
            <a:ext cx="1316037"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821" name="object 5">
            <a:extLst>
              <a:ext uri="{FF2B5EF4-FFF2-40B4-BE49-F238E27FC236}">
                <a16:creationId xmlns:a16="http://schemas.microsoft.com/office/drawing/2014/main" id="{C9341B21-8CC0-B2A3-7EBC-5BC1DFDC9B7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78013" y="1644650"/>
            <a:ext cx="5430837"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6">
            <a:extLst>
              <a:ext uri="{FF2B5EF4-FFF2-40B4-BE49-F238E27FC236}">
                <a16:creationId xmlns:a16="http://schemas.microsoft.com/office/drawing/2014/main" id="{30CC0039-2585-39BE-5E2C-F91A76AAFC7F}"/>
              </a:ext>
            </a:extLst>
          </p:cNvPr>
          <p:cNvGraphicFramePr>
            <a:graphicFrameLocks noGrp="1"/>
          </p:cNvGraphicFramePr>
          <p:nvPr/>
        </p:nvGraphicFramePr>
        <p:xfrm>
          <a:off x="536575" y="2755900"/>
          <a:ext cx="8104188" cy="3571875"/>
        </p:xfrm>
        <a:graphic>
          <a:graphicData uri="http://schemas.openxmlformats.org/drawingml/2006/table">
            <a:tbl>
              <a:tblPr/>
              <a:tblGrid>
                <a:gridCol w="1414463">
                  <a:extLst>
                    <a:ext uri="{9D8B030D-6E8A-4147-A177-3AD203B41FA5}">
                      <a16:colId xmlns:a16="http://schemas.microsoft.com/office/drawing/2014/main" val="20000"/>
                    </a:ext>
                  </a:extLst>
                </a:gridCol>
                <a:gridCol w="3084512">
                  <a:extLst>
                    <a:ext uri="{9D8B030D-6E8A-4147-A177-3AD203B41FA5}">
                      <a16:colId xmlns:a16="http://schemas.microsoft.com/office/drawing/2014/main" val="20001"/>
                    </a:ext>
                  </a:extLst>
                </a:gridCol>
                <a:gridCol w="3605213">
                  <a:extLst>
                    <a:ext uri="{9D8B030D-6E8A-4147-A177-3AD203B41FA5}">
                      <a16:colId xmlns:a16="http://schemas.microsoft.com/office/drawing/2014/main" val="20002"/>
                    </a:ext>
                  </a:extLst>
                </a:gridCol>
              </a:tblGrid>
              <a:tr h="434912">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ts val="3288"/>
                        </a:lnSpc>
                        <a:spcBef>
                          <a:spcPts val="163"/>
                        </a:spcBef>
                        <a:spcAft>
                          <a:spcPct val="0"/>
                        </a:spcAft>
                        <a:buClrTx/>
                        <a:buSzTx/>
                        <a:buFontTx/>
                        <a:buNone/>
                        <a:tabLst/>
                      </a:pPr>
                      <a:r>
                        <a:rPr kumimoji="0" lang="zh-TW" altLang="zh-TW" sz="21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學校</a:t>
                      </a:r>
                      <a:endParaRPr kumimoji="0" lang="zh-TW" altLang="zh-TW" sz="2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571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ts val="3288"/>
                        </a:lnSpc>
                        <a:spcBef>
                          <a:spcPts val="163"/>
                        </a:spcBef>
                        <a:spcAft>
                          <a:spcPct val="0"/>
                        </a:spcAft>
                        <a:buClrTx/>
                        <a:buSzTx/>
                        <a:buFontTx/>
                        <a:buNone/>
                        <a:tabLst/>
                      </a:pPr>
                      <a:r>
                        <a:rPr kumimoji="0" lang="zh-TW" altLang="zh-TW" sz="21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特色班別名稱</a:t>
                      </a:r>
                      <a:endParaRPr kumimoji="0" lang="zh-TW" altLang="zh-TW" sz="2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571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ts val="3288"/>
                        </a:lnSpc>
                        <a:spcBef>
                          <a:spcPts val="163"/>
                        </a:spcBef>
                        <a:spcAft>
                          <a:spcPct val="0"/>
                        </a:spcAft>
                        <a:buClrTx/>
                        <a:buSzTx/>
                        <a:buFontTx/>
                        <a:buNone/>
                        <a:tabLst/>
                      </a:pPr>
                      <a:r>
                        <a:rPr kumimoji="0" lang="zh-TW" altLang="zh-TW" sz="21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學科測驗科目</a:t>
                      </a:r>
                      <a:endParaRPr kumimoji="0" lang="zh-TW" altLang="zh-TW" sz="2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571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extLst>
                  <a:ext uri="{0D108BD9-81ED-4DB2-BD59-A6C34878D82A}">
                    <a16:rowId xmlns:a16="http://schemas.microsoft.com/office/drawing/2014/main" val="10000"/>
                  </a:ext>
                </a:extLst>
              </a:tr>
              <a:tr h="557337">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55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西松高中</a:t>
                      </a:r>
                    </a:p>
                  </a:txBody>
                  <a:tcPr marL="0" marR="0" marT="14767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55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國際文憑IBDP雙語實驗班</a:t>
                      </a:r>
                    </a:p>
                  </a:txBody>
                  <a:tcPr marL="0" marR="0" marT="14767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55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文本分析測驗、資料判讀測驗</a:t>
                      </a:r>
                    </a:p>
                  </a:txBody>
                  <a:tcPr marL="0" marR="0" marT="14767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574802">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88"/>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育成高中</a:t>
                      </a:r>
                    </a:p>
                  </a:txBody>
                  <a:tcPr marL="0" marR="0" marT="132427"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513"/>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國際文憑課程IBDP實驗專班</a:t>
                      </a:r>
                    </a:p>
                  </a:txBody>
                  <a:tcPr marL="0" marR="0" marT="14433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1842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184275" marR="0" lvl="0" indent="0" algn="l" defTabSz="914400" rtl="0" eaLnBrk="1" fontAlgn="base" latinLnBrk="0" hangingPunct="1">
                        <a:lnSpc>
                          <a:spcPct val="100000"/>
                        </a:lnSpc>
                        <a:spcBef>
                          <a:spcPts val="10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數學素養能力測驗語文素養能力測驗</a:t>
                      </a:r>
                    </a:p>
                  </a:txBody>
                  <a:tcPr marL="0" marR="0" marT="1000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723743">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475"/>
                        </a:spcBef>
                        <a:spcAft>
                          <a:spcPct val="0"/>
                        </a:spcAft>
                        <a:buClrTx/>
                        <a:buSzTx/>
                        <a:buFontTx/>
                        <a:buNone/>
                        <a:tabLst/>
                      </a:pP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中正高中</a:t>
                      </a:r>
                    </a:p>
                  </a:txBody>
                  <a:tcPr marL="0" marR="0" marT="14004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936625" indent="-473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36625" marR="0" lvl="0" indent="-473075" algn="l" defTabSz="914400" rtl="0" eaLnBrk="1" fontAlgn="base" latinLnBrk="0" hangingPunct="1">
                        <a:lnSpc>
                          <a:spcPts val="2813"/>
                        </a:lnSpc>
                        <a:spcBef>
                          <a:spcPts val="125"/>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國際移動力課程實驗班-大學預科(IB-DP)</a:t>
                      </a:r>
                    </a:p>
                  </a:txBody>
                  <a:tcPr marL="0" marR="0" marT="1238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rowSpan="2">
                  <a:txBody>
                    <a:bodyPr/>
                    <a:lstStyle>
                      <a:lvl1pPr marL="1489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489075" marR="0" lvl="0" indent="0" algn="just" defTabSz="914400" rtl="0" eaLnBrk="1" fontAlgn="base" latinLnBrk="0" hangingPunct="1">
                        <a:lnSpc>
                          <a:spcPct val="100000"/>
                        </a:lnSpc>
                        <a:spcBef>
                          <a:spcPts val="160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句意解析測驗訊息判別測驗創意思考測驗</a:t>
                      </a:r>
                    </a:p>
                  </a:txBody>
                  <a:tcPr marL="0" marR="0" marT="15243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723743">
                <a:tc vMerge="1">
                  <a:txBody>
                    <a:bodyPr/>
                    <a:lstStyle/>
                    <a:p>
                      <a:endParaRPr lang="zh-TW" altLang="en-US"/>
                    </a:p>
                  </a:txBody>
                  <a:tcPr/>
                </a:tc>
                <a:tc>
                  <a:txBody>
                    <a:bodyPr/>
                    <a:lstStyle>
                      <a:lvl1pPr marL="642938" indent="-1809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642938" marR="0" lvl="0" indent="-180975" algn="l" defTabSz="914400" rtl="0" eaLnBrk="1" fontAlgn="base" latinLnBrk="0" hangingPunct="1">
                        <a:lnSpc>
                          <a:spcPts val="2813"/>
                        </a:lnSpc>
                        <a:spcBef>
                          <a:spcPts val="125"/>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國際移動力課程實驗班-生涯發展路向(IB-CP)</a:t>
                      </a:r>
                    </a:p>
                  </a:txBody>
                  <a:tcPr marL="0" marR="0" marT="1238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vMerge="1">
                  <a:txBody>
                    <a:bodyPr/>
                    <a:lstStyle/>
                    <a:p>
                      <a:endParaRPr lang="zh-TW" altLang="en-US"/>
                    </a:p>
                  </a:txBody>
                  <a:tcPr/>
                </a:tc>
                <a:extLst>
                  <a:ext uri="{0D108BD9-81ED-4DB2-BD59-A6C34878D82A}">
                    <a16:rowId xmlns:a16="http://schemas.microsoft.com/office/drawing/2014/main" val="10004"/>
                  </a:ext>
                </a:extLst>
              </a:tr>
              <a:tr h="557337">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0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海大附中</a:t>
                      </a:r>
                    </a:p>
                  </a:txBody>
                  <a:tcPr marL="0" marR="0" marT="12432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0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海洋科技人才培育實驗班</a:t>
                      </a:r>
                    </a:p>
                  </a:txBody>
                  <a:tcPr marL="0" marR="0" marT="12432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55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自然能力測驗、數學能力測驗</a:t>
                      </a:r>
                    </a:p>
                  </a:txBody>
                  <a:tcPr marL="0" marR="0" marT="148147"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pic>
        <p:nvPicPr>
          <p:cNvPr id="162850" name="object 7">
            <a:extLst>
              <a:ext uri="{FF2B5EF4-FFF2-40B4-BE49-F238E27FC236}">
                <a16:creationId xmlns:a16="http://schemas.microsoft.com/office/drawing/2014/main" id="{4E1FD44D-1204-FE4E-659A-56BF0B36352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06825" y="2212975"/>
            <a:ext cx="1585913"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2851" name="object 8">
            <a:extLst>
              <a:ext uri="{FF2B5EF4-FFF2-40B4-BE49-F238E27FC236}">
                <a16:creationId xmlns:a16="http://schemas.microsoft.com/office/drawing/2014/main" id="{192907CA-DFA4-570F-24D6-071CCAD48FF8}"/>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EA4070EE-05BE-4C7C-B23D-FB1D4B7E716F}" type="slidenum">
              <a:rPr lang="zh-TW" altLang="zh-TW" sz="1000">
                <a:solidFill>
                  <a:schemeClr val="bg1"/>
                </a:solidFill>
                <a:latin typeface="Trebuchet MS" panose="020B0603020202020204" pitchFamily="34" charset="0"/>
              </a:rPr>
              <a:pPr>
                <a:spcBef>
                  <a:spcPts val="13"/>
                </a:spcBef>
                <a:buClrTx/>
                <a:buSzTx/>
                <a:buFontTx/>
                <a:buNone/>
              </a:pPr>
              <a:t>134</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42" name="object 2">
            <a:extLst>
              <a:ext uri="{FF2B5EF4-FFF2-40B4-BE49-F238E27FC236}">
                <a16:creationId xmlns:a16="http://schemas.microsoft.com/office/drawing/2014/main" id="{C5AE9709-C4C5-8974-4D2A-5013870B59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28975" y="1371600"/>
            <a:ext cx="26701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43" name="object 3">
            <a:extLst>
              <a:ext uri="{FF2B5EF4-FFF2-40B4-BE49-F238E27FC236}">
                <a16:creationId xmlns:a16="http://schemas.microsoft.com/office/drawing/2014/main" id="{B676DC40-6F49-E976-302C-2A46E524A9EA}"/>
              </a:ext>
            </a:extLst>
          </p:cNvPr>
          <p:cNvSpPr txBox="1">
            <a:spLocks noChangeArrowheads="1"/>
          </p:cNvSpPr>
          <p:nvPr/>
        </p:nvSpPr>
        <p:spPr bwMode="auto">
          <a:xfrm>
            <a:off x="1214438" y="2093913"/>
            <a:ext cx="6462712"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50959" rIns="0" bIns="0">
            <a:spAutoFit/>
          </a:bodyPr>
          <a:lstStyle>
            <a:lvl1pPr marL="352425" indent="-342900">
              <a:spcBef>
                <a:spcPct val="20000"/>
              </a:spcBef>
              <a:buClr>
                <a:schemeClr val="accent1"/>
              </a:buClr>
              <a:buSzPct val="50000"/>
              <a:buFont typeface="Wingdings 2" panose="05020102010507070707" pitchFamily="18" charset="2"/>
              <a:buChar char=""/>
              <a:tabLst>
                <a:tab pos="35242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242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242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9pPr>
          </a:lstStyle>
          <a:p>
            <a:pPr>
              <a:lnSpc>
                <a:spcPts val="2600"/>
              </a:lnSpc>
              <a:spcBef>
                <a:spcPts val="400"/>
              </a:spcBef>
              <a:buClrTx/>
              <a:buSzPct val="84000"/>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「十二年國民基本教育課程綱要」相關學習領域之第四階段能力指標及其延伸應用。</a:t>
            </a:r>
          </a:p>
          <a:p>
            <a:pPr>
              <a:spcBef>
                <a:spcPts val="538"/>
              </a:spcBef>
              <a:buClrTx/>
              <a:buSzPct val="80000"/>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各校所規劃特色課程應具之先備知識與能力。</a:t>
            </a:r>
          </a:p>
          <a:p>
            <a:pPr>
              <a:spcBef>
                <a:spcPct val="0"/>
              </a:spcBef>
              <a:buClrTx/>
              <a:buSzTx/>
              <a:buFontTx/>
              <a:buNone/>
            </a:pPr>
            <a:r>
              <a:rPr lang="zh-TW" altLang="zh-TW" sz="2100" b="1">
                <a:solidFill>
                  <a:srgbClr val="006FC0"/>
                </a:solidFill>
                <a:latin typeface="微軟正黑體" panose="020B0604030504040204" pitchFamily="34" charset="-120"/>
                <a:ea typeface="微軟正黑體" panose="020B0604030504040204" pitchFamily="34" charset="-120"/>
              </a:rPr>
              <a:t>(詳細請看各校簡章規定)</a:t>
            </a:r>
            <a:endParaRPr lang="zh-TW" altLang="zh-TW" sz="2100">
              <a:latin typeface="微軟正黑體" panose="020B0604030504040204" pitchFamily="34" charset="-120"/>
              <a:ea typeface="微軟正黑體" panose="020B0604030504040204" pitchFamily="34" charset="-120"/>
            </a:endParaRPr>
          </a:p>
          <a:p>
            <a:pPr>
              <a:lnSpc>
                <a:spcPts val="2600"/>
              </a:lnSpc>
              <a:spcBef>
                <a:spcPts val="613"/>
              </a:spcBef>
              <a:buClrTx/>
              <a:buSzPct val="84000"/>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採電腦測驗單一選擇題型之科目，試題相較於國中會考，屬中間偏難。</a:t>
            </a:r>
          </a:p>
          <a:p>
            <a:pPr>
              <a:lnSpc>
                <a:spcPts val="2600"/>
              </a:lnSpc>
              <a:spcBef>
                <a:spcPts val="575"/>
              </a:spcBef>
              <a:buClrTx/>
              <a:buSzPct val="84000"/>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考生可參考各校簡章之試題範例與去年之考古題。</a:t>
            </a:r>
          </a:p>
        </p:txBody>
      </p:sp>
      <p:pic>
        <p:nvPicPr>
          <p:cNvPr id="163844" name="object 4">
            <a:extLst>
              <a:ext uri="{FF2B5EF4-FFF2-40B4-BE49-F238E27FC236}">
                <a16:creationId xmlns:a16="http://schemas.microsoft.com/office/drawing/2014/main" id="{5ED05066-5007-0A32-5A25-EB71140E5A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2475" y="5245100"/>
            <a:ext cx="808038"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B5AC0657-986F-7B8D-F02C-95F794E58551}"/>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84</a:t>
            </a:r>
            <a:endParaRPr sz="1050">
              <a:latin typeface="Trebuchet MS"/>
              <a:cs typeface="Trebuchet MS"/>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4866" name="object 2">
            <a:extLst>
              <a:ext uri="{FF2B5EF4-FFF2-40B4-BE49-F238E27FC236}">
                <a16:creationId xmlns:a16="http://schemas.microsoft.com/office/drawing/2014/main" id="{88C1CAE1-E3E8-0F86-9BF4-2D67AC203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5200" y="1296988"/>
            <a:ext cx="63182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4867" name="object 3">
            <a:extLst>
              <a:ext uri="{FF2B5EF4-FFF2-40B4-BE49-F238E27FC236}">
                <a16:creationId xmlns:a16="http://schemas.microsoft.com/office/drawing/2014/main" id="{5CF28220-CD69-89CB-5ACF-2A7DE744E1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5125" y="1273175"/>
            <a:ext cx="6811963"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4">
            <a:extLst>
              <a:ext uri="{FF2B5EF4-FFF2-40B4-BE49-F238E27FC236}">
                <a16:creationId xmlns:a16="http://schemas.microsoft.com/office/drawing/2014/main" id="{515B3E19-F653-0038-B5EA-D936EAF9F948}"/>
              </a:ext>
            </a:extLst>
          </p:cNvPr>
          <p:cNvGraphicFramePr>
            <a:graphicFrameLocks noGrp="1"/>
          </p:cNvGraphicFramePr>
          <p:nvPr/>
        </p:nvGraphicFramePr>
        <p:xfrm>
          <a:off x="652463" y="2252663"/>
          <a:ext cx="7835900" cy="2873375"/>
        </p:xfrm>
        <a:graphic>
          <a:graphicData uri="http://schemas.openxmlformats.org/drawingml/2006/table">
            <a:tbl>
              <a:tblPr/>
              <a:tblGrid>
                <a:gridCol w="1747837">
                  <a:extLst>
                    <a:ext uri="{9D8B030D-6E8A-4147-A177-3AD203B41FA5}">
                      <a16:colId xmlns:a16="http://schemas.microsoft.com/office/drawing/2014/main" val="20000"/>
                    </a:ext>
                  </a:extLst>
                </a:gridCol>
                <a:gridCol w="4306888">
                  <a:extLst>
                    <a:ext uri="{9D8B030D-6E8A-4147-A177-3AD203B41FA5}">
                      <a16:colId xmlns:a16="http://schemas.microsoft.com/office/drawing/2014/main" val="20001"/>
                    </a:ext>
                  </a:extLst>
                </a:gridCol>
                <a:gridCol w="1781175">
                  <a:extLst>
                    <a:ext uri="{9D8B030D-6E8A-4147-A177-3AD203B41FA5}">
                      <a16:colId xmlns:a16="http://schemas.microsoft.com/office/drawing/2014/main" val="20002"/>
                    </a:ext>
                  </a:extLst>
                </a:gridCol>
              </a:tblGrid>
              <a:tr h="458788">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00"/>
                        </a:spcBef>
                        <a:spcAft>
                          <a:spcPct val="0"/>
                        </a:spcAft>
                        <a:buClrTx/>
                        <a:buSzTx/>
                        <a:buFontTx/>
                        <a:buNone/>
                        <a:tabLst/>
                      </a:pPr>
                      <a:r>
                        <a:rPr kumimoji="0" lang="zh-TW" altLang="zh-TW" sz="18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時間</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857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00"/>
                        </a:spcBef>
                        <a:spcAft>
                          <a:spcPct val="0"/>
                        </a:spcAft>
                        <a:buClrTx/>
                        <a:buSzTx/>
                        <a:buFontTx/>
                        <a:buNone/>
                        <a:tabLst/>
                      </a:pPr>
                      <a:r>
                        <a:rPr kumimoji="0" lang="zh-TW" altLang="zh-TW" sz="18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辦理事項</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857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900"/>
                        </a:spcBef>
                        <a:spcAft>
                          <a:spcPct val="0"/>
                        </a:spcAft>
                        <a:buClrTx/>
                        <a:buSzTx/>
                        <a:buFontTx/>
                        <a:buNone/>
                        <a:tabLst/>
                      </a:pPr>
                      <a:r>
                        <a:rPr kumimoji="0" lang="zh-TW" altLang="zh-TW" sz="18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備註</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857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extLst>
                  <a:ext uri="{0D108BD9-81ED-4DB2-BD59-A6C34878D82A}">
                    <a16:rowId xmlns:a16="http://schemas.microsoft.com/office/drawing/2014/main" val="10000"/>
                  </a:ext>
                </a:extLst>
              </a:tr>
              <a:tr h="319088">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1月15日</a:t>
                      </a:r>
                    </a:p>
                  </a:txBody>
                  <a:tcPr marL="0" marR="0" marT="285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0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簡章公告</a:t>
                      </a:r>
                    </a:p>
                  </a:txBody>
                  <a:tcPr marL="0" marR="0" marT="285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1"/>
                  </a:ext>
                </a:extLst>
              </a:tr>
              <a:tr h="32067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6月18日~20日</a:t>
                      </a:r>
                    </a:p>
                  </a:txBody>
                  <a:tcPr marL="0" marR="0" marT="285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0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特色招生考試分發入學報名</a:t>
                      </a:r>
                    </a:p>
                  </a:txBody>
                  <a:tcPr marL="0" marR="0" marT="285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55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依各區(校)正式公告</a:t>
                      </a:r>
                    </a:p>
                  </a:txBody>
                  <a:tcPr marL="0" marR="0" marT="5286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2"/>
                  </a:ext>
                </a:extLst>
              </a:tr>
              <a:tr h="319088">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zh-TW" altLang="zh-TW" sz="1700" b="1" i="0" u="none" strike="noStrike" cap="none" normalizeH="0" baseline="0">
                          <a:ln>
                            <a:noFill/>
                          </a:ln>
                          <a:solidFill>
                            <a:srgbClr val="1D6194"/>
                          </a:solidFill>
                          <a:effectLst/>
                          <a:latin typeface="微軟正黑體" panose="020B0604030504040204" pitchFamily="34" charset="-120"/>
                          <a:ea typeface="微軟正黑體" panose="020B0604030504040204" pitchFamily="34" charset="-120"/>
                        </a:rPr>
                        <a:t>6月22日(日)</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85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00"/>
                        </a:spcBef>
                        <a:spcAft>
                          <a:spcPct val="0"/>
                        </a:spcAft>
                        <a:buClrTx/>
                        <a:buSzTx/>
                        <a:buFontTx/>
                        <a:buNone/>
                        <a:tabLst/>
                      </a:pPr>
                      <a:r>
                        <a:rPr kumimoji="0" lang="zh-TW" altLang="zh-TW" sz="1700" b="1" i="0" u="none" strike="noStrike" cap="none" normalizeH="0" baseline="0">
                          <a:ln>
                            <a:noFill/>
                          </a:ln>
                          <a:solidFill>
                            <a:srgbClr val="1D6194"/>
                          </a:solidFill>
                          <a:effectLst/>
                          <a:latin typeface="微軟正黑體" panose="020B0604030504040204" pitchFamily="34" charset="-120"/>
                          <a:ea typeface="微軟正黑體" panose="020B0604030504040204" pitchFamily="34" charset="-120"/>
                        </a:rPr>
                        <a:t>特色招生考試分發入學學科測驗</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85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563"/>
                        </a:spcBef>
                        <a:spcAft>
                          <a:spcPct val="0"/>
                        </a:spcAft>
                        <a:buClrTx/>
                        <a:buSzTx/>
                        <a:buFontTx/>
                        <a:buNone/>
                        <a:tabLst/>
                      </a:pPr>
                      <a:r>
                        <a:rPr kumimoji="0" lang="zh-TW" altLang="zh-TW" sz="14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各區(校)同時辦理</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334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3"/>
                  </a:ext>
                </a:extLst>
              </a:tr>
              <a:tr h="40481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5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6月23日</a:t>
                      </a:r>
                    </a:p>
                  </a:txBody>
                  <a:tcPr marL="0" marR="0" marT="714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75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網路查詢學科測驗分數</a:t>
                      </a:r>
                    </a:p>
                  </a:txBody>
                  <a:tcPr marL="0" marR="0" marT="714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10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依各區(校)簡章規定</a:t>
                      </a:r>
                    </a:p>
                  </a:txBody>
                  <a:tcPr marL="0" marR="0" marT="9572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4"/>
                  </a:ext>
                </a:extLst>
              </a:tr>
              <a:tr h="319088">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6月24日~26日</a:t>
                      </a:r>
                    </a:p>
                  </a:txBody>
                  <a:tcPr marL="0" marR="0" marT="2905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0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開放志願選填</a:t>
                      </a:r>
                    </a:p>
                  </a:txBody>
                  <a:tcPr marL="0" marR="0" marT="2905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563"/>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依各區(校)簡章規定</a:t>
                      </a:r>
                    </a:p>
                  </a:txBody>
                  <a:tcPr marL="0" marR="0" marT="5334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5"/>
                  </a:ext>
                </a:extLst>
              </a:tr>
              <a:tr h="35401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488"/>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7月8日</a:t>
                      </a:r>
                    </a:p>
                  </a:txBody>
                  <a:tcPr marL="0" marR="0" marT="4619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488"/>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免試入學與特色招生考試入學分發公告</a:t>
                      </a:r>
                    </a:p>
                  </a:txBody>
                  <a:tcPr marL="0" marR="0" marT="4619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738"/>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各區</a:t>
                      </a:r>
                      <a:r>
                        <a:rPr kumimoji="0" lang="zh-TW" altLang="zh-TW" sz="14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同時辦理</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7048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6"/>
                  </a:ext>
                </a:extLst>
              </a:tr>
              <a:tr h="37782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613"/>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7月10日</a:t>
                      </a:r>
                    </a:p>
                  </a:txBody>
                  <a:tcPr marL="0" marR="0" marT="5810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613"/>
                        </a:spcBef>
                        <a:spcAft>
                          <a:spcPct val="0"/>
                        </a:spcAft>
                        <a:buClrTx/>
                        <a:buSzTx/>
                        <a:buFontTx/>
                        <a:buNone/>
                        <a:tabLst/>
                      </a:pPr>
                      <a:r>
                        <a:rPr kumimoji="0" lang="zh-TW" altLang="zh-TW" sz="17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報到</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810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863"/>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各區</a:t>
                      </a:r>
                      <a:r>
                        <a:rPr kumimoji="0" lang="zh-TW" altLang="zh-TW" sz="14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同時辦理</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8239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7"/>
                  </a:ext>
                </a:extLst>
              </a:tr>
            </a:tbl>
          </a:graphicData>
        </a:graphic>
      </p:graphicFrame>
      <p:sp>
        <p:nvSpPr>
          <p:cNvPr id="164906" name="object 5">
            <a:extLst>
              <a:ext uri="{FF2B5EF4-FFF2-40B4-BE49-F238E27FC236}">
                <a16:creationId xmlns:a16="http://schemas.microsoft.com/office/drawing/2014/main" id="{7B1B0258-920B-DE79-B722-27BAFFECE488}"/>
              </a:ext>
            </a:extLst>
          </p:cNvPr>
          <p:cNvSpPr txBox="1">
            <a:spLocks noChangeArrowheads="1"/>
          </p:cNvSpPr>
          <p:nvPr/>
        </p:nvSpPr>
        <p:spPr bwMode="auto">
          <a:xfrm>
            <a:off x="6057900" y="5510213"/>
            <a:ext cx="2428875" cy="306387"/>
          </a:xfrm>
          <a:prstGeom prst="rect">
            <a:avLst/>
          </a:prstGeom>
          <a:noFill/>
          <a:ln w="57150">
            <a:solidFill>
              <a:srgbClr val="00AF50"/>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18573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6" name="object 6">
            <a:extLst>
              <a:ext uri="{FF2B5EF4-FFF2-40B4-BE49-F238E27FC236}">
                <a16:creationId xmlns:a16="http://schemas.microsoft.com/office/drawing/2014/main" id="{E775C35F-5D48-6B7A-C684-7D9815229CFF}"/>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85</a:t>
            </a:r>
            <a:endParaRPr sz="1050">
              <a:latin typeface="Trebuchet MS"/>
              <a:cs typeface="Trebuchet MS"/>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object 2">
            <a:extLst>
              <a:ext uri="{FF2B5EF4-FFF2-40B4-BE49-F238E27FC236}">
                <a16:creationId xmlns:a16="http://schemas.microsoft.com/office/drawing/2014/main" id="{C11F07F6-C81F-D455-0609-1DF9BCE579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54163" y="1085850"/>
            <a:ext cx="6348412"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5891" name="object 3">
            <a:extLst>
              <a:ext uri="{FF2B5EF4-FFF2-40B4-BE49-F238E27FC236}">
                <a16:creationId xmlns:a16="http://schemas.microsoft.com/office/drawing/2014/main" id="{B3D0EB38-14A5-15A7-BCEB-ABDB987B9E0E}"/>
              </a:ext>
            </a:extLst>
          </p:cNvPr>
          <p:cNvGrpSpPr>
            <a:grpSpLocks/>
          </p:cNvGrpSpPr>
          <p:nvPr/>
        </p:nvGrpSpPr>
        <p:grpSpPr bwMode="auto">
          <a:xfrm>
            <a:off x="822325" y="1539875"/>
            <a:ext cx="7620000" cy="4116388"/>
            <a:chOff x="1096695" y="909319"/>
            <a:chExt cx="10159365" cy="5490210"/>
          </a:xfrm>
        </p:grpSpPr>
        <p:sp>
          <p:nvSpPr>
            <p:cNvPr id="165913" name="object 4">
              <a:extLst>
                <a:ext uri="{FF2B5EF4-FFF2-40B4-BE49-F238E27FC236}">
                  <a16:creationId xmlns:a16="http://schemas.microsoft.com/office/drawing/2014/main" id="{617345DE-4693-0018-4EEF-7C86DD32375A}"/>
                </a:ext>
              </a:extLst>
            </p:cNvPr>
            <p:cNvSpPr>
              <a:spLocks/>
            </p:cNvSpPr>
            <p:nvPr/>
          </p:nvSpPr>
          <p:spPr bwMode="auto">
            <a:xfrm>
              <a:off x="1103045" y="915669"/>
              <a:ext cx="1149985" cy="5477510"/>
            </a:xfrm>
            <a:custGeom>
              <a:avLst/>
              <a:gdLst>
                <a:gd name="T0" fmla="*/ 148609 w 1149985"/>
                <a:gd name="T1" fmla="*/ 140031 h 5477510"/>
                <a:gd name="T2" fmla="*/ 303555 w 1149985"/>
                <a:gd name="T3" fmla="*/ 321874 h 5477510"/>
                <a:gd name="T4" fmla="*/ 445481 w 1149985"/>
                <a:gd name="T5" fmla="*/ 510704 h 5477510"/>
                <a:gd name="T6" fmla="*/ 574385 w 1149985"/>
                <a:gd name="T7" fmla="*/ 705908 h 5477510"/>
                <a:gd name="T8" fmla="*/ 690269 w 1149985"/>
                <a:gd name="T9" fmla="*/ 906874 h 5477510"/>
                <a:gd name="T10" fmla="*/ 793132 w 1149985"/>
                <a:gd name="T11" fmla="*/ 1112989 h 5477510"/>
                <a:gd name="T12" fmla="*/ 882975 w 1149985"/>
                <a:gd name="T13" fmla="*/ 1323639 h 5477510"/>
                <a:gd name="T14" fmla="*/ 959797 w 1149985"/>
                <a:gd name="T15" fmla="*/ 1538212 h 5477510"/>
                <a:gd name="T16" fmla="*/ 1023598 w 1149985"/>
                <a:gd name="T17" fmla="*/ 1756095 h 5477510"/>
                <a:gd name="T18" fmla="*/ 1074379 w 1149985"/>
                <a:gd name="T19" fmla="*/ 1976675 h 5477510"/>
                <a:gd name="T20" fmla="*/ 1112139 w 1149985"/>
                <a:gd name="T21" fmla="*/ 2199339 h 5477510"/>
                <a:gd name="T22" fmla="*/ 1136878 w 1149985"/>
                <a:gd name="T23" fmla="*/ 2423474 h 5477510"/>
                <a:gd name="T24" fmla="*/ 1148597 w 1149985"/>
                <a:gd name="T25" fmla="*/ 2648467 h 5477510"/>
                <a:gd name="T26" fmla="*/ 1147295 w 1149985"/>
                <a:gd name="T27" fmla="*/ 2873705 h 5477510"/>
                <a:gd name="T28" fmla="*/ 1132972 w 1149985"/>
                <a:gd name="T29" fmla="*/ 3098576 h 5477510"/>
                <a:gd name="T30" fmla="*/ 1105629 w 1149985"/>
                <a:gd name="T31" fmla="*/ 3322466 h 5477510"/>
                <a:gd name="T32" fmla="*/ 1065264 w 1149985"/>
                <a:gd name="T33" fmla="*/ 3544763 h 5477510"/>
                <a:gd name="T34" fmla="*/ 1011880 w 1149985"/>
                <a:gd name="T35" fmla="*/ 3764853 h 5477510"/>
                <a:gd name="T36" fmla="*/ 945474 w 1149985"/>
                <a:gd name="T37" fmla="*/ 3982124 h 5477510"/>
                <a:gd name="T38" fmla="*/ 866048 w 1149985"/>
                <a:gd name="T39" fmla="*/ 4195963 h 5477510"/>
                <a:gd name="T40" fmla="*/ 773601 w 1149985"/>
                <a:gd name="T41" fmla="*/ 4405757 h 5477510"/>
                <a:gd name="T42" fmla="*/ 668134 w 1149985"/>
                <a:gd name="T43" fmla="*/ 4610893 h 5477510"/>
                <a:gd name="T44" fmla="*/ 549646 w 1149985"/>
                <a:gd name="T45" fmla="*/ 4810757 h 5477510"/>
                <a:gd name="T46" fmla="*/ 418137 w 1149985"/>
                <a:gd name="T47" fmla="*/ 5004738 h 5477510"/>
                <a:gd name="T48" fmla="*/ 273608 w 1149985"/>
                <a:gd name="T49" fmla="*/ 5192222 h 5477510"/>
                <a:gd name="T50" fmla="*/ 116058 w 1149985"/>
                <a:gd name="T51" fmla="*/ 5372597 h 5477510"/>
                <a:gd name="T52" fmla="*/ 33923 w 1149985"/>
                <a:gd name="T53" fmla="*/ 5427533 h 5477510"/>
                <a:gd name="T54" fmla="*/ 195769 w 1149985"/>
                <a:gd name="T55" fmla="*/ 5251162 h 5477510"/>
                <a:gd name="T56" fmla="*/ 344669 w 1149985"/>
                <a:gd name="T57" fmla="*/ 5067477 h 5477510"/>
                <a:gd name="T58" fmla="*/ 480620 w 1149985"/>
                <a:gd name="T59" fmla="*/ 4877088 h 5477510"/>
                <a:gd name="T60" fmla="*/ 603623 w 1149985"/>
                <a:gd name="T61" fmla="*/ 4680605 h 5477510"/>
                <a:gd name="T62" fmla="*/ 713679 w 1149985"/>
                <a:gd name="T63" fmla="*/ 4478637 h 5477510"/>
                <a:gd name="T64" fmla="*/ 810787 w 1149985"/>
                <a:gd name="T65" fmla="*/ 4271793 h 5477510"/>
                <a:gd name="T66" fmla="*/ 894948 w 1149985"/>
                <a:gd name="T67" fmla="*/ 4060683 h 5477510"/>
                <a:gd name="T68" fmla="*/ 966160 w 1149985"/>
                <a:gd name="T69" fmla="*/ 3845917 h 5477510"/>
                <a:gd name="T70" fmla="*/ 1024425 w 1149985"/>
                <a:gd name="T71" fmla="*/ 3628102 h 5477510"/>
                <a:gd name="T72" fmla="*/ 1069742 w 1149985"/>
                <a:gd name="T73" fmla="*/ 3407851 h 5477510"/>
                <a:gd name="T74" fmla="*/ 1102112 w 1149985"/>
                <a:gd name="T75" fmla="*/ 3185770 h 5477510"/>
                <a:gd name="T76" fmla="*/ 1121533 w 1149985"/>
                <a:gd name="T77" fmla="*/ 2962471 h 5477510"/>
                <a:gd name="T78" fmla="*/ 1128007 w 1149985"/>
                <a:gd name="T79" fmla="*/ 2738562 h 5477510"/>
                <a:gd name="T80" fmla="*/ 1121533 w 1149985"/>
                <a:gd name="T81" fmla="*/ 2514654 h 5477510"/>
                <a:gd name="T82" fmla="*/ 1102112 w 1149985"/>
                <a:gd name="T83" fmla="*/ 2291354 h 5477510"/>
                <a:gd name="T84" fmla="*/ 1069742 w 1149985"/>
                <a:gd name="T85" fmla="*/ 2069274 h 5477510"/>
                <a:gd name="T86" fmla="*/ 1024425 w 1149985"/>
                <a:gd name="T87" fmla="*/ 1849021 h 5477510"/>
                <a:gd name="T88" fmla="*/ 966160 w 1149985"/>
                <a:gd name="T89" fmla="*/ 1631207 h 5477510"/>
                <a:gd name="T90" fmla="*/ 894948 w 1149985"/>
                <a:gd name="T91" fmla="*/ 1416440 h 5477510"/>
                <a:gd name="T92" fmla="*/ 810787 w 1149985"/>
                <a:gd name="T93" fmla="*/ 1205329 h 5477510"/>
                <a:gd name="T94" fmla="*/ 713679 w 1149985"/>
                <a:gd name="T95" fmla="*/ 998484 h 5477510"/>
                <a:gd name="T96" fmla="*/ 603623 w 1149985"/>
                <a:gd name="T97" fmla="*/ 796515 h 5477510"/>
                <a:gd name="T98" fmla="*/ 480620 w 1149985"/>
                <a:gd name="T99" fmla="*/ 600031 h 5477510"/>
                <a:gd name="T100" fmla="*/ 344669 w 1149985"/>
                <a:gd name="T101" fmla="*/ 409641 h 5477510"/>
                <a:gd name="T102" fmla="*/ 195769 w 1149985"/>
                <a:gd name="T103" fmla="*/ 225955 h 5477510"/>
                <a:gd name="T104" fmla="*/ 33923 w 1149985"/>
                <a:gd name="T105" fmla="*/ 49583 h 5477510"/>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149985" h="5477510">
                  <a:moveTo>
                    <a:pt x="15278" y="0"/>
                  </a:moveTo>
                  <a:lnTo>
                    <a:pt x="49392" y="34534"/>
                  </a:lnTo>
                  <a:lnTo>
                    <a:pt x="82985" y="69388"/>
                  </a:lnTo>
                  <a:lnTo>
                    <a:pt x="116058" y="104555"/>
                  </a:lnTo>
                  <a:lnTo>
                    <a:pt x="148609" y="140031"/>
                  </a:lnTo>
                  <a:lnTo>
                    <a:pt x="180640" y="175811"/>
                  </a:lnTo>
                  <a:lnTo>
                    <a:pt x="212150" y="211890"/>
                  </a:lnTo>
                  <a:lnTo>
                    <a:pt x="243139" y="248264"/>
                  </a:lnTo>
                  <a:lnTo>
                    <a:pt x="273608" y="284927"/>
                  </a:lnTo>
                  <a:lnTo>
                    <a:pt x="303555" y="321874"/>
                  </a:lnTo>
                  <a:lnTo>
                    <a:pt x="332982" y="359100"/>
                  </a:lnTo>
                  <a:lnTo>
                    <a:pt x="361888" y="396602"/>
                  </a:lnTo>
                  <a:lnTo>
                    <a:pt x="390273" y="434373"/>
                  </a:lnTo>
                  <a:lnTo>
                    <a:pt x="418137" y="472408"/>
                  </a:lnTo>
                  <a:lnTo>
                    <a:pt x="445481" y="510704"/>
                  </a:lnTo>
                  <a:lnTo>
                    <a:pt x="472303" y="549254"/>
                  </a:lnTo>
                  <a:lnTo>
                    <a:pt x="498605" y="588055"/>
                  </a:lnTo>
                  <a:lnTo>
                    <a:pt x="524386" y="627101"/>
                  </a:lnTo>
                  <a:lnTo>
                    <a:pt x="549646" y="666387"/>
                  </a:lnTo>
                  <a:lnTo>
                    <a:pt x="574385" y="705908"/>
                  </a:lnTo>
                  <a:lnTo>
                    <a:pt x="598604" y="745660"/>
                  </a:lnTo>
                  <a:lnTo>
                    <a:pt x="622301" y="785638"/>
                  </a:lnTo>
                  <a:lnTo>
                    <a:pt x="645478" y="825836"/>
                  </a:lnTo>
                  <a:lnTo>
                    <a:pt x="668134" y="866250"/>
                  </a:lnTo>
                  <a:lnTo>
                    <a:pt x="690269" y="906874"/>
                  </a:lnTo>
                  <a:lnTo>
                    <a:pt x="711883" y="947705"/>
                  </a:lnTo>
                  <a:lnTo>
                    <a:pt x="732977" y="988737"/>
                  </a:lnTo>
                  <a:lnTo>
                    <a:pt x="753550" y="1029965"/>
                  </a:lnTo>
                  <a:lnTo>
                    <a:pt x="773601" y="1071384"/>
                  </a:lnTo>
                  <a:lnTo>
                    <a:pt x="793132" y="1112989"/>
                  </a:lnTo>
                  <a:lnTo>
                    <a:pt x="812143" y="1154776"/>
                  </a:lnTo>
                  <a:lnTo>
                    <a:pt x="830632" y="1196739"/>
                  </a:lnTo>
                  <a:lnTo>
                    <a:pt x="848601" y="1238874"/>
                  </a:lnTo>
                  <a:lnTo>
                    <a:pt x="866048" y="1281176"/>
                  </a:lnTo>
                  <a:lnTo>
                    <a:pt x="882975" y="1323639"/>
                  </a:lnTo>
                  <a:lnTo>
                    <a:pt x="899381" y="1366260"/>
                  </a:lnTo>
                  <a:lnTo>
                    <a:pt x="915266" y="1409032"/>
                  </a:lnTo>
                  <a:lnTo>
                    <a:pt x="930631" y="1451952"/>
                  </a:lnTo>
                  <a:lnTo>
                    <a:pt x="945474" y="1495013"/>
                  </a:lnTo>
                  <a:lnTo>
                    <a:pt x="959797" y="1538212"/>
                  </a:lnTo>
                  <a:lnTo>
                    <a:pt x="973599" y="1581544"/>
                  </a:lnTo>
                  <a:lnTo>
                    <a:pt x="986880" y="1625003"/>
                  </a:lnTo>
                  <a:lnTo>
                    <a:pt x="999640" y="1668584"/>
                  </a:lnTo>
                  <a:lnTo>
                    <a:pt x="1011880" y="1712283"/>
                  </a:lnTo>
                  <a:lnTo>
                    <a:pt x="1023598" y="1756095"/>
                  </a:lnTo>
                  <a:lnTo>
                    <a:pt x="1034796" y="1800015"/>
                  </a:lnTo>
                  <a:lnTo>
                    <a:pt x="1045473" y="1844038"/>
                  </a:lnTo>
                  <a:lnTo>
                    <a:pt x="1055629" y="1888159"/>
                  </a:lnTo>
                  <a:lnTo>
                    <a:pt x="1065264" y="1932373"/>
                  </a:lnTo>
                  <a:lnTo>
                    <a:pt x="1074379" y="1976675"/>
                  </a:lnTo>
                  <a:lnTo>
                    <a:pt x="1082973" y="2021061"/>
                  </a:lnTo>
                  <a:lnTo>
                    <a:pt x="1091045" y="2065525"/>
                  </a:lnTo>
                  <a:lnTo>
                    <a:pt x="1098597" y="2110063"/>
                  </a:lnTo>
                  <a:lnTo>
                    <a:pt x="1105629" y="2154669"/>
                  </a:lnTo>
                  <a:lnTo>
                    <a:pt x="1112139" y="2199339"/>
                  </a:lnTo>
                  <a:lnTo>
                    <a:pt x="1118128" y="2244068"/>
                  </a:lnTo>
                  <a:lnTo>
                    <a:pt x="1123597" y="2288851"/>
                  </a:lnTo>
                  <a:lnTo>
                    <a:pt x="1128545" y="2333683"/>
                  </a:lnTo>
                  <a:lnTo>
                    <a:pt x="1132972" y="2378559"/>
                  </a:lnTo>
                  <a:lnTo>
                    <a:pt x="1136878" y="2423474"/>
                  </a:lnTo>
                  <a:lnTo>
                    <a:pt x="1140264" y="2468423"/>
                  </a:lnTo>
                  <a:lnTo>
                    <a:pt x="1143128" y="2513402"/>
                  </a:lnTo>
                  <a:lnTo>
                    <a:pt x="1145472" y="2558406"/>
                  </a:lnTo>
                  <a:lnTo>
                    <a:pt x="1147295" y="2603429"/>
                  </a:lnTo>
                  <a:lnTo>
                    <a:pt x="1148597" y="2648467"/>
                  </a:lnTo>
                  <a:lnTo>
                    <a:pt x="1149378" y="2693515"/>
                  </a:lnTo>
                  <a:lnTo>
                    <a:pt x="1149638" y="2738567"/>
                  </a:lnTo>
                  <a:lnTo>
                    <a:pt x="1149378" y="2783620"/>
                  </a:lnTo>
                  <a:lnTo>
                    <a:pt x="1148597" y="2828667"/>
                  </a:lnTo>
                  <a:lnTo>
                    <a:pt x="1147295" y="2873705"/>
                  </a:lnTo>
                  <a:lnTo>
                    <a:pt x="1145472" y="2918728"/>
                  </a:lnTo>
                  <a:lnTo>
                    <a:pt x="1143128" y="2963732"/>
                  </a:lnTo>
                  <a:lnTo>
                    <a:pt x="1140264" y="3008711"/>
                  </a:lnTo>
                  <a:lnTo>
                    <a:pt x="1136878" y="3053661"/>
                  </a:lnTo>
                  <a:lnTo>
                    <a:pt x="1132972" y="3098576"/>
                  </a:lnTo>
                  <a:lnTo>
                    <a:pt x="1128545" y="3143452"/>
                  </a:lnTo>
                  <a:lnTo>
                    <a:pt x="1123597" y="3188284"/>
                  </a:lnTo>
                  <a:lnTo>
                    <a:pt x="1118128" y="3233067"/>
                  </a:lnTo>
                  <a:lnTo>
                    <a:pt x="1112139" y="3277796"/>
                  </a:lnTo>
                  <a:lnTo>
                    <a:pt x="1105629" y="3322466"/>
                  </a:lnTo>
                  <a:lnTo>
                    <a:pt x="1098597" y="3367073"/>
                  </a:lnTo>
                  <a:lnTo>
                    <a:pt x="1091045" y="3411610"/>
                  </a:lnTo>
                  <a:lnTo>
                    <a:pt x="1082973" y="3456075"/>
                  </a:lnTo>
                  <a:lnTo>
                    <a:pt x="1074379" y="3500461"/>
                  </a:lnTo>
                  <a:lnTo>
                    <a:pt x="1065264" y="3544763"/>
                  </a:lnTo>
                  <a:lnTo>
                    <a:pt x="1055629" y="3588977"/>
                  </a:lnTo>
                  <a:lnTo>
                    <a:pt x="1045473" y="3633098"/>
                  </a:lnTo>
                  <a:lnTo>
                    <a:pt x="1034796" y="3677121"/>
                  </a:lnTo>
                  <a:lnTo>
                    <a:pt x="1023598" y="3721041"/>
                  </a:lnTo>
                  <a:lnTo>
                    <a:pt x="1011880" y="3764853"/>
                  </a:lnTo>
                  <a:lnTo>
                    <a:pt x="999640" y="3808553"/>
                  </a:lnTo>
                  <a:lnTo>
                    <a:pt x="986880" y="3852134"/>
                  </a:lnTo>
                  <a:lnTo>
                    <a:pt x="973599" y="3895593"/>
                  </a:lnTo>
                  <a:lnTo>
                    <a:pt x="959797" y="3938925"/>
                  </a:lnTo>
                  <a:lnTo>
                    <a:pt x="945474" y="3982124"/>
                  </a:lnTo>
                  <a:lnTo>
                    <a:pt x="930631" y="4025186"/>
                  </a:lnTo>
                  <a:lnTo>
                    <a:pt x="915266" y="4068106"/>
                  </a:lnTo>
                  <a:lnTo>
                    <a:pt x="899381" y="4110879"/>
                  </a:lnTo>
                  <a:lnTo>
                    <a:pt x="882975" y="4153499"/>
                  </a:lnTo>
                  <a:lnTo>
                    <a:pt x="866048" y="4195963"/>
                  </a:lnTo>
                  <a:lnTo>
                    <a:pt x="848601" y="4238265"/>
                  </a:lnTo>
                  <a:lnTo>
                    <a:pt x="830632" y="4280400"/>
                  </a:lnTo>
                  <a:lnTo>
                    <a:pt x="812143" y="4322364"/>
                  </a:lnTo>
                  <a:lnTo>
                    <a:pt x="793132" y="4364151"/>
                  </a:lnTo>
                  <a:lnTo>
                    <a:pt x="773601" y="4405757"/>
                  </a:lnTo>
                  <a:lnTo>
                    <a:pt x="753550" y="4447176"/>
                  </a:lnTo>
                  <a:lnTo>
                    <a:pt x="732977" y="4488405"/>
                  </a:lnTo>
                  <a:lnTo>
                    <a:pt x="711883" y="4529437"/>
                  </a:lnTo>
                  <a:lnTo>
                    <a:pt x="690269" y="4570268"/>
                  </a:lnTo>
                  <a:lnTo>
                    <a:pt x="668134" y="4610893"/>
                  </a:lnTo>
                  <a:lnTo>
                    <a:pt x="645478" y="4651307"/>
                  </a:lnTo>
                  <a:lnTo>
                    <a:pt x="622301" y="4691505"/>
                  </a:lnTo>
                  <a:lnTo>
                    <a:pt x="598604" y="4731483"/>
                  </a:lnTo>
                  <a:lnTo>
                    <a:pt x="574385" y="4771236"/>
                  </a:lnTo>
                  <a:lnTo>
                    <a:pt x="549646" y="4810757"/>
                  </a:lnTo>
                  <a:lnTo>
                    <a:pt x="524386" y="4850044"/>
                  </a:lnTo>
                  <a:lnTo>
                    <a:pt x="498605" y="4889090"/>
                  </a:lnTo>
                  <a:lnTo>
                    <a:pt x="472303" y="4927891"/>
                  </a:lnTo>
                  <a:lnTo>
                    <a:pt x="445481" y="4966442"/>
                  </a:lnTo>
                  <a:lnTo>
                    <a:pt x="418137" y="5004738"/>
                  </a:lnTo>
                  <a:lnTo>
                    <a:pt x="390273" y="5042774"/>
                  </a:lnTo>
                  <a:lnTo>
                    <a:pt x="361888" y="5080546"/>
                  </a:lnTo>
                  <a:lnTo>
                    <a:pt x="332982" y="5118048"/>
                  </a:lnTo>
                  <a:lnTo>
                    <a:pt x="303555" y="5155275"/>
                  </a:lnTo>
                  <a:lnTo>
                    <a:pt x="273608" y="5192222"/>
                  </a:lnTo>
                  <a:lnTo>
                    <a:pt x="243139" y="5228886"/>
                  </a:lnTo>
                  <a:lnTo>
                    <a:pt x="212150" y="5265260"/>
                  </a:lnTo>
                  <a:lnTo>
                    <a:pt x="180640" y="5301339"/>
                  </a:lnTo>
                  <a:lnTo>
                    <a:pt x="148609" y="5337120"/>
                  </a:lnTo>
                  <a:lnTo>
                    <a:pt x="116058" y="5372597"/>
                  </a:lnTo>
                  <a:lnTo>
                    <a:pt x="82985" y="5407765"/>
                  </a:lnTo>
                  <a:lnTo>
                    <a:pt x="49392" y="5442619"/>
                  </a:lnTo>
                  <a:lnTo>
                    <a:pt x="15278" y="5477154"/>
                  </a:lnTo>
                  <a:lnTo>
                    <a:pt x="0" y="5461876"/>
                  </a:lnTo>
                  <a:lnTo>
                    <a:pt x="33923" y="5427533"/>
                  </a:lnTo>
                  <a:lnTo>
                    <a:pt x="67328" y="5392873"/>
                  </a:lnTo>
                  <a:lnTo>
                    <a:pt x="100215" y="5357901"/>
                  </a:lnTo>
                  <a:lnTo>
                    <a:pt x="132584" y="5322622"/>
                  </a:lnTo>
                  <a:lnTo>
                    <a:pt x="164436" y="5287040"/>
                  </a:lnTo>
                  <a:lnTo>
                    <a:pt x="195769" y="5251162"/>
                  </a:lnTo>
                  <a:lnTo>
                    <a:pt x="226585" y="5214990"/>
                  </a:lnTo>
                  <a:lnTo>
                    <a:pt x="256883" y="5178531"/>
                  </a:lnTo>
                  <a:lnTo>
                    <a:pt x="286663" y="5141789"/>
                  </a:lnTo>
                  <a:lnTo>
                    <a:pt x="315925" y="5104770"/>
                  </a:lnTo>
                  <a:lnTo>
                    <a:pt x="344669" y="5067477"/>
                  </a:lnTo>
                  <a:lnTo>
                    <a:pt x="372895" y="5029916"/>
                  </a:lnTo>
                  <a:lnTo>
                    <a:pt x="400603" y="4992092"/>
                  </a:lnTo>
                  <a:lnTo>
                    <a:pt x="427793" y="4954009"/>
                  </a:lnTo>
                  <a:lnTo>
                    <a:pt x="454465" y="4915673"/>
                  </a:lnTo>
                  <a:lnTo>
                    <a:pt x="480620" y="4877088"/>
                  </a:lnTo>
                  <a:lnTo>
                    <a:pt x="506256" y="4838260"/>
                  </a:lnTo>
                  <a:lnTo>
                    <a:pt x="531375" y="4799192"/>
                  </a:lnTo>
                  <a:lnTo>
                    <a:pt x="555976" y="4759891"/>
                  </a:lnTo>
                  <a:lnTo>
                    <a:pt x="580059" y="4720360"/>
                  </a:lnTo>
                  <a:lnTo>
                    <a:pt x="603623" y="4680605"/>
                  </a:lnTo>
                  <a:lnTo>
                    <a:pt x="626670" y="4640631"/>
                  </a:lnTo>
                  <a:lnTo>
                    <a:pt x="649199" y="4600442"/>
                  </a:lnTo>
                  <a:lnTo>
                    <a:pt x="671211" y="4560044"/>
                  </a:lnTo>
                  <a:lnTo>
                    <a:pt x="692704" y="4519440"/>
                  </a:lnTo>
                  <a:lnTo>
                    <a:pt x="713679" y="4478637"/>
                  </a:lnTo>
                  <a:lnTo>
                    <a:pt x="734137" y="4437639"/>
                  </a:lnTo>
                  <a:lnTo>
                    <a:pt x="754076" y="4396451"/>
                  </a:lnTo>
                  <a:lnTo>
                    <a:pt x="773498" y="4355077"/>
                  </a:lnTo>
                  <a:lnTo>
                    <a:pt x="792402" y="4313523"/>
                  </a:lnTo>
                  <a:lnTo>
                    <a:pt x="810787" y="4271793"/>
                  </a:lnTo>
                  <a:lnTo>
                    <a:pt x="828655" y="4229893"/>
                  </a:lnTo>
                  <a:lnTo>
                    <a:pt x="846005" y="4187827"/>
                  </a:lnTo>
                  <a:lnTo>
                    <a:pt x="862837" y="4145600"/>
                  </a:lnTo>
                  <a:lnTo>
                    <a:pt x="879151" y="4103217"/>
                  </a:lnTo>
                  <a:lnTo>
                    <a:pt x="894948" y="4060683"/>
                  </a:lnTo>
                  <a:lnTo>
                    <a:pt x="910226" y="4018003"/>
                  </a:lnTo>
                  <a:lnTo>
                    <a:pt x="924986" y="3975181"/>
                  </a:lnTo>
                  <a:lnTo>
                    <a:pt x="939229" y="3932223"/>
                  </a:lnTo>
                  <a:lnTo>
                    <a:pt x="952954" y="3889133"/>
                  </a:lnTo>
                  <a:lnTo>
                    <a:pt x="966160" y="3845917"/>
                  </a:lnTo>
                  <a:lnTo>
                    <a:pt x="978849" y="3802578"/>
                  </a:lnTo>
                  <a:lnTo>
                    <a:pt x="991020" y="3759122"/>
                  </a:lnTo>
                  <a:lnTo>
                    <a:pt x="1002673" y="3715555"/>
                  </a:lnTo>
                  <a:lnTo>
                    <a:pt x="1013808" y="3671880"/>
                  </a:lnTo>
                  <a:lnTo>
                    <a:pt x="1024425" y="3628102"/>
                  </a:lnTo>
                  <a:lnTo>
                    <a:pt x="1034524" y="3584228"/>
                  </a:lnTo>
                  <a:lnTo>
                    <a:pt x="1044106" y="3540260"/>
                  </a:lnTo>
                  <a:lnTo>
                    <a:pt x="1053169" y="3496205"/>
                  </a:lnTo>
                  <a:lnTo>
                    <a:pt x="1061715" y="3452067"/>
                  </a:lnTo>
                  <a:lnTo>
                    <a:pt x="1069742" y="3407851"/>
                  </a:lnTo>
                  <a:lnTo>
                    <a:pt x="1077252" y="3363561"/>
                  </a:lnTo>
                  <a:lnTo>
                    <a:pt x="1084244" y="3319204"/>
                  </a:lnTo>
                  <a:lnTo>
                    <a:pt x="1090718" y="3274783"/>
                  </a:lnTo>
                  <a:lnTo>
                    <a:pt x="1096674" y="3230303"/>
                  </a:lnTo>
                  <a:lnTo>
                    <a:pt x="1102112" y="3185770"/>
                  </a:lnTo>
                  <a:lnTo>
                    <a:pt x="1107032" y="3141189"/>
                  </a:lnTo>
                  <a:lnTo>
                    <a:pt x="1111434" y="3096563"/>
                  </a:lnTo>
                  <a:lnTo>
                    <a:pt x="1115318" y="3051898"/>
                  </a:lnTo>
                  <a:lnTo>
                    <a:pt x="1118685" y="3007199"/>
                  </a:lnTo>
                  <a:lnTo>
                    <a:pt x="1121533" y="2962471"/>
                  </a:lnTo>
                  <a:lnTo>
                    <a:pt x="1123864" y="2917719"/>
                  </a:lnTo>
                  <a:lnTo>
                    <a:pt x="1125677" y="2872947"/>
                  </a:lnTo>
                  <a:lnTo>
                    <a:pt x="1126971" y="2828160"/>
                  </a:lnTo>
                  <a:lnTo>
                    <a:pt x="1127748" y="2783364"/>
                  </a:lnTo>
                  <a:lnTo>
                    <a:pt x="1128007" y="2738562"/>
                  </a:lnTo>
                  <a:lnTo>
                    <a:pt x="1127748" y="2693761"/>
                  </a:lnTo>
                  <a:lnTo>
                    <a:pt x="1126971" y="2648965"/>
                  </a:lnTo>
                  <a:lnTo>
                    <a:pt x="1125677" y="2604178"/>
                  </a:lnTo>
                  <a:lnTo>
                    <a:pt x="1123864" y="2559406"/>
                  </a:lnTo>
                  <a:lnTo>
                    <a:pt x="1121533" y="2514654"/>
                  </a:lnTo>
                  <a:lnTo>
                    <a:pt x="1118685" y="2469926"/>
                  </a:lnTo>
                  <a:lnTo>
                    <a:pt x="1115318" y="2425227"/>
                  </a:lnTo>
                  <a:lnTo>
                    <a:pt x="1111434" y="2380562"/>
                  </a:lnTo>
                  <a:lnTo>
                    <a:pt x="1107032" y="2335936"/>
                  </a:lnTo>
                  <a:lnTo>
                    <a:pt x="1102112" y="2291354"/>
                  </a:lnTo>
                  <a:lnTo>
                    <a:pt x="1096674" y="2246821"/>
                  </a:lnTo>
                  <a:lnTo>
                    <a:pt x="1090718" y="2202342"/>
                  </a:lnTo>
                  <a:lnTo>
                    <a:pt x="1084244" y="2157921"/>
                  </a:lnTo>
                  <a:lnTo>
                    <a:pt x="1077252" y="2113563"/>
                  </a:lnTo>
                  <a:lnTo>
                    <a:pt x="1069742" y="2069274"/>
                  </a:lnTo>
                  <a:lnTo>
                    <a:pt x="1061715" y="2025057"/>
                  </a:lnTo>
                  <a:lnTo>
                    <a:pt x="1053169" y="1980919"/>
                  </a:lnTo>
                  <a:lnTo>
                    <a:pt x="1044106" y="1936864"/>
                  </a:lnTo>
                  <a:lnTo>
                    <a:pt x="1034524" y="1892896"/>
                  </a:lnTo>
                  <a:lnTo>
                    <a:pt x="1024425" y="1849021"/>
                  </a:lnTo>
                  <a:lnTo>
                    <a:pt x="1013808" y="1805244"/>
                  </a:lnTo>
                  <a:lnTo>
                    <a:pt x="1002673" y="1761569"/>
                  </a:lnTo>
                  <a:lnTo>
                    <a:pt x="991020" y="1718001"/>
                  </a:lnTo>
                  <a:lnTo>
                    <a:pt x="978849" y="1674546"/>
                  </a:lnTo>
                  <a:lnTo>
                    <a:pt x="966160" y="1631207"/>
                  </a:lnTo>
                  <a:lnTo>
                    <a:pt x="952954" y="1587990"/>
                  </a:lnTo>
                  <a:lnTo>
                    <a:pt x="939229" y="1544900"/>
                  </a:lnTo>
                  <a:lnTo>
                    <a:pt x="924986" y="1501942"/>
                  </a:lnTo>
                  <a:lnTo>
                    <a:pt x="910226" y="1459120"/>
                  </a:lnTo>
                  <a:lnTo>
                    <a:pt x="894948" y="1416440"/>
                  </a:lnTo>
                  <a:lnTo>
                    <a:pt x="879151" y="1373905"/>
                  </a:lnTo>
                  <a:lnTo>
                    <a:pt x="862837" y="1331522"/>
                  </a:lnTo>
                  <a:lnTo>
                    <a:pt x="846005" y="1289295"/>
                  </a:lnTo>
                  <a:lnTo>
                    <a:pt x="828655" y="1247229"/>
                  </a:lnTo>
                  <a:lnTo>
                    <a:pt x="810787" y="1205329"/>
                  </a:lnTo>
                  <a:lnTo>
                    <a:pt x="792402" y="1163599"/>
                  </a:lnTo>
                  <a:lnTo>
                    <a:pt x="773498" y="1122045"/>
                  </a:lnTo>
                  <a:lnTo>
                    <a:pt x="754076" y="1080671"/>
                  </a:lnTo>
                  <a:lnTo>
                    <a:pt x="734137" y="1039483"/>
                  </a:lnTo>
                  <a:lnTo>
                    <a:pt x="713679" y="998484"/>
                  </a:lnTo>
                  <a:lnTo>
                    <a:pt x="692704" y="957681"/>
                  </a:lnTo>
                  <a:lnTo>
                    <a:pt x="671211" y="917077"/>
                  </a:lnTo>
                  <a:lnTo>
                    <a:pt x="649199" y="876679"/>
                  </a:lnTo>
                  <a:lnTo>
                    <a:pt x="626670" y="836490"/>
                  </a:lnTo>
                  <a:lnTo>
                    <a:pt x="603623" y="796515"/>
                  </a:lnTo>
                  <a:lnTo>
                    <a:pt x="580059" y="756760"/>
                  </a:lnTo>
                  <a:lnTo>
                    <a:pt x="555976" y="717229"/>
                  </a:lnTo>
                  <a:lnTo>
                    <a:pt x="531375" y="677927"/>
                  </a:lnTo>
                  <a:lnTo>
                    <a:pt x="506256" y="638860"/>
                  </a:lnTo>
                  <a:lnTo>
                    <a:pt x="480620" y="600031"/>
                  </a:lnTo>
                  <a:lnTo>
                    <a:pt x="454465" y="561446"/>
                  </a:lnTo>
                  <a:lnTo>
                    <a:pt x="427793" y="523110"/>
                  </a:lnTo>
                  <a:lnTo>
                    <a:pt x="400603" y="485027"/>
                  </a:lnTo>
                  <a:lnTo>
                    <a:pt x="372895" y="447202"/>
                  </a:lnTo>
                  <a:lnTo>
                    <a:pt x="344669" y="409641"/>
                  </a:lnTo>
                  <a:lnTo>
                    <a:pt x="315925" y="372348"/>
                  </a:lnTo>
                  <a:lnTo>
                    <a:pt x="286663" y="335328"/>
                  </a:lnTo>
                  <a:lnTo>
                    <a:pt x="256883" y="298586"/>
                  </a:lnTo>
                  <a:lnTo>
                    <a:pt x="226585" y="262127"/>
                  </a:lnTo>
                  <a:lnTo>
                    <a:pt x="195769" y="225955"/>
                  </a:lnTo>
                  <a:lnTo>
                    <a:pt x="164436" y="190076"/>
                  </a:lnTo>
                  <a:lnTo>
                    <a:pt x="132584" y="154495"/>
                  </a:lnTo>
                  <a:lnTo>
                    <a:pt x="100215" y="119215"/>
                  </a:lnTo>
                  <a:lnTo>
                    <a:pt x="67328" y="84243"/>
                  </a:lnTo>
                  <a:lnTo>
                    <a:pt x="33923" y="49583"/>
                  </a:lnTo>
                  <a:lnTo>
                    <a:pt x="0" y="15239"/>
                  </a:lnTo>
                  <a:lnTo>
                    <a:pt x="15278" y="0"/>
                  </a:lnTo>
                  <a:close/>
                </a:path>
              </a:pathLst>
            </a:custGeom>
            <a:noFill/>
            <a:ln w="12700">
              <a:solidFill>
                <a:srgbClr val="1388B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65914" name="object 5">
              <a:extLst>
                <a:ext uri="{FF2B5EF4-FFF2-40B4-BE49-F238E27FC236}">
                  <a16:creationId xmlns:a16="http://schemas.microsoft.com/office/drawing/2014/main" id="{91943CE5-8C0D-726C-79A5-EB16FF6227BC}"/>
                </a:ext>
              </a:extLst>
            </p:cNvPr>
            <p:cNvSpPr>
              <a:spLocks/>
            </p:cNvSpPr>
            <p:nvPr/>
          </p:nvSpPr>
          <p:spPr bwMode="auto">
            <a:xfrm>
              <a:off x="1662429" y="1219123"/>
              <a:ext cx="9587230" cy="885825"/>
            </a:xfrm>
            <a:custGeom>
              <a:avLst/>
              <a:gdLst>
                <a:gd name="T0" fmla="*/ 9587230 w 9587230"/>
                <a:gd name="T1" fmla="*/ 0 h 885825"/>
                <a:gd name="T2" fmla="*/ 0 w 9587230"/>
                <a:gd name="T3" fmla="*/ 0 h 885825"/>
                <a:gd name="T4" fmla="*/ 0 w 9587230"/>
                <a:gd name="T5" fmla="*/ 885393 h 885825"/>
                <a:gd name="T6" fmla="*/ 9587230 w 9587230"/>
                <a:gd name="T7" fmla="*/ 885393 h 885825"/>
                <a:gd name="T8" fmla="*/ 9587230 w 9587230"/>
                <a:gd name="T9" fmla="*/ 0 h 8858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87230" h="885825">
                  <a:moveTo>
                    <a:pt x="9587230" y="0"/>
                  </a:moveTo>
                  <a:lnTo>
                    <a:pt x="0" y="0"/>
                  </a:lnTo>
                  <a:lnTo>
                    <a:pt x="0" y="885393"/>
                  </a:lnTo>
                  <a:lnTo>
                    <a:pt x="9587230" y="885393"/>
                  </a:lnTo>
                  <a:lnTo>
                    <a:pt x="9587230"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65915" name="object 6">
              <a:extLst>
                <a:ext uri="{FF2B5EF4-FFF2-40B4-BE49-F238E27FC236}">
                  <a16:creationId xmlns:a16="http://schemas.microsoft.com/office/drawing/2014/main" id="{F2BE6A92-21BA-2201-C6B7-442FDC1D9903}"/>
                </a:ext>
              </a:extLst>
            </p:cNvPr>
            <p:cNvSpPr>
              <a:spLocks/>
            </p:cNvSpPr>
            <p:nvPr/>
          </p:nvSpPr>
          <p:spPr bwMode="auto">
            <a:xfrm>
              <a:off x="1662429" y="1219123"/>
              <a:ext cx="9587230" cy="885825"/>
            </a:xfrm>
            <a:custGeom>
              <a:avLst/>
              <a:gdLst>
                <a:gd name="T0" fmla="*/ 0 w 9587230"/>
                <a:gd name="T1" fmla="*/ 885393 h 885825"/>
                <a:gd name="T2" fmla="*/ 9587230 w 9587230"/>
                <a:gd name="T3" fmla="*/ 885393 h 885825"/>
                <a:gd name="T4" fmla="*/ 9587230 w 9587230"/>
                <a:gd name="T5" fmla="*/ 0 h 885825"/>
                <a:gd name="T6" fmla="*/ 0 w 9587230"/>
                <a:gd name="T7" fmla="*/ 0 h 885825"/>
                <a:gd name="T8" fmla="*/ 0 w 9587230"/>
                <a:gd name="T9" fmla="*/ 885393 h 8858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87230" h="885825">
                  <a:moveTo>
                    <a:pt x="0" y="885393"/>
                  </a:moveTo>
                  <a:lnTo>
                    <a:pt x="9587230" y="885393"/>
                  </a:lnTo>
                  <a:lnTo>
                    <a:pt x="9587230" y="0"/>
                  </a:lnTo>
                  <a:lnTo>
                    <a:pt x="0" y="0"/>
                  </a:lnTo>
                  <a:lnTo>
                    <a:pt x="0" y="885393"/>
                  </a:lnTo>
                  <a:close/>
                </a:path>
              </a:pathLst>
            </a:custGeom>
            <a:noFill/>
            <a:ln w="12699">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7" name="object 7">
            <a:extLst>
              <a:ext uri="{FF2B5EF4-FFF2-40B4-BE49-F238E27FC236}">
                <a16:creationId xmlns:a16="http://schemas.microsoft.com/office/drawing/2014/main" id="{412B3055-4A09-002E-8770-F8CFFA81C9F2}"/>
              </a:ext>
            </a:extLst>
          </p:cNvPr>
          <p:cNvSpPr txBox="1">
            <a:spLocks noGrp="1"/>
          </p:cNvSpPr>
          <p:nvPr>
            <p:ph type="title"/>
          </p:nvPr>
        </p:nvSpPr>
        <p:spPr>
          <a:xfrm>
            <a:off x="1765300" y="1828800"/>
            <a:ext cx="4749800" cy="241300"/>
          </a:xfrm>
        </p:spPr>
        <p:txBody>
          <a:bodyPr lIns="0" tIns="10001" rIns="0" bIns="0" rtlCol="0">
            <a:spAutoFit/>
          </a:bodyPr>
          <a:lstStyle/>
          <a:p>
            <a:pPr marL="9525">
              <a:spcBef>
                <a:spcPts val="79"/>
              </a:spcBef>
              <a:defRPr/>
            </a:pPr>
            <a:r>
              <a:rPr sz="1500" dirty="0">
                <a:solidFill>
                  <a:srgbClr val="FF0000"/>
                </a:solidFill>
                <a:latin typeface="Microsoft JhengHei"/>
                <a:cs typeface="Microsoft JhengHei"/>
              </a:rPr>
              <a:t>Q</a:t>
            </a:r>
            <a:r>
              <a:rPr sz="1500" spc="-15" dirty="0">
                <a:solidFill>
                  <a:srgbClr val="FF0000"/>
                </a:solidFill>
                <a:latin typeface="Microsoft JhengHei"/>
                <a:cs typeface="Microsoft JhengHei"/>
              </a:rPr>
              <a:t>：特招考試分發入學與免試入學之學生會分開編班嗎？</a:t>
            </a:r>
            <a:endParaRPr sz="1500" dirty="0">
              <a:solidFill>
                <a:srgbClr val="FF0000"/>
              </a:solidFill>
              <a:latin typeface="Microsoft JhengHei"/>
              <a:cs typeface="Microsoft JhengHei"/>
            </a:endParaRPr>
          </a:p>
        </p:txBody>
      </p:sp>
      <p:grpSp>
        <p:nvGrpSpPr>
          <p:cNvPr id="165893" name="object 8">
            <a:extLst>
              <a:ext uri="{FF2B5EF4-FFF2-40B4-BE49-F238E27FC236}">
                <a16:creationId xmlns:a16="http://schemas.microsoft.com/office/drawing/2014/main" id="{0BE822D0-54B8-9E26-0253-36CD578AEF70}"/>
              </a:ext>
            </a:extLst>
          </p:cNvPr>
          <p:cNvGrpSpPr>
            <a:grpSpLocks/>
          </p:cNvGrpSpPr>
          <p:nvPr/>
        </p:nvGrpSpPr>
        <p:grpSpPr bwMode="auto">
          <a:xfrm>
            <a:off x="827088" y="1684338"/>
            <a:ext cx="7615237" cy="3836987"/>
            <a:chOff x="1102753" y="1102105"/>
            <a:chExt cx="10153650" cy="5117465"/>
          </a:xfrm>
        </p:grpSpPr>
        <p:sp>
          <p:nvSpPr>
            <p:cNvPr id="165895" name="object 9">
              <a:extLst>
                <a:ext uri="{FF2B5EF4-FFF2-40B4-BE49-F238E27FC236}">
                  <a16:creationId xmlns:a16="http://schemas.microsoft.com/office/drawing/2014/main" id="{728518AD-0557-FA9E-A8BD-94809EA09DB9}"/>
                </a:ext>
              </a:extLst>
            </p:cNvPr>
            <p:cNvSpPr>
              <a:spLocks/>
            </p:cNvSpPr>
            <p:nvPr/>
          </p:nvSpPr>
          <p:spPr bwMode="auto">
            <a:xfrm>
              <a:off x="1109103" y="1108455"/>
              <a:ext cx="1106805" cy="1106805"/>
            </a:xfrm>
            <a:custGeom>
              <a:avLst/>
              <a:gdLst>
                <a:gd name="T0" fmla="*/ 505587 w 1106805"/>
                <a:gd name="T1" fmla="*/ 2030 h 1106805"/>
                <a:gd name="T2" fmla="*/ 413657 w 1106805"/>
                <a:gd name="T3" fmla="*/ 17775 h 1106805"/>
                <a:gd name="T4" fmla="*/ 327562 w 1106805"/>
                <a:gd name="T5" fmla="*/ 47995 h 1106805"/>
                <a:gd name="T6" fmla="*/ 248634 w 1106805"/>
                <a:gd name="T7" fmla="*/ 91361 h 1106805"/>
                <a:gd name="T8" fmla="*/ 178202 w 1106805"/>
                <a:gd name="T9" fmla="*/ 146548 h 1106805"/>
                <a:gd name="T10" fmla="*/ 117594 w 1106805"/>
                <a:gd name="T11" fmla="*/ 212227 h 1106805"/>
                <a:gd name="T12" fmla="*/ 68141 w 1106805"/>
                <a:gd name="T13" fmla="*/ 287073 h 1106805"/>
                <a:gd name="T14" fmla="*/ 31171 w 1106805"/>
                <a:gd name="T15" fmla="*/ 369758 h 1106805"/>
                <a:gd name="T16" fmla="*/ 8014 w 1106805"/>
                <a:gd name="T17" fmla="*/ 458956 h 1106805"/>
                <a:gd name="T18" fmla="*/ 0 w 1106805"/>
                <a:gd name="T19" fmla="*/ 553339 h 1106805"/>
                <a:gd name="T20" fmla="*/ 8014 w 1106805"/>
                <a:gd name="T21" fmla="*/ 647689 h 1106805"/>
                <a:gd name="T22" fmla="*/ 31171 w 1106805"/>
                <a:gd name="T23" fmla="*/ 736869 h 1106805"/>
                <a:gd name="T24" fmla="*/ 68141 w 1106805"/>
                <a:gd name="T25" fmla="*/ 819548 h 1106805"/>
                <a:gd name="T26" fmla="*/ 117594 w 1106805"/>
                <a:gd name="T27" fmla="*/ 894396 h 1106805"/>
                <a:gd name="T28" fmla="*/ 178202 w 1106805"/>
                <a:gd name="T29" fmla="*/ 960084 h 1106805"/>
                <a:gd name="T30" fmla="*/ 248634 w 1106805"/>
                <a:gd name="T31" fmla="*/ 1015283 h 1106805"/>
                <a:gd name="T32" fmla="*/ 327562 w 1106805"/>
                <a:gd name="T33" fmla="*/ 1058663 h 1106805"/>
                <a:gd name="T34" fmla="*/ 413657 w 1106805"/>
                <a:gd name="T35" fmla="*/ 1088894 h 1106805"/>
                <a:gd name="T36" fmla="*/ 505587 w 1106805"/>
                <a:gd name="T37" fmla="*/ 1104646 h 1106805"/>
                <a:gd name="T38" fmla="*/ 601084 w 1106805"/>
                <a:gd name="T39" fmla="*/ 1104646 h 1106805"/>
                <a:gd name="T40" fmla="*/ 693047 w 1106805"/>
                <a:gd name="T41" fmla="*/ 1088894 h 1106805"/>
                <a:gd name="T42" fmla="*/ 779167 w 1106805"/>
                <a:gd name="T43" fmla="*/ 1058663 h 1106805"/>
                <a:gd name="T44" fmla="*/ 858116 w 1106805"/>
                <a:gd name="T45" fmla="*/ 1015283 h 1106805"/>
                <a:gd name="T46" fmla="*/ 928564 w 1106805"/>
                <a:gd name="T47" fmla="*/ 960084 h 1106805"/>
                <a:gd name="T48" fmla="*/ 989183 w 1106805"/>
                <a:gd name="T49" fmla="*/ 894396 h 1106805"/>
                <a:gd name="T50" fmla="*/ 1038644 w 1106805"/>
                <a:gd name="T51" fmla="*/ 819548 h 1106805"/>
                <a:gd name="T52" fmla="*/ 1075618 w 1106805"/>
                <a:gd name="T53" fmla="*/ 736869 h 1106805"/>
                <a:gd name="T54" fmla="*/ 1098777 w 1106805"/>
                <a:gd name="T55" fmla="*/ 647689 h 1106805"/>
                <a:gd name="T56" fmla="*/ 1106792 w 1106805"/>
                <a:gd name="T57" fmla="*/ 553339 h 1106805"/>
                <a:gd name="T58" fmla="*/ 1098777 w 1106805"/>
                <a:gd name="T59" fmla="*/ 458956 h 1106805"/>
                <a:gd name="T60" fmla="*/ 1075618 w 1106805"/>
                <a:gd name="T61" fmla="*/ 369758 h 1106805"/>
                <a:gd name="T62" fmla="*/ 1038644 w 1106805"/>
                <a:gd name="T63" fmla="*/ 287073 h 1106805"/>
                <a:gd name="T64" fmla="*/ 989183 w 1106805"/>
                <a:gd name="T65" fmla="*/ 212227 h 1106805"/>
                <a:gd name="T66" fmla="*/ 928564 w 1106805"/>
                <a:gd name="T67" fmla="*/ 146548 h 1106805"/>
                <a:gd name="T68" fmla="*/ 858116 w 1106805"/>
                <a:gd name="T69" fmla="*/ 91361 h 1106805"/>
                <a:gd name="T70" fmla="*/ 779167 w 1106805"/>
                <a:gd name="T71" fmla="*/ 47995 h 1106805"/>
                <a:gd name="T72" fmla="*/ 693047 w 1106805"/>
                <a:gd name="T73" fmla="*/ 17775 h 1106805"/>
                <a:gd name="T74" fmla="*/ 601084 w 1106805"/>
                <a:gd name="T75" fmla="*/ 2030 h 11068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06805" h="1106805">
                  <a:moveTo>
                    <a:pt x="553326" y="0"/>
                  </a:moveTo>
                  <a:lnTo>
                    <a:pt x="505587" y="2030"/>
                  </a:lnTo>
                  <a:lnTo>
                    <a:pt x="458975" y="8010"/>
                  </a:lnTo>
                  <a:lnTo>
                    <a:pt x="413657" y="17775"/>
                  </a:lnTo>
                  <a:lnTo>
                    <a:pt x="369797" y="31159"/>
                  </a:lnTo>
                  <a:lnTo>
                    <a:pt x="327562" y="47995"/>
                  </a:lnTo>
                  <a:lnTo>
                    <a:pt x="287120" y="68118"/>
                  </a:lnTo>
                  <a:lnTo>
                    <a:pt x="248634" y="91361"/>
                  </a:lnTo>
                  <a:lnTo>
                    <a:pt x="212273" y="117560"/>
                  </a:lnTo>
                  <a:lnTo>
                    <a:pt x="178202" y="146548"/>
                  </a:lnTo>
                  <a:lnTo>
                    <a:pt x="146587" y="178159"/>
                  </a:lnTo>
                  <a:lnTo>
                    <a:pt x="117594" y="212227"/>
                  </a:lnTo>
                  <a:lnTo>
                    <a:pt x="91390" y="248587"/>
                  </a:lnTo>
                  <a:lnTo>
                    <a:pt x="68141" y="287073"/>
                  </a:lnTo>
                  <a:lnTo>
                    <a:pt x="48012" y="327519"/>
                  </a:lnTo>
                  <a:lnTo>
                    <a:pt x="31171" y="369758"/>
                  </a:lnTo>
                  <a:lnTo>
                    <a:pt x="17783" y="413626"/>
                  </a:lnTo>
                  <a:lnTo>
                    <a:pt x="8014" y="458956"/>
                  </a:lnTo>
                  <a:lnTo>
                    <a:pt x="2031" y="505582"/>
                  </a:lnTo>
                  <a:lnTo>
                    <a:pt x="0" y="553339"/>
                  </a:lnTo>
                  <a:lnTo>
                    <a:pt x="2031" y="601077"/>
                  </a:lnTo>
                  <a:lnTo>
                    <a:pt x="8014" y="647689"/>
                  </a:lnTo>
                  <a:lnTo>
                    <a:pt x="17783" y="693009"/>
                  </a:lnTo>
                  <a:lnTo>
                    <a:pt x="31171" y="736869"/>
                  </a:lnTo>
                  <a:lnTo>
                    <a:pt x="48012" y="779104"/>
                  </a:lnTo>
                  <a:lnTo>
                    <a:pt x="68141" y="819548"/>
                  </a:lnTo>
                  <a:lnTo>
                    <a:pt x="91390" y="858034"/>
                  </a:lnTo>
                  <a:lnTo>
                    <a:pt x="117594" y="894396"/>
                  </a:lnTo>
                  <a:lnTo>
                    <a:pt x="146587" y="928468"/>
                  </a:lnTo>
                  <a:lnTo>
                    <a:pt x="178202" y="960084"/>
                  </a:lnTo>
                  <a:lnTo>
                    <a:pt x="212273" y="989078"/>
                  </a:lnTo>
                  <a:lnTo>
                    <a:pt x="248634" y="1015283"/>
                  </a:lnTo>
                  <a:lnTo>
                    <a:pt x="287120" y="1038533"/>
                  </a:lnTo>
                  <a:lnTo>
                    <a:pt x="327562" y="1058663"/>
                  </a:lnTo>
                  <a:lnTo>
                    <a:pt x="369797" y="1075505"/>
                  </a:lnTo>
                  <a:lnTo>
                    <a:pt x="413657" y="1088894"/>
                  </a:lnTo>
                  <a:lnTo>
                    <a:pt x="458975" y="1098663"/>
                  </a:lnTo>
                  <a:lnTo>
                    <a:pt x="505587" y="1104646"/>
                  </a:lnTo>
                  <a:lnTo>
                    <a:pt x="553326" y="1106678"/>
                  </a:lnTo>
                  <a:lnTo>
                    <a:pt x="601084" y="1104646"/>
                  </a:lnTo>
                  <a:lnTo>
                    <a:pt x="647713" y="1098663"/>
                  </a:lnTo>
                  <a:lnTo>
                    <a:pt x="693047" y="1088894"/>
                  </a:lnTo>
                  <a:lnTo>
                    <a:pt x="736921" y="1075505"/>
                  </a:lnTo>
                  <a:lnTo>
                    <a:pt x="779167" y="1058663"/>
                  </a:lnTo>
                  <a:lnTo>
                    <a:pt x="819621" y="1038533"/>
                  </a:lnTo>
                  <a:lnTo>
                    <a:pt x="858116" y="1015283"/>
                  </a:lnTo>
                  <a:lnTo>
                    <a:pt x="894486" y="989078"/>
                  </a:lnTo>
                  <a:lnTo>
                    <a:pt x="928564" y="960084"/>
                  </a:lnTo>
                  <a:lnTo>
                    <a:pt x="960185" y="928468"/>
                  </a:lnTo>
                  <a:lnTo>
                    <a:pt x="989183" y="894396"/>
                  </a:lnTo>
                  <a:lnTo>
                    <a:pt x="1015391" y="858034"/>
                  </a:lnTo>
                  <a:lnTo>
                    <a:pt x="1038644" y="819548"/>
                  </a:lnTo>
                  <a:lnTo>
                    <a:pt x="1058775" y="779104"/>
                  </a:lnTo>
                  <a:lnTo>
                    <a:pt x="1075618" y="736869"/>
                  </a:lnTo>
                  <a:lnTo>
                    <a:pt x="1089007" y="693009"/>
                  </a:lnTo>
                  <a:lnTo>
                    <a:pt x="1098777" y="647689"/>
                  </a:lnTo>
                  <a:lnTo>
                    <a:pt x="1104760" y="601077"/>
                  </a:lnTo>
                  <a:lnTo>
                    <a:pt x="1106792" y="553339"/>
                  </a:lnTo>
                  <a:lnTo>
                    <a:pt x="1104760" y="505582"/>
                  </a:lnTo>
                  <a:lnTo>
                    <a:pt x="1098777" y="458956"/>
                  </a:lnTo>
                  <a:lnTo>
                    <a:pt x="1089007" y="413626"/>
                  </a:lnTo>
                  <a:lnTo>
                    <a:pt x="1075618" y="369758"/>
                  </a:lnTo>
                  <a:lnTo>
                    <a:pt x="1058775" y="327519"/>
                  </a:lnTo>
                  <a:lnTo>
                    <a:pt x="1038644" y="287073"/>
                  </a:lnTo>
                  <a:lnTo>
                    <a:pt x="1015391" y="248587"/>
                  </a:lnTo>
                  <a:lnTo>
                    <a:pt x="989183" y="212227"/>
                  </a:lnTo>
                  <a:lnTo>
                    <a:pt x="960185" y="178159"/>
                  </a:lnTo>
                  <a:lnTo>
                    <a:pt x="928564" y="146548"/>
                  </a:lnTo>
                  <a:lnTo>
                    <a:pt x="894486" y="117560"/>
                  </a:lnTo>
                  <a:lnTo>
                    <a:pt x="858116" y="91361"/>
                  </a:lnTo>
                  <a:lnTo>
                    <a:pt x="819621" y="68118"/>
                  </a:lnTo>
                  <a:lnTo>
                    <a:pt x="779167" y="47995"/>
                  </a:lnTo>
                  <a:lnTo>
                    <a:pt x="736921" y="31159"/>
                  </a:lnTo>
                  <a:lnTo>
                    <a:pt x="693047" y="17775"/>
                  </a:lnTo>
                  <a:lnTo>
                    <a:pt x="647713" y="8010"/>
                  </a:lnTo>
                  <a:lnTo>
                    <a:pt x="601084" y="2030"/>
                  </a:lnTo>
                  <a:lnTo>
                    <a:pt x="5533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65896" name="object 10">
              <a:extLst>
                <a:ext uri="{FF2B5EF4-FFF2-40B4-BE49-F238E27FC236}">
                  <a16:creationId xmlns:a16="http://schemas.microsoft.com/office/drawing/2014/main" id="{EDC4D77C-28C1-A975-5886-E0FC1581FA8C}"/>
                </a:ext>
              </a:extLst>
            </p:cNvPr>
            <p:cNvSpPr>
              <a:spLocks/>
            </p:cNvSpPr>
            <p:nvPr/>
          </p:nvSpPr>
          <p:spPr bwMode="auto">
            <a:xfrm>
              <a:off x="1109103" y="1108455"/>
              <a:ext cx="1106805" cy="1106805"/>
            </a:xfrm>
            <a:custGeom>
              <a:avLst/>
              <a:gdLst>
                <a:gd name="T0" fmla="*/ 2031 w 1106805"/>
                <a:gd name="T1" fmla="*/ 505582 h 1106805"/>
                <a:gd name="T2" fmla="*/ 17783 w 1106805"/>
                <a:gd name="T3" fmla="*/ 413626 h 1106805"/>
                <a:gd name="T4" fmla="*/ 48012 w 1106805"/>
                <a:gd name="T5" fmla="*/ 327519 h 1106805"/>
                <a:gd name="T6" fmla="*/ 91390 w 1106805"/>
                <a:gd name="T7" fmla="*/ 248587 h 1106805"/>
                <a:gd name="T8" fmla="*/ 146587 w 1106805"/>
                <a:gd name="T9" fmla="*/ 178159 h 1106805"/>
                <a:gd name="T10" fmla="*/ 212273 w 1106805"/>
                <a:gd name="T11" fmla="*/ 117560 h 1106805"/>
                <a:gd name="T12" fmla="*/ 287120 w 1106805"/>
                <a:gd name="T13" fmla="*/ 68118 h 1106805"/>
                <a:gd name="T14" fmla="*/ 369797 w 1106805"/>
                <a:gd name="T15" fmla="*/ 31159 h 1106805"/>
                <a:gd name="T16" fmla="*/ 458975 w 1106805"/>
                <a:gd name="T17" fmla="*/ 8010 h 1106805"/>
                <a:gd name="T18" fmla="*/ 553326 w 1106805"/>
                <a:gd name="T19" fmla="*/ 0 h 1106805"/>
                <a:gd name="T20" fmla="*/ 647713 w 1106805"/>
                <a:gd name="T21" fmla="*/ 8010 h 1106805"/>
                <a:gd name="T22" fmla="*/ 736921 w 1106805"/>
                <a:gd name="T23" fmla="*/ 31159 h 1106805"/>
                <a:gd name="T24" fmla="*/ 819621 w 1106805"/>
                <a:gd name="T25" fmla="*/ 68118 h 1106805"/>
                <a:gd name="T26" fmla="*/ 894486 w 1106805"/>
                <a:gd name="T27" fmla="*/ 117560 h 1106805"/>
                <a:gd name="T28" fmla="*/ 960185 w 1106805"/>
                <a:gd name="T29" fmla="*/ 178159 h 1106805"/>
                <a:gd name="T30" fmla="*/ 1015391 w 1106805"/>
                <a:gd name="T31" fmla="*/ 248587 h 1106805"/>
                <a:gd name="T32" fmla="*/ 1058775 w 1106805"/>
                <a:gd name="T33" fmla="*/ 327519 h 1106805"/>
                <a:gd name="T34" fmla="*/ 1089007 w 1106805"/>
                <a:gd name="T35" fmla="*/ 413626 h 1106805"/>
                <a:gd name="T36" fmla="*/ 1104760 w 1106805"/>
                <a:gd name="T37" fmla="*/ 505582 h 1106805"/>
                <a:gd name="T38" fmla="*/ 1104760 w 1106805"/>
                <a:gd name="T39" fmla="*/ 601077 h 1106805"/>
                <a:gd name="T40" fmla="*/ 1089007 w 1106805"/>
                <a:gd name="T41" fmla="*/ 693009 h 1106805"/>
                <a:gd name="T42" fmla="*/ 1058775 w 1106805"/>
                <a:gd name="T43" fmla="*/ 779104 h 1106805"/>
                <a:gd name="T44" fmla="*/ 1015391 w 1106805"/>
                <a:gd name="T45" fmla="*/ 858034 h 1106805"/>
                <a:gd name="T46" fmla="*/ 960185 w 1106805"/>
                <a:gd name="T47" fmla="*/ 928468 h 1106805"/>
                <a:gd name="T48" fmla="*/ 894486 w 1106805"/>
                <a:gd name="T49" fmla="*/ 989078 h 1106805"/>
                <a:gd name="T50" fmla="*/ 819621 w 1106805"/>
                <a:gd name="T51" fmla="*/ 1038533 h 1106805"/>
                <a:gd name="T52" fmla="*/ 736921 w 1106805"/>
                <a:gd name="T53" fmla="*/ 1075505 h 1106805"/>
                <a:gd name="T54" fmla="*/ 647713 w 1106805"/>
                <a:gd name="T55" fmla="*/ 1098663 h 1106805"/>
                <a:gd name="T56" fmla="*/ 553326 w 1106805"/>
                <a:gd name="T57" fmla="*/ 1106678 h 1106805"/>
                <a:gd name="T58" fmla="*/ 458975 w 1106805"/>
                <a:gd name="T59" fmla="*/ 1098663 h 1106805"/>
                <a:gd name="T60" fmla="*/ 369797 w 1106805"/>
                <a:gd name="T61" fmla="*/ 1075505 h 1106805"/>
                <a:gd name="T62" fmla="*/ 287120 w 1106805"/>
                <a:gd name="T63" fmla="*/ 1038533 h 1106805"/>
                <a:gd name="T64" fmla="*/ 212273 w 1106805"/>
                <a:gd name="T65" fmla="*/ 989078 h 1106805"/>
                <a:gd name="T66" fmla="*/ 146587 w 1106805"/>
                <a:gd name="T67" fmla="*/ 928468 h 1106805"/>
                <a:gd name="T68" fmla="*/ 91390 w 1106805"/>
                <a:gd name="T69" fmla="*/ 858034 h 1106805"/>
                <a:gd name="T70" fmla="*/ 48012 w 1106805"/>
                <a:gd name="T71" fmla="*/ 779104 h 1106805"/>
                <a:gd name="T72" fmla="*/ 17783 w 1106805"/>
                <a:gd name="T73" fmla="*/ 693009 h 1106805"/>
                <a:gd name="T74" fmla="*/ 2031 w 1106805"/>
                <a:gd name="T75" fmla="*/ 601077 h 1106805"/>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06805" h="1106805">
                  <a:moveTo>
                    <a:pt x="0" y="553339"/>
                  </a:moveTo>
                  <a:lnTo>
                    <a:pt x="2031" y="505582"/>
                  </a:lnTo>
                  <a:lnTo>
                    <a:pt x="8014" y="458956"/>
                  </a:lnTo>
                  <a:lnTo>
                    <a:pt x="17783" y="413626"/>
                  </a:lnTo>
                  <a:lnTo>
                    <a:pt x="31171" y="369758"/>
                  </a:lnTo>
                  <a:lnTo>
                    <a:pt x="48012" y="327519"/>
                  </a:lnTo>
                  <a:lnTo>
                    <a:pt x="68141" y="287073"/>
                  </a:lnTo>
                  <a:lnTo>
                    <a:pt x="91390" y="248587"/>
                  </a:lnTo>
                  <a:lnTo>
                    <a:pt x="117594" y="212227"/>
                  </a:lnTo>
                  <a:lnTo>
                    <a:pt x="146587" y="178159"/>
                  </a:lnTo>
                  <a:lnTo>
                    <a:pt x="178202" y="146548"/>
                  </a:lnTo>
                  <a:lnTo>
                    <a:pt x="212273" y="117560"/>
                  </a:lnTo>
                  <a:lnTo>
                    <a:pt x="248634" y="91361"/>
                  </a:lnTo>
                  <a:lnTo>
                    <a:pt x="287120" y="68118"/>
                  </a:lnTo>
                  <a:lnTo>
                    <a:pt x="327562" y="47995"/>
                  </a:lnTo>
                  <a:lnTo>
                    <a:pt x="369797" y="31159"/>
                  </a:lnTo>
                  <a:lnTo>
                    <a:pt x="413657" y="17775"/>
                  </a:lnTo>
                  <a:lnTo>
                    <a:pt x="458975" y="8010"/>
                  </a:lnTo>
                  <a:lnTo>
                    <a:pt x="505587" y="2030"/>
                  </a:lnTo>
                  <a:lnTo>
                    <a:pt x="553326" y="0"/>
                  </a:lnTo>
                  <a:lnTo>
                    <a:pt x="601084" y="2030"/>
                  </a:lnTo>
                  <a:lnTo>
                    <a:pt x="647713" y="8010"/>
                  </a:lnTo>
                  <a:lnTo>
                    <a:pt x="693047" y="17775"/>
                  </a:lnTo>
                  <a:lnTo>
                    <a:pt x="736921" y="31159"/>
                  </a:lnTo>
                  <a:lnTo>
                    <a:pt x="779167" y="47995"/>
                  </a:lnTo>
                  <a:lnTo>
                    <a:pt x="819621" y="68118"/>
                  </a:lnTo>
                  <a:lnTo>
                    <a:pt x="858116" y="91361"/>
                  </a:lnTo>
                  <a:lnTo>
                    <a:pt x="894486" y="117560"/>
                  </a:lnTo>
                  <a:lnTo>
                    <a:pt x="928564" y="146548"/>
                  </a:lnTo>
                  <a:lnTo>
                    <a:pt x="960185" y="178159"/>
                  </a:lnTo>
                  <a:lnTo>
                    <a:pt x="989183" y="212227"/>
                  </a:lnTo>
                  <a:lnTo>
                    <a:pt x="1015391" y="248587"/>
                  </a:lnTo>
                  <a:lnTo>
                    <a:pt x="1038644" y="287073"/>
                  </a:lnTo>
                  <a:lnTo>
                    <a:pt x="1058775" y="327519"/>
                  </a:lnTo>
                  <a:lnTo>
                    <a:pt x="1075618" y="369758"/>
                  </a:lnTo>
                  <a:lnTo>
                    <a:pt x="1089007" y="413626"/>
                  </a:lnTo>
                  <a:lnTo>
                    <a:pt x="1098777" y="458956"/>
                  </a:lnTo>
                  <a:lnTo>
                    <a:pt x="1104760" y="505582"/>
                  </a:lnTo>
                  <a:lnTo>
                    <a:pt x="1106792" y="553339"/>
                  </a:lnTo>
                  <a:lnTo>
                    <a:pt x="1104760" y="601077"/>
                  </a:lnTo>
                  <a:lnTo>
                    <a:pt x="1098777" y="647689"/>
                  </a:lnTo>
                  <a:lnTo>
                    <a:pt x="1089007" y="693009"/>
                  </a:lnTo>
                  <a:lnTo>
                    <a:pt x="1075618" y="736869"/>
                  </a:lnTo>
                  <a:lnTo>
                    <a:pt x="1058775" y="779104"/>
                  </a:lnTo>
                  <a:lnTo>
                    <a:pt x="1038644" y="819548"/>
                  </a:lnTo>
                  <a:lnTo>
                    <a:pt x="1015391" y="858034"/>
                  </a:lnTo>
                  <a:lnTo>
                    <a:pt x="989183" y="894396"/>
                  </a:lnTo>
                  <a:lnTo>
                    <a:pt x="960185" y="928468"/>
                  </a:lnTo>
                  <a:lnTo>
                    <a:pt x="928564" y="960084"/>
                  </a:lnTo>
                  <a:lnTo>
                    <a:pt x="894486" y="989078"/>
                  </a:lnTo>
                  <a:lnTo>
                    <a:pt x="858116" y="1015283"/>
                  </a:lnTo>
                  <a:lnTo>
                    <a:pt x="819621" y="1038533"/>
                  </a:lnTo>
                  <a:lnTo>
                    <a:pt x="779167" y="1058663"/>
                  </a:lnTo>
                  <a:lnTo>
                    <a:pt x="736921" y="1075505"/>
                  </a:lnTo>
                  <a:lnTo>
                    <a:pt x="693047" y="1088894"/>
                  </a:lnTo>
                  <a:lnTo>
                    <a:pt x="647713" y="1098663"/>
                  </a:lnTo>
                  <a:lnTo>
                    <a:pt x="601084" y="1104646"/>
                  </a:lnTo>
                  <a:lnTo>
                    <a:pt x="553326" y="1106678"/>
                  </a:lnTo>
                  <a:lnTo>
                    <a:pt x="505587" y="1104646"/>
                  </a:lnTo>
                  <a:lnTo>
                    <a:pt x="458975" y="1098663"/>
                  </a:lnTo>
                  <a:lnTo>
                    <a:pt x="413657" y="1088894"/>
                  </a:lnTo>
                  <a:lnTo>
                    <a:pt x="369797" y="1075505"/>
                  </a:lnTo>
                  <a:lnTo>
                    <a:pt x="327562" y="1058663"/>
                  </a:lnTo>
                  <a:lnTo>
                    <a:pt x="287120" y="1038533"/>
                  </a:lnTo>
                  <a:lnTo>
                    <a:pt x="248634" y="1015283"/>
                  </a:lnTo>
                  <a:lnTo>
                    <a:pt x="212273" y="989078"/>
                  </a:lnTo>
                  <a:lnTo>
                    <a:pt x="178202" y="960084"/>
                  </a:lnTo>
                  <a:lnTo>
                    <a:pt x="146587" y="928468"/>
                  </a:lnTo>
                  <a:lnTo>
                    <a:pt x="117594" y="894396"/>
                  </a:lnTo>
                  <a:lnTo>
                    <a:pt x="91390" y="858034"/>
                  </a:lnTo>
                  <a:lnTo>
                    <a:pt x="68141" y="819548"/>
                  </a:lnTo>
                  <a:lnTo>
                    <a:pt x="48012" y="779104"/>
                  </a:lnTo>
                  <a:lnTo>
                    <a:pt x="31171" y="736869"/>
                  </a:lnTo>
                  <a:lnTo>
                    <a:pt x="17783" y="693009"/>
                  </a:lnTo>
                  <a:lnTo>
                    <a:pt x="8014" y="647689"/>
                  </a:lnTo>
                  <a:lnTo>
                    <a:pt x="2031" y="601077"/>
                  </a:lnTo>
                  <a:lnTo>
                    <a:pt x="0" y="553339"/>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65897" name="object 11">
              <a:extLst>
                <a:ext uri="{FF2B5EF4-FFF2-40B4-BE49-F238E27FC236}">
                  <a16:creationId xmlns:a16="http://schemas.microsoft.com/office/drawing/2014/main" id="{A56FD5A2-01F1-4CC6-F3D7-C7244DC4C980}"/>
                </a:ext>
              </a:extLst>
            </p:cNvPr>
            <p:cNvSpPr>
              <a:spLocks/>
            </p:cNvSpPr>
            <p:nvPr/>
          </p:nvSpPr>
          <p:spPr bwMode="auto">
            <a:xfrm>
              <a:off x="2170049" y="2547416"/>
              <a:ext cx="9079865" cy="885825"/>
            </a:xfrm>
            <a:custGeom>
              <a:avLst/>
              <a:gdLst>
                <a:gd name="T0" fmla="*/ 9079611 w 9079865"/>
                <a:gd name="T1" fmla="*/ 0 h 885825"/>
                <a:gd name="T2" fmla="*/ 0 w 9079865"/>
                <a:gd name="T3" fmla="*/ 0 h 885825"/>
                <a:gd name="T4" fmla="*/ 0 w 9079865"/>
                <a:gd name="T5" fmla="*/ 885393 h 885825"/>
                <a:gd name="T6" fmla="*/ 9079611 w 9079865"/>
                <a:gd name="T7" fmla="*/ 885393 h 885825"/>
                <a:gd name="T8" fmla="*/ 9079611 w 9079865"/>
                <a:gd name="T9" fmla="*/ 0 h 8858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79865" h="885825">
                  <a:moveTo>
                    <a:pt x="9079611" y="0"/>
                  </a:moveTo>
                  <a:lnTo>
                    <a:pt x="0" y="0"/>
                  </a:lnTo>
                  <a:lnTo>
                    <a:pt x="0" y="885393"/>
                  </a:lnTo>
                  <a:lnTo>
                    <a:pt x="9079611" y="885393"/>
                  </a:lnTo>
                  <a:lnTo>
                    <a:pt x="9079611"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65898" name="object 12">
              <a:extLst>
                <a:ext uri="{FF2B5EF4-FFF2-40B4-BE49-F238E27FC236}">
                  <a16:creationId xmlns:a16="http://schemas.microsoft.com/office/drawing/2014/main" id="{BFF60849-0FFF-BB73-1F3A-705201522238}"/>
                </a:ext>
              </a:extLst>
            </p:cNvPr>
            <p:cNvSpPr>
              <a:spLocks/>
            </p:cNvSpPr>
            <p:nvPr/>
          </p:nvSpPr>
          <p:spPr bwMode="auto">
            <a:xfrm>
              <a:off x="2170049" y="2547416"/>
              <a:ext cx="9079865" cy="885825"/>
            </a:xfrm>
            <a:custGeom>
              <a:avLst/>
              <a:gdLst>
                <a:gd name="T0" fmla="*/ 0 w 9079865"/>
                <a:gd name="T1" fmla="*/ 885393 h 885825"/>
                <a:gd name="T2" fmla="*/ 9079611 w 9079865"/>
                <a:gd name="T3" fmla="*/ 885393 h 885825"/>
                <a:gd name="T4" fmla="*/ 9079611 w 9079865"/>
                <a:gd name="T5" fmla="*/ 0 h 885825"/>
                <a:gd name="T6" fmla="*/ 0 w 9079865"/>
                <a:gd name="T7" fmla="*/ 0 h 885825"/>
                <a:gd name="T8" fmla="*/ 0 w 9079865"/>
                <a:gd name="T9" fmla="*/ 885393 h 8858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79865" h="885825">
                  <a:moveTo>
                    <a:pt x="0" y="885393"/>
                  </a:moveTo>
                  <a:lnTo>
                    <a:pt x="9079611" y="885393"/>
                  </a:lnTo>
                  <a:lnTo>
                    <a:pt x="9079611" y="0"/>
                  </a:lnTo>
                  <a:lnTo>
                    <a:pt x="0" y="0"/>
                  </a:lnTo>
                  <a:lnTo>
                    <a:pt x="0" y="885393"/>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65899" name="object 13">
              <a:extLst>
                <a:ext uri="{FF2B5EF4-FFF2-40B4-BE49-F238E27FC236}">
                  <a16:creationId xmlns:a16="http://schemas.microsoft.com/office/drawing/2014/main" id="{FA92D3B6-C46C-EFE4-49E2-287B6C99D8A9}"/>
                </a:ext>
              </a:extLst>
            </p:cNvPr>
            <p:cNvSpPr>
              <a:spLocks/>
            </p:cNvSpPr>
            <p:nvPr/>
          </p:nvSpPr>
          <p:spPr bwMode="auto">
            <a:xfrm>
              <a:off x="1616710" y="2436748"/>
              <a:ext cx="1106805" cy="1106805"/>
            </a:xfrm>
            <a:custGeom>
              <a:avLst/>
              <a:gdLst>
                <a:gd name="T0" fmla="*/ 505600 w 1106805"/>
                <a:gd name="T1" fmla="*/ 2031 h 1106804"/>
                <a:gd name="T2" fmla="*/ 413668 w 1106805"/>
                <a:gd name="T3" fmla="*/ 17783 h 1106804"/>
                <a:gd name="T4" fmla="*/ 327573 w 1106805"/>
                <a:gd name="T5" fmla="*/ 48014 h 1106804"/>
                <a:gd name="T6" fmla="*/ 248643 w 1106805"/>
                <a:gd name="T7" fmla="*/ 91394 h 1106804"/>
                <a:gd name="T8" fmla="*/ 178209 w 1106805"/>
                <a:gd name="T9" fmla="*/ 146593 h 1106804"/>
                <a:gd name="T10" fmla="*/ 117599 w 1106805"/>
                <a:gd name="T11" fmla="*/ 212281 h 1106804"/>
                <a:gd name="T12" fmla="*/ 68144 w 1106805"/>
                <a:gd name="T13" fmla="*/ 287129 h 1106804"/>
                <a:gd name="T14" fmla="*/ 31172 w 1106805"/>
                <a:gd name="T15" fmla="*/ 369808 h 1106804"/>
                <a:gd name="T16" fmla="*/ 8014 w 1106805"/>
                <a:gd name="T17" fmla="*/ 458988 h 1106804"/>
                <a:gd name="T18" fmla="*/ 0 w 1106805"/>
                <a:gd name="T19" fmla="*/ 553338 h 1106804"/>
                <a:gd name="T20" fmla="*/ 8014 w 1106805"/>
                <a:gd name="T21" fmla="*/ 647715 h 1106804"/>
                <a:gd name="T22" fmla="*/ 31172 w 1106805"/>
                <a:gd name="T23" fmla="*/ 736895 h 1106804"/>
                <a:gd name="T24" fmla="*/ 68144 w 1106805"/>
                <a:gd name="T25" fmla="*/ 819574 h 1106804"/>
                <a:gd name="T26" fmla="*/ 117599 w 1106805"/>
                <a:gd name="T27" fmla="*/ 894422 h 1106804"/>
                <a:gd name="T28" fmla="*/ 178209 w 1106805"/>
                <a:gd name="T29" fmla="*/ 960110 h 1106804"/>
                <a:gd name="T30" fmla="*/ 248643 w 1106805"/>
                <a:gd name="T31" fmla="*/ 1015309 h 1106804"/>
                <a:gd name="T32" fmla="*/ 327573 w 1106805"/>
                <a:gd name="T33" fmla="*/ 1058689 h 1106804"/>
                <a:gd name="T34" fmla="*/ 413668 w 1106805"/>
                <a:gd name="T35" fmla="*/ 1088920 h 1106804"/>
                <a:gd name="T36" fmla="*/ 505600 w 1106805"/>
                <a:gd name="T37" fmla="*/ 1104672 h 1106804"/>
                <a:gd name="T38" fmla="*/ 601096 w 1106805"/>
                <a:gd name="T39" fmla="*/ 1104672 h 1106804"/>
                <a:gd name="T40" fmla="*/ 693060 w 1106805"/>
                <a:gd name="T41" fmla="*/ 1088920 h 1106804"/>
                <a:gd name="T42" fmla="*/ 779180 w 1106805"/>
                <a:gd name="T43" fmla="*/ 1058689 h 1106804"/>
                <a:gd name="T44" fmla="*/ 858129 w 1106805"/>
                <a:gd name="T45" fmla="*/ 1015309 h 1106804"/>
                <a:gd name="T46" fmla="*/ 928577 w 1106805"/>
                <a:gd name="T47" fmla="*/ 960110 h 1106804"/>
                <a:gd name="T48" fmla="*/ 989196 w 1106805"/>
                <a:gd name="T49" fmla="*/ 894422 h 1106804"/>
                <a:gd name="T50" fmla="*/ 1038656 w 1106805"/>
                <a:gd name="T51" fmla="*/ 819574 h 1106804"/>
                <a:gd name="T52" fmla="*/ 1075631 w 1106805"/>
                <a:gd name="T53" fmla="*/ 736895 h 1106804"/>
                <a:gd name="T54" fmla="*/ 1098790 w 1106805"/>
                <a:gd name="T55" fmla="*/ 647715 h 1106804"/>
                <a:gd name="T56" fmla="*/ 1106805 w 1106805"/>
                <a:gd name="T57" fmla="*/ 553338 h 1106804"/>
                <a:gd name="T58" fmla="*/ 1098790 w 1106805"/>
                <a:gd name="T59" fmla="*/ 458988 h 1106804"/>
                <a:gd name="T60" fmla="*/ 1075631 w 1106805"/>
                <a:gd name="T61" fmla="*/ 369808 h 1106804"/>
                <a:gd name="T62" fmla="*/ 1038656 w 1106805"/>
                <a:gd name="T63" fmla="*/ 287129 h 1106804"/>
                <a:gd name="T64" fmla="*/ 989196 w 1106805"/>
                <a:gd name="T65" fmla="*/ 212281 h 1106804"/>
                <a:gd name="T66" fmla="*/ 928577 w 1106805"/>
                <a:gd name="T67" fmla="*/ 146593 h 1106804"/>
                <a:gd name="T68" fmla="*/ 858129 w 1106805"/>
                <a:gd name="T69" fmla="*/ 91394 h 1106804"/>
                <a:gd name="T70" fmla="*/ 779180 w 1106805"/>
                <a:gd name="T71" fmla="*/ 48014 h 1106804"/>
                <a:gd name="T72" fmla="*/ 693060 w 1106805"/>
                <a:gd name="T73" fmla="*/ 17783 h 1106804"/>
                <a:gd name="T74" fmla="*/ 601096 w 1106805"/>
                <a:gd name="T75" fmla="*/ 2031 h 11068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06805" h="1106804">
                  <a:moveTo>
                    <a:pt x="553339" y="0"/>
                  </a:moveTo>
                  <a:lnTo>
                    <a:pt x="505600" y="2031"/>
                  </a:lnTo>
                  <a:lnTo>
                    <a:pt x="458988" y="8014"/>
                  </a:lnTo>
                  <a:lnTo>
                    <a:pt x="413668" y="17783"/>
                  </a:lnTo>
                  <a:lnTo>
                    <a:pt x="369808" y="31172"/>
                  </a:lnTo>
                  <a:lnTo>
                    <a:pt x="327573" y="48014"/>
                  </a:lnTo>
                  <a:lnTo>
                    <a:pt x="287129" y="68144"/>
                  </a:lnTo>
                  <a:lnTo>
                    <a:pt x="248643" y="91394"/>
                  </a:lnTo>
                  <a:lnTo>
                    <a:pt x="212281" y="117599"/>
                  </a:lnTo>
                  <a:lnTo>
                    <a:pt x="178209" y="146593"/>
                  </a:lnTo>
                  <a:lnTo>
                    <a:pt x="146593" y="178209"/>
                  </a:lnTo>
                  <a:lnTo>
                    <a:pt x="117599" y="212281"/>
                  </a:lnTo>
                  <a:lnTo>
                    <a:pt x="91394" y="248643"/>
                  </a:lnTo>
                  <a:lnTo>
                    <a:pt x="68144" y="287129"/>
                  </a:lnTo>
                  <a:lnTo>
                    <a:pt x="48014" y="327573"/>
                  </a:lnTo>
                  <a:lnTo>
                    <a:pt x="31172" y="369808"/>
                  </a:lnTo>
                  <a:lnTo>
                    <a:pt x="17783" y="413668"/>
                  </a:lnTo>
                  <a:lnTo>
                    <a:pt x="8014" y="458988"/>
                  </a:lnTo>
                  <a:lnTo>
                    <a:pt x="2031" y="505600"/>
                  </a:lnTo>
                  <a:lnTo>
                    <a:pt x="0" y="553338"/>
                  </a:lnTo>
                  <a:lnTo>
                    <a:pt x="2031" y="601077"/>
                  </a:lnTo>
                  <a:lnTo>
                    <a:pt x="8014" y="647689"/>
                  </a:lnTo>
                  <a:lnTo>
                    <a:pt x="17783" y="693009"/>
                  </a:lnTo>
                  <a:lnTo>
                    <a:pt x="31172" y="736869"/>
                  </a:lnTo>
                  <a:lnTo>
                    <a:pt x="48014" y="779104"/>
                  </a:lnTo>
                  <a:lnTo>
                    <a:pt x="68144" y="819548"/>
                  </a:lnTo>
                  <a:lnTo>
                    <a:pt x="91394" y="858034"/>
                  </a:lnTo>
                  <a:lnTo>
                    <a:pt x="117599" y="894396"/>
                  </a:lnTo>
                  <a:lnTo>
                    <a:pt x="146593" y="928468"/>
                  </a:lnTo>
                  <a:lnTo>
                    <a:pt x="178209" y="960084"/>
                  </a:lnTo>
                  <a:lnTo>
                    <a:pt x="212281" y="989078"/>
                  </a:lnTo>
                  <a:lnTo>
                    <a:pt x="248643" y="1015283"/>
                  </a:lnTo>
                  <a:lnTo>
                    <a:pt x="287129" y="1038533"/>
                  </a:lnTo>
                  <a:lnTo>
                    <a:pt x="327573" y="1058663"/>
                  </a:lnTo>
                  <a:lnTo>
                    <a:pt x="369808" y="1075505"/>
                  </a:lnTo>
                  <a:lnTo>
                    <a:pt x="413668" y="1088894"/>
                  </a:lnTo>
                  <a:lnTo>
                    <a:pt x="458988" y="1098663"/>
                  </a:lnTo>
                  <a:lnTo>
                    <a:pt x="505600" y="1104646"/>
                  </a:lnTo>
                  <a:lnTo>
                    <a:pt x="553339" y="1106677"/>
                  </a:lnTo>
                  <a:lnTo>
                    <a:pt x="601096" y="1104646"/>
                  </a:lnTo>
                  <a:lnTo>
                    <a:pt x="647725" y="1098663"/>
                  </a:lnTo>
                  <a:lnTo>
                    <a:pt x="693060" y="1088894"/>
                  </a:lnTo>
                  <a:lnTo>
                    <a:pt x="736933" y="1075505"/>
                  </a:lnTo>
                  <a:lnTo>
                    <a:pt x="779180" y="1058663"/>
                  </a:lnTo>
                  <a:lnTo>
                    <a:pt x="819634" y="1038533"/>
                  </a:lnTo>
                  <a:lnTo>
                    <a:pt x="858129" y="1015283"/>
                  </a:lnTo>
                  <a:lnTo>
                    <a:pt x="894498" y="989078"/>
                  </a:lnTo>
                  <a:lnTo>
                    <a:pt x="928577" y="960084"/>
                  </a:lnTo>
                  <a:lnTo>
                    <a:pt x="960198" y="928468"/>
                  </a:lnTo>
                  <a:lnTo>
                    <a:pt x="989196" y="894396"/>
                  </a:lnTo>
                  <a:lnTo>
                    <a:pt x="1015404" y="858034"/>
                  </a:lnTo>
                  <a:lnTo>
                    <a:pt x="1038656" y="819548"/>
                  </a:lnTo>
                  <a:lnTo>
                    <a:pt x="1058787" y="779104"/>
                  </a:lnTo>
                  <a:lnTo>
                    <a:pt x="1075631" y="736869"/>
                  </a:lnTo>
                  <a:lnTo>
                    <a:pt x="1089020" y="693009"/>
                  </a:lnTo>
                  <a:lnTo>
                    <a:pt x="1098790" y="647689"/>
                  </a:lnTo>
                  <a:lnTo>
                    <a:pt x="1104773" y="601077"/>
                  </a:lnTo>
                  <a:lnTo>
                    <a:pt x="1106805" y="553338"/>
                  </a:lnTo>
                  <a:lnTo>
                    <a:pt x="1104773" y="505600"/>
                  </a:lnTo>
                  <a:lnTo>
                    <a:pt x="1098790" y="458988"/>
                  </a:lnTo>
                  <a:lnTo>
                    <a:pt x="1089020" y="413668"/>
                  </a:lnTo>
                  <a:lnTo>
                    <a:pt x="1075631" y="369808"/>
                  </a:lnTo>
                  <a:lnTo>
                    <a:pt x="1058787" y="327573"/>
                  </a:lnTo>
                  <a:lnTo>
                    <a:pt x="1038656" y="287129"/>
                  </a:lnTo>
                  <a:lnTo>
                    <a:pt x="1015404" y="248643"/>
                  </a:lnTo>
                  <a:lnTo>
                    <a:pt x="989196" y="212281"/>
                  </a:lnTo>
                  <a:lnTo>
                    <a:pt x="960198" y="178209"/>
                  </a:lnTo>
                  <a:lnTo>
                    <a:pt x="928577" y="146593"/>
                  </a:lnTo>
                  <a:lnTo>
                    <a:pt x="894498" y="117599"/>
                  </a:lnTo>
                  <a:lnTo>
                    <a:pt x="858129" y="91394"/>
                  </a:lnTo>
                  <a:lnTo>
                    <a:pt x="819634" y="68144"/>
                  </a:lnTo>
                  <a:lnTo>
                    <a:pt x="779180" y="48014"/>
                  </a:lnTo>
                  <a:lnTo>
                    <a:pt x="736933" y="31172"/>
                  </a:lnTo>
                  <a:lnTo>
                    <a:pt x="693060" y="17783"/>
                  </a:lnTo>
                  <a:lnTo>
                    <a:pt x="647725" y="8014"/>
                  </a:lnTo>
                  <a:lnTo>
                    <a:pt x="601096" y="2031"/>
                  </a:lnTo>
                  <a:lnTo>
                    <a:pt x="5533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65900" name="object 14">
              <a:extLst>
                <a:ext uri="{FF2B5EF4-FFF2-40B4-BE49-F238E27FC236}">
                  <a16:creationId xmlns:a16="http://schemas.microsoft.com/office/drawing/2014/main" id="{B792F2AC-8254-1F37-0DB5-767AC9D43473}"/>
                </a:ext>
              </a:extLst>
            </p:cNvPr>
            <p:cNvSpPr>
              <a:spLocks/>
            </p:cNvSpPr>
            <p:nvPr/>
          </p:nvSpPr>
          <p:spPr bwMode="auto">
            <a:xfrm>
              <a:off x="1616710" y="2436748"/>
              <a:ext cx="1106805" cy="1106805"/>
            </a:xfrm>
            <a:custGeom>
              <a:avLst/>
              <a:gdLst>
                <a:gd name="T0" fmla="*/ 2031 w 1106805"/>
                <a:gd name="T1" fmla="*/ 505600 h 1106804"/>
                <a:gd name="T2" fmla="*/ 17783 w 1106805"/>
                <a:gd name="T3" fmla="*/ 413668 h 1106804"/>
                <a:gd name="T4" fmla="*/ 48014 w 1106805"/>
                <a:gd name="T5" fmla="*/ 327573 h 1106804"/>
                <a:gd name="T6" fmla="*/ 91394 w 1106805"/>
                <a:gd name="T7" fmla="*/ 248643 h 1106804"/>
                <a:gd name="T8" fmla="*/ 146593 w 1106805"/>
                <a:gd name="T9" fmla="*/ 178209 h 1106804"/>
                <a:gd name="T10" fmla="*/ 212281 w 1106805"/>
                <a:gd name="T11" fmla="*/ 117599 h 1106804"/>
                <a:gd name="T12" fmla="*/ 287129 w 1106805"/>
                <a:gd name="T13" fmla="*/ 68144 h 1106804"/>
                <a:gd name="T14" fmla="*/ 369808 w 1106805"/>
                <a:gd name="T15" fmla="*/ 31172 h 1106804"/>
                <a:gd name="T16" fmla="*/ 458988 w 1106805"/>
                <a:gd name="T17" fmla="*/ 8014 h 1106804"/>
                <a:gd name="T18" fmla="*/ 553339 w 1106805"/>
                <a:gd name="T19" fmla="*/ 0 h 1106804"/>
                <a:gd name="T20" fmla="*/ 647725 w 1106805"/>
                <a:gd name="T21" fmla="*/ 8014 h 1106804"/>
                <a:gd name="T22" fmla="*/ 736933 w 1106805"/>
                <a:gd name="T23" fmla="*/ 31172 h 1106804"/>
                <a:gd name="T24" fmla="*/ 819634 w 1106805"/>
                <a:gd name="T25" fmla="*/ 68144 h 1106804"/>
                <a:gd name="T26" fmla="*/ 894498 w 1106805"/>
                <a:gd name="T27" fmla="*/ 117599 h 1106804"/>
                <a:gd name="T28" fmla="*/ 960198 w 1106805"/>
                <a:gd name="T29" fmla="*/ 178209 h 1106804"/>
                <a:gd name="T30" fmla="*/ 1015404 w 1106805"/>
                <a:gd name="T31" fmla="*/ 248643 h 1106804"/>
                <a:gd name="T32" fmla="*/ 1058787 w 1106805"/>
                <a:gd name="T33" fmla="*/ 327573 h 1106804"/>
                <a:gd name="T34" fmla="*/ 1089020 w 1106805"/>
                <a:gd name="T35" fmla="*/ 413668 h 1106804"/>
                <a:gd name="T36" fmla="*/ 1104773 w 1106805"/>
                <a:gd name="T37" fmla="*/ 505600 h 1106804"/>
                <a:gd name="T38" fmla="*/ 1104773 w 1106805"/>
                <a:gd name="T39" fmla="*/ 601103 h 1106804"/>
                <a:gd name="T40" fmla="*/ 1089020 w 1106805"/>
                <a:gd name="T41" fmla="*/ 693035 h 1106804"/>
                <a:gd name="T42" fmla="*/ 1058787 w 1106805"/>
                <a:gd name="T43" fmla="*/ 779130 h 1106804"/>
                <a:gd name="T44" fmla="*/ 1015404 w 1106805"/>
                <a:gd name="T45" fmla="*/ 858060 h 1106804"/>
                <a:gd name="T46" fmla="*/ 960198 w 1106805"/>
                <a:gd name="T47" fmla="*/ 928494 h 1106804"/>
                <a:gd name="T48" fmla="*/ 894498 w 1106805"/>
                <a:gd name="T49" fmla="*/ 989104 h 1106804"/>
                <a:gd name="T50" fmla="*/ 819634 w 1106805"/>
                <a:gd name="T51" fmla="*/ 1038559 h 1106804"/>
                <a:gd name="T52" fmla="*/ 736933 w 1106805"/>
                <a:gd name="T53" fmla="*/ 1075531 h 1106804"/>
                <a:gd name="T54" fmla="*/ 647725 w 1106805"/>
                <a:gd name="T55" fmla="*/ 1098689 h 1106804"/>
                <a:gd name="T56" fmla="*/ 553339 w 1106805"/>
                <a:gd name="T57" fmla="*/ 1106703 h 1106804"/>
                <a:gd name="T58" fmla="*/ 458988 w 1106805"/>
                <a:gd name="T59" fmla="*/ 1098689 h 1106804"/>
                <a:gd name="T60" fmla="*/ 369808 w 1106805"/>
                <a:gd name="T61" fmla="*/ 1075531 h 1106804"/>
                <a:gd name="T62" fmla="*/ 287129 w 1106805"/>
                <a:gd name="T63" fmla="*/ 1038559 h 1106804"/>
                <a:gd name="T64" fmla="*/ 212281 w 1106805"/>
                <a:gd name="T65" fmla="*/ 989104 h 1106804"/>
                <a:gd name="T66" fmla="*/ 146593 w 1106805"/>
                <a:gd name="T67" fmla="*/ 928494 h 1106804"/>
                <a:gd name="T68" fmla="*/ 91394 w 1106805"/>
                <a:gd name="T69" fmla="*/ 858060 h 1106804"/>
                <a:gd name="T70" fmla="*/ 48014 w 1106805"/>
                <a:gd name="T71" fmla="*/ 779130 h 1106804"/>
                <a:gd name="T72" fmla="*/ 17783 w 1106805"/>
                <a:gd name="T73" fmla="*/ 693035 h 1106804"/>
                <a:gd name="T74" fmla="*/ 2031 w 1106805"/>
                <a:gd name="T75" fmla="*/ 601103 h 11068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06805" h="1106804">
                  <a:moveTo>
                    <a:pt x="0" y="553338"/>
                  </a:moveTo>
                  <a:lnTo>
                    <a:pt x="2031" y="505600"/>
                  </a:lnTo>
                  <a:lnTo>
                    <a:pt x="8014" y="458988"/>
                  </a:lnTo>
                  <a:lnTo>
                    <a:pt x="17783" y="413668"/>
                  </a:lnTo>
                  <a:lnTo>
                    <a:pt x="31172" y="369808"/>
                  </a:lnTo>
                  <a:lnTo>
                    <a:pt x="48014" y="327573"/>
                  </a:lnTo>
                  <a:lnTo>
                    <a:pt x="68144" y="287129"/>
                  </a:lnTo>
                  <a:lnTo>
                    <a:pt x="91394" y="248643"/>
                  </a:lnTo>
                  <a:lnTo>
                    <a:pt x="117599" y="212281"/>
                  </a:lnTo>
                  <a:lnTo>
                    <a:pt x="146593" y="178209"/>
                  </a:lnTo>
                  <a:lnTo>
                    <a:pt x="178209" y="146593"/>
                  </a:lnTo>
                  <a:lnTo>
                    <a:pt x="212281" y="117599"/>
                  </a:lnTo>
                  <a:lnTo>
                    <a:pt x="248643" y="91394"/>
                  </a:lnTo>
                  <a:lnTo>
                    <a:pt x="287129" y="68144"/>
                  </a:lnTo>
                  <a:lnTo>
                    <a:pt x="327573" y="48014"/>
                  </a:lnTo>
                  <a:lnTo>
                    <a:pt x="369808" y="31172"/>
                  </a:lnTo>
                  <a:lnTo>
                    <a:pt x="413668" y="17783"/>
                  </a:lnTo>
                  <a:lnTo>
                    <a:pt x="458988" y="8014"/>
                  </a:lnTo>
                  <a:lnTo>
                    <a:pt x="505600" y="2031"/>
                  </a:lnTo>
                  <a:lnTo>
                    <a:pt x="553339" y="0"/>
                  </a:lnTo>
                  <a:lnTo>
                    <a:pt x="601096" y="2031"/>
                  </a:lnTo>
                  <a:lnTo>
                    <a:pt x="647725" y="8014"/>
                  </a:lnTo>
                  <a:lnTo>
                    <a:pt x="693060" y="17783"/>
                  </a:lnTo>
                  <a:lnTo>
                    <a:pt x="736933" y="31172"/>
                  </a:lnTo>
                  <a:lnTo>
                    <a:pt x="779180" y="48014"/>
                  </a:lnTo>
                  <a:lnTo>
                    <a:pt x="819634" y="68144"/>
                  </a:lnTo>
                  <a:lnTo>
                    <a:pt x="858129" y="91394"/>
                  </a:lnTo>
                  <a:lnTo>
                    <a:pt x="894498" y="117599"/>
                  </a:lnTo>
                  <a:lnTo>
                    <a:pt x="928577" y="146593"/>
                  </a:lnTo>
                  <a:lnTo>
                    <a:pt x="960198" y="178209"/>
                  </a:lnTo>
                  <a:lnTo>
                    <a:pt x="989196" y="212281"/>
                  </a:lnTo>
                  <a:lnTo>
                    <a:pt x="1015404" y="248643"/>
                  </a:lnTo>
                  <a:lnTo>
                    <a:pt x="1038656" y="287129"/>
                  </a:lnTo>
                  <a:lnTo>
                    <a:pt x="1058787" y="327573"/>
                  </a:lnTo>
                  <a:lnTo>
                    <a:pt x="1075631" y="369808"/>
                  </a:lnTo>
                  <a:lnTo>
                    <a:pt x="1089020" y="413668"/>
                  </a:lnTo>
                  <a:lnTo>
                    <a:pt x="1098790" y="458988"/>
                  </a:lnTo>
                  <a:lnTo>
                    <a:pt x="1104773" y="505600"/>
                  </a:lnTo>
                  <a:lnTo>
                    <a:pt x="1106805" y="553338"/>
                  </a:lnTo>
                  <a:lnTo>
                    <a:pt x="1104773" y="601077"/>
                  </a:lnTo>
                  <a:lnTo>
                    <a:pt x="1098790" y="647689"/>
                  </a:lnTo>
                  <a:lnTo>
                    <a:pt x="1089020" y="693009"/>
                  </a:lnTo>
                  <a:lnTo>
                    <a:pt x="1075631" y="736869"/>
                  </a:lnTo>
                  <a:lnTo>
                    <a:pt x="1058787" y="779104"/>
                  </a:lnTo>
                  <a:lnTo>
                    <a:pt x="1038656" y="819548"/>
                  </a:lnTo>
                  <a:lnTo>
                    <a:pt x="1015404" y="858034"/>
                  </a:lnTo>
                  <a:lnTo>
                    <a:pt x="989196" y="894396"/>
                  </a:lnTo>
                  <a:lnTo>
                    <a:pt x="960198" y="928468"/>
                  </a:lnTo>
                  <a:lnTo>
                    <a:pt x="928577" y="960084"/>
                  </a:lnTo>
                  <a:lnTo>
                    <a:pt x="894498" y="989078"/>
                  </a:lnTo>
                  <a:lnTo>
                    <a:pt x="858129" y="1015283"/>
                  </a:lnTo>
                  <a:lnTo>
                    <a:pt x="819634" y="1038533"/>
                  </a:lnTo>
                  <a:lnTo>
                    <a:pt x="779180" y="1058663"/>
                  </a:lnTo>
                  <a:lnTo>
                    <a:pt x="736933" y="1075505"/>
                  </a:lnTo>
                  <a:lnTo>
                    <a:pt x="693060" y="1088894"/>
                  </a:lnTo>
                  <a:lnTo>
                    <a:pt x="647725" y="1098663"/>
                  </a:lnTo>
                  <a:lnTo>
                    <a:pt x="601096" y="1104646"/>
                  </a:lnTo>
                  <a:lnTo>
                    <a:pt x="553339" y="1106677"/>
                  </a:lnTo>
                  <a:lnTo>
                    <a:pt x="505600" y="1104646"/>
                  </a:lnTo>
                  <a:lnTo>
                    <a:pt x="458988" y="1098663"/>
                  </a:lnTo>
                  <a:lnTo>
                    <a:pt x="413668" y="1088894"/>
                  </a:lnTo>
                  <a:lnTo>
                    <a:pt x="369808" y="1075505"/>
                  </a:lnTo>
                  <a:lnTo>
                    <a:pt x="327573" y="1058663"/>
                  </a:lnTo>
                  <a:lnTo>
                    <a:pt x="287129" y="1038533"/>
                  </a:lnTo>
                  <a:lnTo>
                    <a:pt x="248643" y="1015283"/>
                  </a:lnTo>
                  <a:lnTo>
                    <a:pt x="212281" y="989078"/>
                  </a:lnTo>
                  <a:lnTo>
                    <a:pt x="178209" y="960084"/>
                  </a:lnTo>
                  <a:lnTo>
                    <a:pt x="146593" y="928468"/>
                  </a:lnTo>
                  <a:lnTo>
                    <a:pt x="117599" y="894396"/>
                  </a:lnTo>
                  <a:lnTo>
                    <a:pt x="91394" y="858034"/>
                  </a:lnTo>
                  <a:lnTo>
                    <a:pt x="68144" y="819548"/>
                  </a:lnTo>
                  <a:lnTo>
                    <a:pt x="48014" y="779104"/>
                  </a:lnTo>
                  <a:lnTo>
                    <a:pt x="31172" y="736869"/>
                  </a:lnTo>
                  <a:lnTo>
                    <a:pt x="17783" y="693009"/>
                  </a:lnTo>
                  <a:lnTo>
                    <a:pt x="8014" y="647689"/>
                  </a:lnTo>
                  <a:lnTo>
                    <a:pt x="2031" y="601077"/>
                  </a:lnTo>
                  <a:lnTo>
                    <a:pt x="0" y="553338"/>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65901" name="object 15">
              <a:extLst>
                <a:ext uri="{FF2B5EF4-FFF2-40B4-BE49-F238E27FC236}">
                  <a16:creationId xmlns:a16="http://schemas.microsoft.com/office/drawing/2014/main" id="{AFC2DA46-788C-0B82-78F6-A8EFFFF04B29}"/>
                </a:ext>
              </a:extLst>
            </p:cNvPr>
            <p:cNvSpPr>
              <a:spLocks/>
            </p:cNvSpPr>
            <p:nvPr/>
          </p:nvSpPr>
          <p:spPr bwMode="auto">
            <a:xfrm>
              <a:off x="2170049" y="3875709"/>
              <a:ext cx="9079865" cy="885825"/>
            </a:xfrm>
            <a:custGeom>
              <a:avLst/>
              <a:gdLst>
                <a:gd name="T0" fmla="*/ 9079611 w 9079865"/>
                <a:gd name="T1" fmla="*/ 0 h 885825"/>
                <a:gd name="T2" fmla="*/ 0 w 9079865"/>
                <a:gd name="T3" fmla="*/ 0 h 885825"/>
                <a:gd name="T4" fmla="*/ 0 w 9079865"/>
                <a:gd name="T5" fmla="*/ 885393 h 885825"/>
                <a:gd name="T6" fmla="*/ 9079611 w 9079865"/>
                <a:gd name="T7" fmla="*/ 885393 h 885825"/>
                <a:gd name="T8" fmla="*/ 9079611 w 9079865"/>
                <a:gd name="T9" fmla="*/ 0 h 8858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79865" h="885825">
                  <a:moveTo>
                    <a:pt x="9079611" y="0"/>
                  </a:moveTo>
                  <a:lnTo>
                    <a:pt x="0" y="0"/>
                  </a:lnTo>
                  <a:lnTo>
                    <a:pt x="0" y="885393"/>
                  </a:lnTo>
                  <a:lnTo>
                    <a:pt x="9079611" y="885393"/>
                  </a:lnTo>
                  <a:lnTo>
                    <a:pt x="9079611"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65902" name="object 16">
              <a:extLst>
                <a:ext uri="{FF2B5EF4-FFF2-40B4-BE49-F238E27FC236}">
                  <a16:creationId xmlns:a16="http://schemas.microsoft.com/office/drawing/2014/main" id="{A7486557-13EB-8CD8-771C-26F9378B082E}"/>
                </a:ext>
              </a:extLst>
            </p:cNvPr>
            <p:cNvSpPr>
              <a:spLocks/>
            </p:cNvSpPr>
            <p:nvPr/>
          </p:nvSpPr>
          <p:spPr bwMode="auto">
            <a:xfrm>
              <a:off x="2170049" y="3875709"/>
              <a:ext cx="9079865" cy="885825"/>
            </a:xfrm>
            <a:custGeom>
              <a:avLst/>
              <a:gdLst>
                <a:gd name="T0" fmla="*/ 0 w 9079865"/>
                <a:gd name="T1" fmla="*/ 885393 h 885825"/>
                <a:gd name="T2" fmla="*/ 9079611 w 9079865"/>
                <a:gd name="T3" fmla="*/ 885393 h 885825"/>
                <a:gd name="T4" fmla="*/ 9079611 w 9079865"/>
                <a:gd name="T5" fmla="*/ 0 h 885825"/>
                <a:gd name="T6" fmla="*/ 0 w 9079865"/>
                <a:gd name="T7" fmla="*/ 0 h 885825"/>
                <a:gd name="T8" fmla="*/ 0 w 9079865"/>
                <a:gd name="T9" fmla="*/ 885393 h 8858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79865" h="885825">
                  <a:moveTo>
                    <a:pt x="0" y="885393"/>
                  </a:moveTo>
                  <a:lnTo>
                    <a:pt x="9079611" y="885393"/>
                  </a:lnTo>
                  <a:lnTo>
                    <a:pt x="9079611" y="0"/>
                  </a:lnTo>
                  <a:lnTo>
                    <a:pt x="0" y="0"/>
                  </a:lnTo>
                  <a:lnTo>
                    <a:pt x="0" y="885393"/>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65903" name="object 17">
              <a:extLst>
                <a:ext uri="{FF2B5EF4-FFF2-40B4-BE49-F238E27FC236}">
                  <a16:creationId xmlns:a16="http://schemas.microsoft.com/office/drawing/2014/main" id="{F8786822-0A81-73FA-CBA7-E8DCE3010E99}"/>
                </a:ext>
              </a:extLst>
            </p:cNvPr>
            <p:cNvSpPr>
              <a:spLocks/>
            </p:cNvSpPr>
            <p:nvPr/>
          </p:nvSpPr>
          <p:spPr bwMode="auto">
            <a:xfrm>
              <a:off x="1616710" y="3765041"/>
              <a:ext cx="1106805" cy="1106805"/>
            </a:xfrm>
            <a:custGeom>
              <a:avLst/>
              <a:gdLst>
                <a:gd name="T0" fmla="*/ 505600 w 1106805"/>
                <a:gd name="T1" fmla="*/ 2031 h 1106804"/>
                <a:gd name="T2" fmla="*/ 413668 w 1106805"/>
                <a:gd name="T3" fmla="*/ 17783 h 1106804"/>
                <a:gd name="T4" fmla="*/ 327573 w 1106805"/>
                <a:gd name="T5" fmla="*/ 48014 h 1106804"/>
                <a:gd name="T6" fmla="*/ 248643 w 1106805"/>
                <a:gd name="T7" fmla="*/ 91394 h 1106804"/>
                <a:gd name="T8" fmla="*/ 178209 w 1106805"/>
                <a:gd name="T9" fmla="*/ 146593 h 1106804"/>
                <a:gd name="T10" fmla="*/ 117599 w 1106805"/>
                <a:gd name="T11" fmla="*/ 212281 h 1106804"/>
                <a:gd name="T12" fmla="*/ 68144 w 1106805"/>
                <a:gd name="T13" fmla="*/ 287129 h 1106804"/>
                <a:gd name="T14" fmla="*/ 31172 w 1106805"/>
                <a:gd name="T15" fmla="*/ 369808 h 1106804"/>
                <a:gd name="T16" fmla="*/ 8014 w 1106805"/>
                <a:gd name="T17" fmla="*/ 458988 h 1106804"/>
                <a:gd name="T18" fmla="*/ 0 w 1106805"/>
                <a:gd name="T19" fmla="*/ 553338 h 1106804"/>
                <a:gd name="T20" fmla="*/ 8014 w 1106805"/>
                <a:gd name="T21" fmla="*/ 647747 h 1106804"/>
                <a:gd name="T22" fmla="*/ 31172 w 1106805"/>
                <a:gd name="T23" fmla="*/ 736945 h 1106804"/>
                <a:gd name="T24" fmla="*/ 68144 w 1106805"/>
                <a:gd name="T25" fmla="*/ 819630 h 1106804"/>
                <a:gd name="T26" fmla="*/ 117599 w 1106805"/>
                <a:gd name="T27" fmla="*/ 894476 h 1106804"/>
                <a:gd name="T28" fmla="*/ 178209 w 1106805"/>
                <a:gd name="T29" fmla="*/ 960155 h 1106804"/>
                <a:gd name="T30" fmla="*/ 248643 w 1106805"/>
                <a:gd name="T31" fmla="*/ 1015342 h 1106804"/>
                <a:gd name="T32" fmla="*/ 327573 w 1106805"/>
                <a:gd name="T33" fmla="*/ 1058708 h 1106804"/>
                <a:gd name="T34" fmla="*/ 413668 w 1106805"/>
                <a:gd name="T35" fmla="*/ 1088928 h 1106804"/>
                <a:gd name="T36" fmla="*/ 505600 w 1106805"/>
                <a:gd name="T37" fmla="*/ 1104673 h 1106804"/>
                <a:gd name="T38" fmla="*/ 601096 w 1106805"/>
                <a:gd name="T39" fmla="*/ 1104673 h 1106804"/>
                <a:gd name="T40" fmla="*/ 693060 w 1106805"/>
                <a:gd name="T41" fmla="*/ 1088928 h 1106804"/>
                <a:gd name="T42" fmla="*/ 779180 w 1106805"/>
                <a:gd name="T43" fmla="*/ 1058708 h 1106804"/>
                <a:gd name="T44" fmla="*/ 858129 w 1106805"/>
                <a:gd name="T45" fmla="*/ 1015342 h 1106804"/>
                <a:gd name="T46" fmla="*/ 928577 w 1106805"/>
                <a:gd name="T47" fmla="*/ 960155 h 1106804"/>
                <a:gd name="T48" fmla="*/ 989196 w 1106805"/>
                <a:gd name="T49" fmla="*/ 894476 h 1106804"/>
                <a:gd name="T50" fmla="*/ 1038656 w 1106805"/>
                <a:gd name="T51" fmla="*/ 819630 h 1106804"/>
                <a:gd name="T52" fmla="*/ 1075631 w 1106805"/>
                <a:gd name="T53" fmla="*/ 736945 h 1106804"/>
                <a:gd name="T54" fmla="*/ 1098790 w 1106805"/>
                <a:gd name="T55" fmla="*/ 647747 h 1106804"/>
                <a:gd name="T56" fmla="*/ 1106805 w 1106805"/>
                <a:gd name="T57" fmla="*/ 553338 h 1106804"/>
                <a:gd name="T58" fmla="*/ 1098790 w 1106805"/>
                <a:gd name="T59" fmla="*/ 458988 h 1106804"/>
                <a:gd name="T60" fmla="*/ 1075631 w 1106805"/>
                <a:gd name="T61" fmla="*/ 369808 h 1106804"/>
                <a:gd name="T62" fmla="*/ 1038656 w 1106805"/>
                <a:gd name="T63" fmla="*/ 287129 h 1106804"/>
                <a:gd name="T64" fmla="*/ 989196 w 1106805"/>
                <a:gd name="T65" fmla="*/ 212281 h 1106804"/>
                <a:gd name="T66" fmla="*/ 928577 w 1106805"/>
                <a:gd name="T67" fmla="*/ 146593 h 1106804"/>
                <a:gd name="T68" fmla="*/ 858129 w 1106805"/>
                <a:gd name="T69" fmla="*/ 91394 h 1106804"/>
                <a:gd name="T70" fmla="*/ 779180 w 1106805"/>
                <a:gd name="T71" fmla="*/ 48014 h 1106804"/>
                <a:gd name="T72" fmla="*/ 693060 w 1106805"/>
                <a:gd name="T73" fmla="*/ 17783 h 1106804"/>
                <a:gd name="T74" fmla="*/ 601096 w 1106805"/>
                <a:gd name="T75" fmla="*/ 2031 h 11068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06805" h="1106804">
                  <a:moveTo>
                    <a:pt x="553339" y="0"/>
                  </a:moveTo>
                  <a:lnTo>
                    <a:pt x="505600" y="2031"/>
                  </a:lnTo>
                  <a:lnTo>
                    <a:pt x="458988" y="8014"/>
                  </a:lnTo>
                  <a:lnTo>
                    <a:pt x="413668" y="17783"/>
                  </a:lnTo>
                  <a:lnTo>
                    <a:pt x="369808" y="31172"/>
                  </a:lnTo>
                  <a:lnTo>
                    <a:pt x="327573" y="48014"/>
                  </a:lnTo>
                  <a:lnTo>
                    <a:pt x="287129" y="68144"/>
                  </a:lnTo>
                  <a:lnTo>
                    <a:pt x="248643" y="91394"/>
                  </a:lnTo>
                  <a:lnTo>
                    <a:pt x="212281" y="117599"/>
                  </a:lnTo>
                  <a:lnTo>
                    <a:pt x="178209" y="146593"/>
                  </a:lnTo>
                  <a:lnTo>
                    <a:pt x="146593" y="178209"/>
                  </a:lnTo>
                  <a:lnTo>
                    <a:pt x="117599" y="212281"/>
                  </a:lnTo>
                  <a:lnTo>
                    <a:pt x="91394" y="248643"/>
                  </a:lnTo>
                  <a:lnTo>
                    <a:pt x="68144" y="287129"/>
                  </a:lnTo>
                  <a:lnTo>
                    <a:pt x="48014" y="327573"/>
                  </a:lnTo>
                  <a:lnTo>
                    <a:pt x="31172" y="369808"/>
                  </a:lnTo>
                  <a:lnTo>
                    <a:pt x="17783" y="413668"/>
                  </a:lnTo>
                  <a:lnTo>
                    <a:pt x="8014" y="458988"/>
                  </a:lnTo>
                  <a:lnTo>
                    <a:pt x="2031" y="505600"/>
                  </a:lnTo>
                  <a:lnTo>
                    <a:pt x="0" y="553338"/>
                  </a:lnTo>
                  <a:lnTo>
                    <a:pt x="2031" y="601095"/>
                  </a:lnTo>
                  <a:lnTo>
                    <a:pt x="8014" y="647721"/>
                  </a:lnTo>
                  <a:lnTo>
                    <a:pt x="17783" y="693051"/>
                  </a:lnTo>
                  <a:lnTo>
                    <a:pt x="31172" y="736919"/>
                  </a:lnTo>
                  <a:lnTo>
                    <a:pt x="48014" y="779158"/>
                  </a:lnTo>
                  <a:lnTo>
                    <a:pt x="68144" y="819604"/>
                  </a:lnTo>
                  <a:lnTo>
                    <a:pt x="91394" y="858090"/>
                  </a:lnTo>
                  <a:lnTo>
                    <a:pt x="117599" y="894450"/>
                  </a:lnTo>
                  <a:lnTo>
                    <a:pt x="146593" y="928518"/>
                  </a:lnTo>
                  <a:lnTo>
                    <a:pt x="178209" y="960129"/>
                  </a:lnTo>
                  <a:lnTo>
                    <a:pt x="212281" y="989117"/>
                  </a:lnTo>
                  <a:lnTo>
                    <a:pt x="248643" y="1015316"/>
                  </a:lnTo>
                  <a:lnTo>
                    <a:pt x="287129" y="1038559"/>
                  </a:lnTo>
                  <a:lnTo>
                    <a:pt x="327573" y="1058682"/>
                  </a:lnTo>
                  <a:lnTo>
                    <a:pt x="369808" y="1075518"/>
                  </a:lnTo>
                  <a:lnTo>
                    <a:pt x="413668" y="1088902"/>
                  </a:lnTo>
                  <a:lnTo>
                    <a:pt x="458988" y="1098667"/>
                  </a:lnTo>
                  <a:lnTo>
                    <a:pt x="505600" y="1104647"/>
                  </a:lnTo>
                  <a:lnTo>
                    <a:pt x="553339" y="1106677"/>
                  </a:lnTo>
                  <a:lnTo>
                    <a:pt x="601096" y="1104647"/>
                  </a:lnTo>
                  <a:lnTo>
                    <a:pt x="647725" y="1098667"/>
                  </a:lnTo>
                  <a:lnTo>
                    <a:pt x="693060" y="1088902"/>
                  </a:lnTo>
                  <a:lnTo>
                    <a:pt x="736933" y="1075518"/>
                  </a:lnTo>
                  <a:lnTo>
                    <a:pt x="779180" y="1058682"/>
                  </a:lnTo>
                  <a:lnTo>
                    <a:pt x="819634" y="1038559"/>
                  </a:lnTo>
                  <a:lnTo>
                    <a:pt x="858129" y="1015316"/>
                  </a:lnTo>
                  <a:lnTo>
                    <a:pt x="894498" y="989117"/>
                  </a:lnTo>
                  <a:lnTo>
                    <a:pt x="928577" y="960129"/>
                  </a:lnTo>
                  <a:lnTo>
                    <a:pt x="960198" y="928518"/>
                  </a:lnTo>
                  <a:lnTo>
                    <a:pt x="989196" y="894450"/>
                  </a:lnTo>
                  <a:lnTo>
                    <a:pt x="1015404" y="858090"/>
                  </a:lnTo>
                  <a:lnTo>
                    <a:pt x="1038656" y="819604"/>
                  </a:lnTo>
                  <a:lnTo>
                    <a:pt x="1058787" y="779158"/>
                  </a:lnTo>
                  <a:lnTo>
                    <a:pt x="1075631" y="736919"/>
                  </a:lnTo>
                  <a:lnTo>
                    <a:pt x="1089020" y="693051"/>
                  </a:lnTo>
                  <a:lnTo>
                    <a:pt x="1098790" y="647721"/>
                  </a:lnTo>
                  <a:lnTo>
                    <a:pt x="1104773" y="601095"/>
                  </a:lnTo>
                  <a:lnTo>
                    <a:pt x="1106805" y="553338"/>
                  </a:lnTo>
                  <a:lnTo>
                    <a:pt x="1104773" y="505600"/>
                  </a:lnTo>
                  <a:lnTo>
                    <a:pt x="1098790" y="458988"/>
                  </a:lnTo>
                  <a:lnTo>
                    <a:pt x="1089020" y="413668"/>
                  </a:lnTo>
                  <a:lnTo>
                    <a:pt x="1075631" y="369808"/>
                  </a:lnTo>
                  <a:lnTo>
                    <a:pt x="1058787" y="327573"/>
                  </a:lnTo>
                  <a:lnTo>
                    <a:pt x="1038656" y="287129"/>
                  </a:lnTo>
                  <a:lnTo>
                    <a:pt x="1015404" y="248643"/>
                  </a:lnTo>
                  <a:lnTo>
                    <a:pt x="989196" y="212281"/>
                  </a:lnTo>
                  <a:lnTo>
                    <a:pt x="960198" y="178209"/>
                  </a:lnTo>
                  <a:lnTo>
                    <a:pt x="928577" y="146593"/>
                  </a:lnTo>
                  <a:lnTo>
                    <a:pt x="894498" y="117599"/>
                  </a:lnTo>
                  <a:lnTo>
                    <a:pt x="858129" y="91394"/>
                  </a:lnTo>
                  <a:lnTo>
                    <a:pt x="819634" y="68144"/>
                  </a:lnTo>
                  <a:lnTo>
                    <a:pt x="779180" y="48014"/>
                  </a:lnTo>
                  <a:lnTo>
                    <a:pt x="736933" y="31172"/>
                  </a:lnTo>
                  <a:lnTo>
                    <a:pt x="693060" y="17783"/>
                  </a:lnTo>
                  <a:lnTo>
                    <a:pt x="647725" y="8014"/>
                  </a:lnTo>
                  <a:lnTo>
                    <a:pt x="601096" y="2031"/>
                  </a:lnTo>
                  <a:lnTo>
                    <a:pt x="55333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65904" name="object 18">
              <a:extLst>
                <a:ext uri="{FF2B5EF4-FFF2-40B4-BE49-F238E27FC236}">
                  <a16:creationId xmlns:a16="http://schemas.microsoft.com/office/drawing/2014/main" id="{7B022E07-7882-F29B-6F56-44CF85356C23}"/>
                </a:ext>
              </a:extLst>
            </p:cNvPr>
            <p:cNvSpPr>
              <a:spLocks/>
            </p:cNvSpPr>
            <p:nvPr/>
          </p:nvSpPr>
          <p:spPr bwMode="auto">
            <a:xfrm>
              <a:off x="1616710" y="3765041"/>
              <a:ext cx="1106805" cy="1106805"/>
            </a:xfrm>
            <a:custGeom>
              <a:avLst/>
              <a:gdLst>
                <a:gd name="T0" fmla="*/ 2031 w 1106805"/>
                <a:gd name="T1" fmla="*/ 505600 h 1106804"/>
                <a:gd name="T2" fmla="*/ 17783 w 1106805"/>
                <a:gd name="T3" fmla="*/ 413668 h 1106804"/>
                <a:gd name="T4" fmla="*/ 48014 w 1106805"/>
                <a:gd name="T5" fmla="*/ 327573 h 1106804"/>
                <a:gd name="T6" fmla="*/ 91394 w 1106805"/>
                <a:gd name="T7" fmla="*/ 248643 h 1106804"/>
                <a:gd name="T8" fmla="*/ 146593 w 1106805"/>
                <a:gd name="T9" fmla="*/ 178209 h 1106804"/>
                <a:gd name="T10" fmla="*/ 212281 w 1106805"/>
                <a:gd name="T11" fmla="*/ 117599 h 1106804"/>
                <a:gd name="T12" fmla="*/ 287129 w 1106805"/>
                <a:gd name="T13" fmla="*/ 68144 h 1106804"/>
                <a:gd name="T14" fmla="*/ 369808 w 1106805"/>
                <a:gd name="T15" fmla="*/ 31172 h 1106804"/>
                <a:gd name="T16" fmla="*/ 458988 w 1106805"/>
                <a:gd name="T17" fmla="*/ 8014 h 1106804"/>
                <a:gd name="T18" fmla="*/ 553339 w 1106805"/>
                <a:gd name="T19" fmla="*/ 0 h 1106804"/>
                <a:gd name="T20" fmla="*/ 647725 w 1106805"/>
                <a:gd name="T21" fmla="*/ 8014 h 1106804"/>
                <a:gd name="T22" fmla="*/ 736933 w 1106805"/>
                <a:gd name="T23" fmla="*/ 31172 h 1106804"/>
                <a:gd name="T24" fmla="*/ 819634 w 1106805"/>
                <a:gd name="T25" fmla="*/ 68144 h 1106804"/>
                <a:gd name="T26" fmla="*/ 894498 w 1106805"/>
                <a:gd name="T27" fmla="*/ 117599 h 1106804"/>
                <a:gd name="T28" fmla="*/ 960198 w 1106805"/>
                <a:gd name="T29" fmla="*/ 178209 h 1106804"/>
                <a:gd name="T30" fmla="*/ 1015404 w 1106805"/>
                <a:gd name="T31" fmla="*/ 248643 h 1106804"/>
                <a:gd name="T32" fmla="*/ 1058787 w 1106805"/>
                <a:gd name="T33" fmla="*/ 327573 h 1106804"/>
                <a:gd name="T34" fmla="*/ 1089020 w 1106805"/>
                <a:gd name="T35" fmla="*/ 413668 h 1106804"/>
                <a:gd name="T36" fmla="*/ 1104773 w 1106805"/>
                <a:gd name="T37" fmla="*/ 505600 h 1106804"/>
                <a:gd name="T38" fmla="*/ 1104773 w 1106805"/>
                <a:gd name="T39" fmla="*/ 601121 h 1106804"/>
                <a:gd name="T40" fmla="*/ 1089020 w 1106805"/>
                <a:gd name="T41" fmla="*/ 693077 h 1106804"/>
                <a:gd name="T42" fmla="*/ 1058787 w 1106805"/>
                <a:gd name="T43" fmla="*/ 779184 h 1106804"/>
                <a:gd name="T44" fmla="*/ 1015404 w 1106805"/>
                <a:gd name="T45" fmla="*/ 858116 h 1106804"/>
                <a:gd name="T46" fmla="*/ 960198 w 1106805"/>
                <a:gd name="T47" fmla="*/ 928544 h 1106804"/>
                <a:gd name="T48" fmla="*/ 894498 w 1106805"/>
                <a:gd name="T49" fmla="*/ 989143 h 1106804"/>
                <a:gd name="T50" fmla="*/ 819634 w 1106805"/>
                <a:gd name="T51" fmla="*/ 1038585 h 1106804"/>
                <a:gd name="T52" fmla="*/ 736933 w 1106805"/>
                <a:gd name="T53" fmla="*/ 1075544 h 1106804"/>
                <a:gd name="T54" fmla="*/ 647725 w 1106805"/>
                <a:gd name="T55" fmla="*/ 1098693 h 1106804"/>
                <a:gd name="T56" fmla="*/ 553339 w 1106805"/>
                <a:gd name="T57" fmla="*/ 1106703 h 1106804"/>
                <a:gd name="T58" fmla="*/ 458988 w 1106805"/>
                <a:gd name="T59" fmla="*/ 1098693 h 1106804"/>
                <a:gd name="T60" fmla="*/ 369808 w 1106805"/>
                <a:gd name="T61" fmla="*/ 1075544 h 1106804"/>
                <a:gd name="T62" fmla="*/ 287129 w 1106805"/>
                <a:gd name="T63" fmla="*/ 1038585 h 1106804"/>
                <a:gd name="T64" fmla="*/ 212281 w 1106805"/>
                <a:gd name="T65" fmla="*/ 989143 h 1106804"/>
                <a:gd name="T66" fmla="*/ 146593 w 1106805"/>
                <a:gd name="T67" fmla="*/ 928544 h 1106804"/>
                <a:gd name="T68" fmla="*/ 91394 w 1106805"/>
                <a:gd name="T69" fmla="*/ 858116 h 1106804"/>
                <a:gd name="T70" fmla="*/ 48014 w 1106805"/>
                <a:gd name="T71" fmla="*/ 779184 h 1106804"/>
                <a:gd name="T72" fmla="*/ 17783 w 1106805"/>
                <a:gd name="T73" fmla="*/ 693077 h 1106804"/>
                <a:gd name="T74" fmla="*/ 2031 w 1106805"/>
                <a:gd name="T75" fmla="*/ 601121 h 11068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06805" h="1106804">
                  <a:moveTo>
                    <a:pt x="0" y="553338"/>
                  </a:moveTo>
                  <a:lnTo>
                    <a:pt x="2031" y="505600"/>
                  </a:lnTo>
                  <a:lnTo>
                    <a:pt x="8014" y="458988"/>
                  </a:lnTo>
                  <a:lnTo>
                    <a:pt x="17783" y="413668"/>
                  </a:lnTo>
                  <a:lnTo>
                    <a:pt x="31172" y="369808"/>
                  </a:lnTo>
                  <a:lnTo>
                    <a:pt x="48014" y="327573"/>
                  </a:lnTo>
                  <a:lnTo>
                    <a:pt x="68144" y="287129"/>
                  </a:lnTo>
                  <a:lnTo>
                    <a:pt x="91394" y="248643"/>
                  </a:lnTo>
                  <a:lnTo>
                    <a:pt x="117599" y="212281"/>
                  </a:lnTo>
                  <a:lnTo>
                    <a:pt x="146593" y="178209"/>
                  </a:lnTo>
                  <a:lnTo>
                    <a:pt x="178209" y="146593"/>
                  </a:lnTo>
                  <a:lnTo>
                    <a:pt x="212281" y="117599"/>
                  </a:lnTo>
                  <a:lnTo>
                    <a:pt x="248643" y="91394"/>
                  </a:lnTo>
                  <a:lnTo>
                    <a:pt x="287129" y="68144"/>
                  </a:lnTo>
                  <a:lnTo>
                    <a:pt x="327573" y="48014"/>
                  </a:lnTo>
                  <a:lnTo>
                    <a:pt x="369808" y="31172"/>
                  </a:lnTo>
                  <a:lnTo>
                    <a:pt x="413668" y="17783"/>
                  </a:lnTo>
                  <a:lnTo>
                    <a:pt x="458988" y="8014"/>
                  </a:lnTo>
                  <a:lnTo>
                    <a:pt x="505600" y="2031"/>
                  </a:lnTo>
                  <a:lnTo>
                    <a:pt x="553339" y="0"/>
                  </a:lnTo>
                  <a:lnTo>
                    <a:pt x="601096" y="2031"/>
                  </a:lnTo>
                  <a:lnTo>
                    <a:pt x="647725" y="8014"/>
                  </a:lnTo>
                  <a:lnTo>
                    <a:pt x="693060" y="17783"/>
                  </a:lnTo>
                  <a:lnTo>
                    <a:pt x="736933" y="31172"/>
                  </a:lnTo>
                  <a:lnTo>
                    <a:pt x="779180" y="48014"/>
                  </a:lnTo>
                  <a:lnTo>
                    <a:pt x="819634" y="68144"/>
                  </a:lnTo>
                  <a:lnTo>
                    <a:pt x="858129" y="91394"/>
                  </a:lnTo>
                  <a:lnTo>
                    <a:pt x="894498" y="117599"/>
                  </a:lnTo>
                  <a:lnTo>
                    <a:pt x="928577" y="146593"/>
                  </a:lnTo>
                  <a:lnTo>
                    <a:pt x="960198" y="178209"/>
                  </a:lnTo>
                  <a:lnTo>
                    <a:pt x="989196" y="212281"/>
                  </a:lnTo>
                  <a:lnTo>
                    <a:pt x="1015404" y="248643"/>
                  </a:lnTo>
                  <a:lnTo>
                    <a:pt x="1038656" y="287129"/>
                  </a:lnTo>
                  <a:lnTo>
                    <a:pt x="1058787" y="327573"/>
                  </a:lnTo>
                  <a:lnTo>
                    <a:pt x="1075631" y="369808"/>
                  </a:lnTo>
                  <a:lnTo>
                    <a:pt x="1089020" y="413668"/>
                  </a:lnTo>
                  <a:lnTo>
                    <a:pt x="1098790" y="458988"/>
                  </a:lnTo>
                  <a:lnTo>
                    <a:pt x="1104773" y="505600"/>
                  </a:lnTo>
                  <a:lnTo>
                    <a:pt x="1106805" y="553338"/>
                  </a:lnTo>
                  <a:lnTo>
                    <a:pt x="1104773" y="601095"/>
                  </a:lnTo>
                  <a:lnTo>
                    <a:pt x="1098790" y="647721"/>
                  </a:lnTo>
                  <a:lnTo>
                    <a:pt x="1089020" y="693051"/>
                  </a:lnTo>
                  <a:lnTo>
                    <a:pt x="1075631" y="736919"/>
                  </a:lnTo>
                  <a:lnTo>
                    <a:pt x="1058787" y="779158"/>
                  </a:lnTo>
                  <a:lnTo>
                    <a:pt x="1038656" y="819604"/>
                  </a:lnTo>
                  <a:lnTo>
                    <a:pt x="1015404" y="858090"/>
                  </a:lnTo>
                  <a:lnTo>
                    <a:pt x="989196" y="894450"/>
                  </a:lnTo>
                  <a:lnTo>
                    <a:pt x="960198" y="928518"/>
                  </a:lnTo>
                  <a:lnTo>
                    <a:pt x="928577" y="960129"/>
                  </a:lnTo>
                  <a:lnTo>
                    <a:pt x="894498" y="989117"/>
                  </a:lnTo>
                  <a:lnTo>
                    <a:pt x="858129" y="1015316"/>
                  </a:lnTo>
                  <a:lnTo>
                    <a:pt x="819634" y="1038559"/>
                  </a:lnTo>
                  <a:lnTo>
                    <a:pt x="779180" y="1058682"/>
                  </a:lnTo>
                  <a:lnTo>
                    <a:pt x="736933" y="1075518"/>
                  </a:lnTo>
                  <a:lnTo>
                    <a:pt x="693060" y="1088902"/>
                  </a:lnTo>
                  <a:lnTo>
                    <a:pt x="647725" y="1098667"/>
                  </a:lnTo>
                  <a:lnTo>
                    <a:pt x="601096" y="1104647"/>
                  </a:lnTo>
                  <a:lnTo>
                    <a:pt x="553339" y="1106677"/>
                  </a:lnTo>
                  <a:lnTo>
                    <a:pt x="505600" y="1104647"/>
                  </a:lnTo>
                  <a:lnTo>
                    <a:pt x="458988" y="1098667"/>
                  </a:lnTo>
                  <a:lnTo>
                    <a:pt x="413668" y="1088902"/>
                  </a:lnTo>
                  <a:lnTo>
                    <a:pt x="369808" y="1075518"/>
                  </a:lnTo>
                  <a:lnTo>
                    <a:pt x="327573" y="1058682"/>
                  </a:lnTo>
                  <a:lnTo>
                    <a:pt x="287129" y="1038559"/>
                  </a:lnTo>
                  <a:lnTo>
                    <a:pt x="248643" y="1015316"/>
                  </a:lnTo>
                  <a:lnTo>
                    <a:pt x="212281" y="989117"/>
                  </a:lnTo>
                  <a:lnTo>
                    <a:pt x="178209" y="960129"/>
                  </a:lnTo>
                  <a:lnTo>
                    <a:pt x="146593" y="928518"/>
                  </a:lnTo>
                  <a:lnTo>
                    <a:pt x="117599" y="894450"/>
                  </a:lnTo>
                  <a:lnTo>
                    <a:pt x="91394" y="858090"/>
                  </a:lnTo>
                  <a:lnTo>
                    <a:pt x="68144" y="819604"/>
                  </a:lnTo>
                  <a:lnTo>
                    <a:pt x="48014" y="779158"/>
                  </a:lnTo>
                  <a:lnTo>
                    <a:pt x="31172" y="736919"/>
                  </a:lnTo>
                  <a:lnTo>
                    <a:pt x="17783" y="693051"/>
                  </a:lnTo>
                  <a:lnTo>
                    <a:pt x="8014" y="647721"/>
                  </a:lnTo>
                  <a:lnTo>
                    <a:pt x="2031" y="601095"/>
                  </a:lnTo>
                  <a:lnTo>
                    <a:pt x="0" y="553338"/>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65905" name="object 19">
              <a:extLst>
                <a:ext uri="{FF2B5EF4-FFF2-40B4-BE49-F238E27FC236}">
                  <a16:creationId xmlns:a16="http://schemas.microsoft.com/office/drawing/2014/main" id="{6EB03E40-B804-DB1F-9CF4-CD85EBA8ADA4}"/>
                </a:ext>
              </a:extLst>
            </p:cNvPr>
            <p:cNvSpPr>
              <a:spLocks/>
            </p:cNvSpPr>
            <p:nvPr/>
          </p:nvSpPr>
          <p:spPr bwMode="auto">
            <a:xfrm>
              <a:off x="1662430" y="5080508"/>
              <a:ext cx="9587230" cy="1132840"/>
            </a:xfrm>
            <a:custGeom>
              <a:avLst/>
              <a:gdLst>
                <a:gd name="T0" fmla="*/ 9587230 w 9587230"/>
                <a:gd name="T1" fmla="*/ 0 h 1132839"/>
                <a:gd name="T2" fmla="*/ 0 w 9587230"/>
                <a:gd name="T3" fmla="*/ 0 h 1132839"/>
                <a:gd name="T4" fmla="*/ 0 w 9587230"/>
                <a:gd name="T5" fmla="*/ 1132421 h 1132839"/>
                <a:gd name="T6" fmla="*/ 9587230 w 9587230"/>
                <a:gd name="T7" fmla="*/ 1132421 h 1132839"/>
                <a:gd name="T8" fmla="*/ 9587230 w 9587230"/>
                <a:gd name="T9" fmla="*/ 0 h 11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87230" h="1132839">
                  <a:moveTo>
                    <a:pt x="9587230" y="0"/>
                  </a:moveTo>
                  <a:lnTo>
                    <a:pt x="0" y="0"/>
                  </a:lnTo>
                  <a:lnTo>
                    <a:pt x="0" y="1132395"/>
                  </a:lnTo>
                  <a:lnTo>
                    <a:pt x="9587230" y="1132395"/>
                  </a:lnTo>
                  <a:lnTo>
                    <a:pt x="9587230"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65906" name="object 20">
              <a:extLst>
                <a:ext uri="{FF2B5EF4-FFF2-40B4-BE49-F238E27FC236}">
                  <a16:creationId xmlns:a16="http://schemas.microsoft.com/office/drawing/2014/main" id="{54C6A6AA-75BE-BE46-991C-F558B94A8804}"/>
                </a:ext>
              </a:extLst>
            </p:cNvPr>
            <p:cNvSpPr>
              <a:spLocks/>
            </p:cNvSpPr>
            <p:nvPr/>
          </p:nvSpPr>
          <p:spPr bwMode="auto">
            <a:xfrm>
              <a:off x="1662430" y="5080508"/>
              <a:ext cx="9587230" cy="1132840"/>
            </a:xfrm>
            <a:custGeom>
              <a:avLst/>
              <a:gdLst>
                <a:gd name="T0" fmla="*/ 0 w 9587230"/>
                <a:gd name="T1" fmla="*/ 1132421 h 1132839"/>
                <a:gd name="T2" fmla="*/ 9587230 w 9587230"/>
                <a:gd name="T3" fmla="*/ 1132421 h 1132839"/>
                <a:gd name="T4" fmla="*/ 9587230 w 9587230"/>
                <a:gd name="T5" fmla="*/ 0 h 1132839"/>
                <a:gd name="T6" fmla="*/ 0 w 9587230"/>
                <a:gd name="T7" fmla="*/ 0 h 1132839"/>
                <a:gd name="T8" fmla="*/ 0 w 9587230"/>
                <a:gd name="T9" fmla="*/ 1132421 h 113283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87230" h="1132839">
                  <a:moveTo>
                    <a:pt x="0" y="1132395"/>
                  </a:moveTo>
                  <a:lnTo>
                    <a:pt x="9587230" y="1132395"/>
                  </a:lnTo>
                  <a:lnTo>
                    <a:pt x="9587230" y="0"/>
                  </a:lnTo>
                  <a:lnTo>
                    <a:pt x="0" y="0"/>
                  </a:lnTo>
                  <a:lnTo>
                    <a:pt x="0" y="1132395"/>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65907" name="object 21">
              <a:extLst>
                <a:ext uri="{FF2B5EF4-FFF2-40B4-BE49-F238E27FC236}">
                  <a16:creationId xmlns:a16="http://schemas.microsoft.com/office/drawing/2014/main" id="{6DC8C2E9-B279-D4DB-3FA0-CA2465EEA2B0}"/>
                </a:ext>
              </a:extLst>
            </p:cNvPr>
            <p:cNvSpPr>
              <a:spLocks/>
            </p:cNvSpPr>
            <p:nvPr/>
          </p:nvSpPr>
          <p:spPr bwMode="auto">
            <a:xfrm>
              <a:off x="1109103" y="5093334"/>
              <a:ext cx="1106805" cy="1106805"/>
            </a:xfrm>
            <a:custGeom>
              <a:avLst/>
              <a:gdLst>
                <a:gd name="T0" fmla="*/ 505587 w 1106805"/>
                <a:gd name="T1" fmla="*/ 2031 h 1106804"/>
                <a:gd name="T2" fmla="*/ 413657 w 1106805"/>
                <a:gd name="T3" fmla="*/ 17784 h 1106804"/>
                <a:gd name="T4" fmla="*/ 327562 w 1106805"/>
                <a:gd name="T5" fmla="*/ 48015 h 1106804"/>
                <a:gd name="T6" fmla="*/ 248634 w 1106805"/>
                <a:gd name="T7" fmla="*/ 91396 h 1106804"/>
                <a:gd name="T8" fmla="*/ 178202 w 1106805"/>
                <a:gd name="T9" fmla="*/ 146597 h 1106804"/>
                <a:gd name="T10" fmla="*/ 117594 w 1106805"/>
                <a:gd name="T11" fmla="*/ 212288 h 1106804"/>
                <a:gd name="T12" fmla="*/ 68141 w 1106805"/>
                <a:gd name="T13" fmla="*/ 287142 h 1106804"/>
                <a:gd name="T14" fmla="*/ 31171 w 1106805"/>
                <a:gd name="T15" fmla="*/ 369827 h 1106804"/>
                <a:gd name="T16" fmla="*/ 8014 w 1106805"/>
                <a:gd name="T17" fmla="*/ 459015 h 1106804"/>
                <a:gd name="T18" fmla="*/ 0 w 1106805"/>
                <a:gd name="T19" fmla="*/ 553377 h 1106804"/>
                <a:gd name="T20" fmla="*/ 8014 w 1106805"/>
                <a:gd name="T21" fmla="*/ 647767 h 1106804"/>
                <a:gd name="T22" fmla="*/ 31171 w 1106805"/>
                <a:gd name="T23" fmla="*/ 736956 h 1106804"/>
                <a:gd name="T24" fmla="*/ 68141 w 1106805"/>
                <a:gd name="T25" fmla="*/ 819640 h 1106804"/>
                <a:gd name="T26" fmla="*/ 117594 w 1106805"/>
                <a:gd name="T27" fmla="*/ 894491 h 1106804"/>
                <a:gd name="T28" fmla="*/ 178202 w 1106805"/>
                <a:gd name="T29" fmla="*/ 960180 h 1106804"/>
                <a:gd name="T30" fmla="*/ 248634 w 1106805"/>
                <a:gd name="T31" fmla="*/ 1015378 h 1106804"/>
                <a:gd name="T32" fmla="*/ 327562 w 1106805"/>
                <a:gd name="T33" fmla="*/ 1058756 h 1106804"/>
                <a:gd name="T34" fmla="*/ 413657 w 1106805"/>
                <a:gd name="T35" fmla="*/ 1088985 h 1106804"/>
                <a:gd name="T36" fmla="*/ 505587 w 1106805"/>
                <a:gd name="T37" fmla="*/ 1104736 h 1106804"/>
                <a:gd name="T38" fmla="*/ 601084 w 1106805"/>
                <a:gd name="T39" fmla="*/ 1104736 h 1106804"/>
                <a:gd name="T40" fmla="*/ 693047 w 1106805"/>
                <a:gd name="T41" fmla="*/ 1088985 h 1106804"/>
                <a:gd name="T42" fmla="*/ 779167 w 1106805"/>
                <a:gd name="T43" fmla="*/ 1058756 h 1106804"/>
                <a:gd name="T44" fmla="*/ 858116 w 1106805"/>
                <a:gd name="T45" fmla="*/ 1015378 h 1106804"/>
                <a:gd name="T46" fmla="*/ 928564 w 1106805"/>
                <a:gd name="T47" fmla="*/ 960180 h 1106804"/>
                <a:gd name="T48" fmla="*/ 989183 w 1106805"/>
                <a:gd name="T49" fmla="*/ 894491 h 1106804"/>
                <a:gd name="T50" fmla="*/ 1038644 w 1106805"/>
                <a:gd name="T51" fmla="*/ 819640 h 1106804"/>
                <a:gd name="T52" fmla="*/ 1075618 w 1106805"/>
                <a:gd name="T53" fmla="*/ 736956 h 1106804"/>
                <a:gd name="T54" fmla="*/ 1098777 w 1106805"/>
                <a:gd name="T55" fmla="*/ 647767 h 1106804"/>
                <a:gd name="T56" fmla="*/ 1106792 w 1106805"/>
                <a:gd name="T57" fmla="*/ 553377 h 1106804"/>
                <a:gd name="T58" fmla="*/ 1098777 w 1106805"/>
                <a:gd name="T59" fmla="*/ 459015 h 1106804"/>
                <a:gd name="T60" fmla="*/ 1075618 w 1106805"/>
                <a:gd name="T61" fmla="*/ 369827 h 1106804"/>
                <a:gd name="T62" fmla="*/ 1038644 w 1106805"/>
                <a:gd name="T63" fmla="*/ 287142 h 1106804"/>
                <a:gd name="T64" fmla="*/ 989183 w 1106805"/>
                <a:gd name="T65" fmla="*/ 212288 h 1106804"/>
                <a:gd name="T66" fmla="*/ 928564 w 1106805"/>
                <a:gd name="T67" fmla="*/ 146597 h 1106804"/>
                <a:gd name="T68" fmla="*/ 858116 w 1106805"/>
                <a:gd name="T69" fmla="*/ 91396 h 1106804"/>
                <a:gd name="T70" fmla="*/ 779167 w 1106805"/>
                <a:gd name="T71" fmla="*/ 48015 h 1106804"/>
                <a:gd name="T72" fmla="*/ 693047 w 1106805"/>
                <a:gd name="T73" fmla="*/ 17784 h 1106804"/>
                <a:gd name="T74" fmla="*/ 601084 w 1106805"/>
                <a:gd name="T75" fmla="*/ 2031 h 11068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06805" h="1106804">
                  <a:moveTo>
                    <a:pt x="553326" y="0"/>
                  </a:moveTo>
                  <a:lnTo>
                    <a:pt x="505587" y="2031"/>
                  </a:lnTo>
                  <a:lnTo>
                    <a:pt x="458975" y="8014"/>
                  </a:lnTo>
                  <a:lnTo>
                    <a:pt x="413657" y="17784"/>
                  </a:lnTo>
                  <a:lnTo>
                    <a:pt x="369797" y="31172"/>
                  </a:lnTo>
                  <a:lnTo>
                    <a:pt x="327562" y="48015"/>
                  </a:lnTo>
                  <a:lnTo>
                    <a:pt x="287120" y="68145"/>
                  </a:lnTo>
                  <a:lnTo>
                    <a:pt x="248634" y="91396"/>
                  </a:lnTo>
                  <a:lnTo>
                    <a:pt x="212273" y="117602"/>
                  </a:lnTo>
                  <a:lnTo>
                    <a:pt x="178202" y="146597"/>
                  </a:lnTo>
                  <a:lnTo>
                    <a:pt x="146587" y="178214"/>
                  </a:lnTo>
                  <a:lnTo>
                    <a:pt x="117594" y="212288"/>
                  </a:lnTo>
                  <a:lnTo>
                    <a:pt x="91390" y="248653"/>
                  </a:lnTo>
                  <a:lnTo>
                    <a:pt x="68141" y="287142"/>
                  </a:lnTo>
                  <a:lnTo>
                    <a:pt x="48012" y="327588"/>
                  </a:lnTo>
                  <a:lnTo>
                    <a:pt x="31171" y="369827"/>
                  </a:lnTo>
                  <a:lnTo>
                    <a:pt x="17783" y="413691"/>
                  </a:lnTo>
                  <a:lnTo>
                    <a:pt x="8014" y="459015"/>
                  </a:lnTo>
                  <a:lnTo>
                    <a:pt x="2031" y="505632"/>
                  </a:lnTo>
                  <a:lnTo>
                    <a:pt x="0" y="553377"/>
                  </a:lnTo>
                  <a:lnTo>
                    <a:pt x="2031" y="601123"/>
                  </a:lnTo>
                  <a:lnTo>
                    <a:pt x="8014" y="647741"/>
                  </a:lnTo>
                  <a:lnTo>
                    <a:pt x="17783" y="693065"/>
                  </a:lnTo>
                  <a:lnTo>
                    <a:pt x="31171" y="736930"/>
                  </a:lnTo>
                  <a:lnTo>
                    <a:pt x="48012" y="779168"/>
                  </a:lnTo>
                  <a:lnTo>
                    <a:pt x="68141" y="819614"/>
                  </a:lnTo>
                  <a:lnTo>
                    <a:pt x="91390" y="858102"/>
                  </a:lnTo>
                  <a:lnTo>
                    <a:pt x="117594" y="894465"/>
                  </a:lnTo>
                  <a:lnTo>
                    <a:pt x="146587" y="928538"/>
                  </a:lnTo>
                  <a:lnTo>
                    <a:pt x="178202" y="960154"/>
                  </a:lnTo>
                  <a:lnTo>
                    <a:pt x="212273" y="989147"/>
                  </a:lnTo>
                  <a:lnTo>
                    <a:pt x="248634" y="1015352"/>
                  </a:lnTo>
                  <a:lnTo>
                    <a:pt x="287120" y="1038601"/>
                  </a:lnTo>
                  <a:lnTo>
                    <a:pt x="327562" y="1058730"/>
                  </a:lnTo>
                  <a:lnTo>
                    <a:pt x="369797" y="1075571"/>
                  </a:lnTo>
                  <a:lnTo>
                    <a:pt x="413657" y="1088959"/>
                  </a:lnTo>
                  <a:lnTo>
                    <a:pt x="458975" y="1098727"/>
                  </a:lnTo>
                  <a:lnTo>
                    <a:pt x="505587" y="1104710"/>
                  </a:lnTo>
                  <a:lnTo>
                    <a:pt x="553326" y="1106741"/>
                  </a:lnTo>
                  <a:lnTo>
                    <a:pt x="601084" y="1104710"/>
                  </a:lnTo>
                  <a:lnTo>
                    <a:pt x="647713" y="1098727"/>
                  </a:lnTo>
                  <a:lnTo>
                    <a:pt x="693047" y="1088959"/>
                  </a:lnTo>
                  <a:lnTo>
                    <a:pt x="736921" y="1075571"/>
                  </a:lnTo>
                  <a:lnTo>
                    <a:pt x="779167" y="1058730"/>
                  </a:lnTo>
                  <a:lnTo>
                    <a:pt x="819621" y="1038601"/>
                  </a:lnTo>
                  <a:lnTo>
                    <a:pt x="858116" y="1015352"/>
                  </a:lnTo>
                  <a:lnTo>
                    <a:pt x="894486" y="989147"/>
                  </a:lnTo>
                  <a:lnTo>
                    <a:pt x="928564" y="960154"/>
                  </a:lnTo>
                  <a:lnTo>
                    <a:pt x="960185" y="928538"/>
                  </a:lnTo>
                  <a:lnTo>
                    <a:pt x="989183" y="894465"/>
                  </a:lnTo>
                  <a:lnTo>
                    <a:pt x="1015391" y="858102"/>
                  </a:lnTo>
                  <a:lnTo>
                    <a:pt x="1038644" y="819614"/>
                  </a:lnTo>
                  <a:lnTo>
                    <a:pt x="1058775" y="779168"/>
                  </a:lnTo>
                  <a:lnTo>
                    <a:pt x="1075618" y="736930"/>
                  </a:lnTo>
                  <a:lnTo>
                    <a:pt x="1089007" y="693065"/>
                  </a:lnTo>
                  <a:lnTo>
                    <a:pt x="1098777" y="647741"/>
                  </a:lnTo>
                  <a:lnTo>
                    <a:pt x="1104760" y="601123"/>
                  </a:lnTo>
                  <a:lnTo>
                    <a:pt x="1106792" y="553377"/>
                  </a:lnTo>
                  <a:lnTo>
                    <a:pt x="1104760" y="505632"/>
                  </a:lnTo>
                  <a:lnTo>
                    <a:pt x="1098777" y="459015"/>
                  </a:lnTo>
                  <a:lnTo>
                    <a:pt x="1089007" y="413691"/>
                  </a:lnTo>
                  <a:lnTo>
                    <a:pt x="1075618" y="369827"/>
                  </a:lnTo>
                  <a:lnTo>
                    <a:pt x="1058775" y="327588"/>
                  </a:lnTo>
                  <a:lnTo>
                    <a:pt x="1038644" y="287142"/>
                  </a:lnTo>
                  <a:lnTo>
                    <a:pt x="1015391" y="248653"/>
                  </a:lnTo>
                  <a:lnTo>
                    <a:pt x="989183" y="212288"/>
                  </a:lnTo>
                  <a:lnTo>
                    <a:pt x="960185" y="178214"/>
                  </a:lnTo>
                  <a:lnTo>
                    <a:pt x="928564" y="146597"/>
                  </a:lnTo>
                  <a:lnTo>
                    <a:pt x="894486" y="117602"/>
                  </a:lnTo>
                  <a:lnTo>
                    <a:pt x="858116" y="91396"/>
                  </a:lnTo>
                  <a:lnTo>
                    <a:pt x="819621" y="68145"/>
                  </a:lnTo>
                  <a:lnTo>
                    <a:pt x="779167" y="48015"/>
                  </a:lnTo>
                  <a:lnTo>
                    <a:pt x="736921" y="31172"/>
                  </a:lnTo>
                  <a:lnTo>
                    <a:pt x="693047" y="17784"/>
                  </a:lnTo>
                  <a:lnTo>
                    <a:pt x="647713" y="8014"/>
                  </a:lnTo>
                  <a:lnTo>
                    <a:pt x="601084" y="2031"/>
                  </a:lnTo>
                  <a:lnTo>
                    <a:pt x="55332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65908" name="object 22">
              <a:extLst>
                <a:ext uri="{FF2B5EF4-FFF2-40B4-BE49-F238E27FC236}">
                  <a16:creationId xmlns:a16="http://schemas.microsoft.com/office/drawing/2014/main" id="{E020062B-746C-A5BB-FF83-5684B6737A0B}"/>
                </a:ext>
              </a:extLst>
            </p:cNvPr>
            <p:cNvSpPr>
              <a:spLocks/>
            </p:cNvSpPr>
            <p:nvPr/>
          </p:nvSpPr>
          <p:spPr bwMode="auto">
            <a:xfrm>
              <a:off x="1109103" y="5093334"/>
              <a:ext cx="1106805" cy="1106805"/>
            </a:xfrm>
            <a:custGeom>
              <a:avLst/>
              <a:gdLst>
                <a:gd name="T0" fmla="*/ 2031 w 1106805"/>
                <a:gd name="T1" fmla="*/ 505632 h 1106804"/>
                <a:gd name="T2" fmla="*/ 17783 w 1106805"/>
                <a:gd name="T3" fmla="*/ 413691 h 1106804"/>
                <a:gd name="T4" fmla="*/ 48012 w 1106805"/>
                <a:gd name="T5" fmla="*/ 327588 h 1106804"/>
                <a:gd name="T6" fmla="*/ 91390 w 1106805"/>
                <a:gd name="T7" fmla="*/ 248653 h 1106804"/>
                <a:gd name="T8" fmla="*/ 146587 w 1106805"/>
                <a:gd name="T9" fmla="*/ 178214 h 1106804"/>
                <a:gd name="T10" fmla="*/ 212273 w 1106805"/>
                <a:gd name="T11" fmla="*/ 117602 h 1106804"/>
                <a:gd name="T12" fmla="*/ 287120 w 1106805"/>
                <a:gd name="T13" fmla="*/ 68145 h 1106804"/>
                <a:gd name="T14" fmla="*/ 369797 w 1106805"/>
                <a:gd name="T15" fmla="*/ 31172 h 1106804"/>
                <a:gd name="T16" fmla="*/ 458975 w 1106805"/>
                <a:gd name="T17" fmla="*/ 8014 h 1106804"/>
                <a:gd name="T18" fmla="*/ 553326 w 1106805"/>
                <a:gd name="T19" fmla="*/ 0 h 1106804"/>
                <a:gd name="T20" fmla="*/ 647713 w 1106805"/>
                <a:gd name="T21" fmla="*/ 8014 h 1106804"/>
                <a:gd name="T22" fmla="*/ 736921 w 1106805"/>
                <a:gd name="T23" fmla="*/ 31172 h 1106804"/>
                <a:gd name="T24" fmla="*/ 819621 w 1106805"/>
                <a:gd name="T25" fmla="*/ 68145 h 1106804"/>
                <a:gd name="T26" fmla="*/ 894486 w 1106805"/>
                <a:gd name="T27" fmla="*/ 117602 h 1106804"/>
                <a:gd name="T28" fmla="*/ 960185 w 1106805"/>
                <a:gd name="T29" fmla="*/ 178214 h 1106804"/>
                <a:gd name="T30" fmla="*/ 1015391 w 1106805"/>
                <a:gd name="T31" fmla="*/ 248653 h 1106804"/>
                <a:gd name="T32" fmla="*/ 1058775 w 1106805"/>
                <a:gd name="T33" fmla="*/ 327588 h 1106804"/>
                <a:gd name="T34" fmla="*/ 1089007 w 1106805"/>
                <a:gd name="T35" fmla="*/ 413691 h 1106804"/>
                <a:gd name="T36" fmla="*/ 1104760 w 1106805"/>
                <a:gd name="T37" fmla="*/ 505632 h 1106804"/>
                <a:gd name="T38" fmla="*/ 1104760 w 1106805"/>
                <a:gd name="T39" fmla="*/ 601149 h 1106804"/>
                <a:gd name="T40" fmla="*/ 1089007 w 1106805"/>
                <a:gd name="T41" fmla="*/ 693091 h 1106804"/>
                <a:gd name="T42" fmla="*/ 1058775 w 1106805"/>
                <a:gd name="T43" fmla="*/ 779194 h 1106804"/>
                <a:gd name="T44" fmla="*/ 1015391 w 1106805"/>
                <a:gd name="T45" fmla="*/ 858128 h 1106804"/>
                <a:gd name="T46" fmla="*/ 960185 w 1106805"/>
                <a:gd name="T47" fmla="*/ 928564 h 1106804"/>
                <a:gd name="T48" fmla="*/ 894486 w 1106805"/>
                <a:gd name="T49" fmla="*/ 989173 h 1106804"/>
                <a:gd name="T50" fmla="*/ 819621 w 1106805"/>
                <a:gd name="T51" fmla="*/ 1038627 h 1106804"/>
                <a:gd name="T52" fmla="*/ 736921 w 1106805"/>
                <a:gd name="T53" fmla="*/ 1075597 h 1106804"/>
                <a:gd name="T54" fmla="*/ 647713 w 1106805"/>
                <a:gd name="T55" fmla="*/ 1098753 h 1106804"/>
                <a:gd name="T56" fmla="*/ 553326 w 1106805"/>
                <a:gd name="T57" fmla="*/ 1106767 h 1106804"/>
                <a:gd name="T58" fmla="*/ 458975 w 1106805"/>
                <a:gd name="T59" fmla="*/ 1098753 h 1106804"/>
                <a:gd name="T60" fmla="*/ 369797 w 1106805"/>
                <a:gd name="T61" fmla="*/ 1075597 h 1106804"/>
                <a:gd name="T62" fmla="*/ 287120 w 1106805"/>
                <a:gd name="T63" fmla="*/ 1038627 h 1106804"/>
                <a:gd name="T64" fmla="*/ 212273 w 1106805"/>
                <a:gd name="T65" fmla="*/ 989173 h 1106804"/>
                <a:gd name="T66" fmla="*/ 146587 w 1106805"/>
                <a:gd name="T67" fmla="*/ 928564 h 1106804"/>
                <a:gd name="T68" fmla="*/ 91390 w 1106805"/>
                <a:gd name="T69" fmla="*/ 858128 h 1106804"/>
                <a:gd name="T70" fmla="*/ 48012 w 1106805"/>
                <a:gd name="T71" fmla="*/ 779194 h 1106804"/>
                <a:gd name="T72" fmla="*/ 17783 w 1106805"/>
                <a:gd name="T73" fmla="*/ 693091 h 1106804"/>
                <a:gd name="T74" fmla="*/ 2031 w 1106805"/>
                <a:gd name="T75" fmla="*/ 601149 h 110680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1106805" h="1106804">
                  <a:moveTo>
                    <a:pt x="0" y="553377"/>
                  </a:moveTo>
                  <a:lnTo>
                    <a:pt x="2031" y="505632"/>
                  </a:lnTo>
                  <a:lnTo>
                    <a:pt x="8014" y="459015"/>
                  </a:lnTo>
                  <a:lnTo>
                    <a:pt x="17783" y="413691"/>
                  </a:lnTo>
                  <a:lnTo>
                    <a:pt x="31171" y="369827"/>
                  </a:lnTo>
                  <a:lnTo>
                    <a:pt x="48012" y="327588"/>
                  </a:lnTo>
                  <a:lnTo>
                    <a:pt x="68141" y="287142"/>
                  </a:lnTo>
                  <a:lnTo>
                    <a:pt x="91390" y="248653"/>
                  </a:lnTo>
                  <a:lnTo>
                    <a:pt x="117594" y="212288"/>
                  </a:lnTo>
                  <a:lnTo>
                    <a:pt x="146587" y="178214"/>
                  </a:lnTo>
                  <a:lnTo>
                    <a:pt x="178202" y="146597"/>
                  </a:lnTo>
                  <a:lnTo>
                    <a:pt x="212273" y="117602"/>
                  </a:lnTo>
                  <a:lnTo>
                    <a:pt x="248634" y="91396"/>
                  </a:lnTo>
                  <a:lnTo>
                    <a:pt x="287120" y="68145"/>
                  </a:lnTo>
                  <a:lnTo>
                    <a:pt x="327562" y="48015"/>
                  </a:lnTo>
                  <a:lnTo>
                    <a:pt x="369797" y="31172"/>
                  </a:lnTo>
                  <a:lnTo>
                    <a:pt x="413657" y="17784"/>
                  </a:lnTo>
                  <a:lnTo>
                    <a:pt x="458975" y="8014"/>
                  </a:lnTo>
                  <a:lnTo>
                    <a:pt x="505587" y="2031"/>
                  </a:lnTo>
                  <a:lnTo>
                    <a:pt x="553326" y="0"/>
                  </a:lnTo>
                  <a:lnTo>
                    <a:pt x="601084" y="2031"/>
                  </a:lnTo>
                  <a:lnTo>
                    <a:pt x="647713" y="8014"/>
                  </a:lnTo>
                  <a:lnTo>
                    <a:pt x="693047" y="17784"/>
                  </a:lnTo>
                  <a:lnTo>
                    <a:pt x="736921" y="31172"/>
                  </a:lnTo>
                  <a:lnTo>
                    <a:pt x="779167" y="48015"/>
                  </a:lnTo>
                  <a:lnTo>
                    <a:pt x="819621" y="68145"/>
                  </a:lnTo>
                  <a:lnTo>
                    <a:pt x="858116" y="91396"/>
                  </a:lnTo>
                  <a:lnTo>
                    <a:pt x="894486" y="117602"/>
                  </a:lnTo>
                  <a:lnTo>
                    <a:pt x="928564" y="146597"/>
                  </a:lnTo>
                  <a:lnTo>
                    <a:pt x="960185" y="178214"/>
                  </a:lnTo>
                  <a:lnTo>
                    <a:pt x="989183" y="212288"/>
                  </a:lnTo>
                  <a:lnTo>
                    <a:pt x="1015391" y="248653"/>
                  </a:lnTo>
                  <a:lnTo>
                    <a:pt x="1038644" y="287142"/>
                  </a:lnTo>
                  <a:lnTo>
                    <a:pt x="1058775" y="327588"/>
                  </a:lnTo>
                  <a:lnTo>
                    <a:pt x="1075618" y="369827"/>
                  </a:lnTo>
                  <a:lnTo>
                    <a:pt x="1089007" y="413691"/>
                  </a:lnTo>
                  <a:lnTo>
                    <a:pt x="1098777" y="459015"/>
                  </a:lnTo>
                  <a:lnTo>
                    <a:pt x="1104760" y="505632"/>
                  </a:lnTo>
                  <a:lnTo>
                    <a:pt x="1106792" y="553377"/>
                  </a:lnTo>
                  <a:lnTo>
                    <a:pt x="1104760" y="601123"/>
                  </a:lnTo>
                  <a:lnTo>
                    <a:pt x="1098777" y="647741"/>
                  </a:lnTo>
                  <a:lnTo>
                    <a:pt x="1089007" y="693065"/>
                  </a:lnTo>
                  <a:lnTo>
                    <a:pt x="1075618" y="736930"/>
                  </a:lnTo>
                  <a:lnTo>
                    <a:pt x="1058775" y="779168"/>
                  </a:lnTo>
                  <a:lnTo>
                    <a:pt x="1038644" y="819614"/>
                  </a:lnTo>
                  <a:lnTo>
                    <a:pt x="1015391" y="858102"/>
                  </a:lnTo>
                  <a:lnTo>
                    <a:pt x="989183" y="894465"/>
                  </a:lnTo>
                  <a:lnTo>
                    <a:pt x="960185" y="928538"/>
                  </a:lnTo>
                  <a:lnTo>
                    <a:pt x="928564" y="960154"/>
                  </a:lnTo>
                  <a:lnTo>
                    <a:pt x="894486" y="989147"/>
                  </a:lnTo>
                  <a:lnTo>
                    <a:pt x="858116" y="1015352"/>
                  </a:lnTo>
                  <a:lnTo>
                    <a:pt x="819621" y="1038601"/>
                  </a:lnTo>
                  <a:lnTo>
                    <a:pt x="779167" y="1058730"/>
                  </a:lnTo>
                  <a:lnTo>
                    <a:pt x="736921" y="1075571"/>
                  </a:lnTo>
                  <a:lnTo>
                    <a:pt x="693047" y="1088959"/>
                  </a:lnTo>
                  <a:lnTo>
                    <a:pt x="647713" y="1098727"/>
                  </a:lnTo>
                  <a:lnTo>
                    <a:pt x="601084" y="1104710"/>
                  </a:lnTo>
                  <a:lnTo>
                    <a:pt x="553326" y="1106741"/>
                  </a:lnTo>
                  <a:lnTo>
                    <a:pt x="505587" y="1104710"/>
                  </a:lnTo>
                  <a:lnTo>
                    <a:pt x="458975" y="1098727"/>
                  </a:lnTo>
                  <a:lnTo>
                    <a:pt x="413657" y="1088959"/>
                  </a:lnTo>
                  <a:lnTo>
                    <a:pt x="369797" y="1075571"/>
                  </a:lnTo>
                  <a:lnTo>
                    <a:pt x="327562" y="1058730"/>
                  </a:lnTo>
                  <a:lnTo>
                    <a:pt x="287120" y="1038601"/>
                  </a:lnTo>
                  <a:lnTo>
                    <a:pt x="248634" y="1015352"/>
                  </a:lnTo>
                  <a:lnTo>
                    <a:pt x="212273" y="989147"/>
                  </a:lnTo>
                  <a:lnTo>
                    <a:pt x="178202" y="960154"/>
                  </a:lnTo>
                  <a:lnTo>
                    <a:pt x="146587" y="928538"/>
                  </a:lnTo>
                  <a:lnTo>
                    <a:pt x="117594" y="894465"/>
                  </a:lnTo>
                  <a:lnTo>
                    <a:pt x="91390" y="858102"/>
                  </a:lnTo>
                  <a:lnTo>
                    <a:pt x="68141" y="819614"/>
                  </a:lnTo>
                  <a:lnTo>
                    <a:pt x="48012" y="779168"/>
                  </a:lnTo>
                  <a:lnTo>
                    <a:pt x="31171" y="736930"/>
                  </a:lnTo>
                  <a:lnTo>
                    <a:pt x="17783" y="693065"/>
                  </a:lnTo>
                  <a:lnTo>
                    <a:pt x="8014" y="647741"/>
                  </a:lnTo>
                  <a:lnTo>
                    <a:pt x="2031" y="601123"/>
                  </a:lnTo>
                  <a:lnTo>
                    <a:pt x="0" y="553377"/>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65909" name="object 23">
              <a:extLst>
                <a:ext uri="{FF2B5EF4-FFF2-40B4-BE49-F238E27FC236}">
                  <a16:creationId xmlns:a16="http://schemas.microsoft.com/office/drawing/2014/main" id="{4AAF9451-62E2-94D9-6F74-D4922DAF0F10}"/>
                </a:ext>
              </a:extLst>
            </p:cNvPr>
            <p:cNvSpPr>
              <a:spLocks/>
            </p:cNvSpPr>
            <p:nvPr/>
          </p:nvSpPr>
          <p:spPr bwMode="auto">
            <a:xfrm>
              <a:off x="4165346" y="1978647"/>
              <a:ext cx="6731000" cy="369570"/>
            </a:xfrm>
            <a:custGeom>
              <a:avLst/>
              <a:gdLst>
                <a:gd name="T0" fmla="*/ 6730619 w 6731000"/>
                <a:gd name="T1" fmla="*/ 0 h 369569"/>
                <a:gd name="T2" fmla="*/ 0 w 6731000"/>
                <a:gd name="T3" fmla="*/ 0 h 369569"/>
                <a:gd name="T4" fmla="*/ 0 w 6731000"/>
                <a:gd name="T5" fmla="*/ 369354 h 369569"/>
                <a:gd name="T6" fmla="*/ 6730619 w 6731000"/>
                <a:gd name="T7" fmla="*/ 369354 h 369569"/>
                <a:gd name="T8" fmla="*/ 6730619 w 6731000"/>
                <a:gd name="T9" fmla="*/ 0 h 3695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1000" h="369569">
                  <a:moveTo>
                    <a:pt x="6730619" y="0"/>
                  </a:moveTo>
                  <a:lnTo>
                    <a:pt x="0" y="0"/>
                  </a:lnTo>
                  <a:lnTo>
                    <a:pt x="0" y="369328"/>
                  </a:lnTo>
                  <a:lnTo>
                    <a:pt x="6730619" y="369328"/>
                  </a:lnTo>
                  <a:lnTo>
                    <a:pt x="673061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65910" name="object 24">
              <a:extLst>
                <a:ext uri="{FF2B5EF4-FFF2-40B4-BE49-F238E27FC236}">
                  <a16:creationId xmlns:a16="http://schemas.microsoft.com/office/drawing/2014/main" id="{333787EF-34F1-3EB5-9E0B-C7732FB1DEC5}"/>
                </a:ext>
              </a:extLst>
            </p:cNvPr>
            <p:cNvSpPr>
              <a:spLocks/>
            </p:cNvSpPr>
            <p:nvPr/>
          </p:nvSpPr>
          <p:spPr bwMode="auto">
            <a:xfrm>
              <a:off x="4165346" y="1978647"/>
              <a:ext cx="6731000" cy="369570"/>
            </a:xfrm>
            <a:custGeom>
              <a:avLst/>
              <a:gdLst>
                <a:gd name="T0" fmla="*/ 0 w 6731000"/>
                <a:gd name="T1" fmla="*/ 369354 h 369569"/>
                <a:gd name="T2" fmla="*/ 6730619 w 6731000"/>
                <a:gd name="T3" fmla="*/ 369354 h 369569"/>
                <a:gd name="T4" fmla="*/ 6730619 w 6731000"/>
                <a:gd name="T5" fmla="*/ 0 h 369569"/>
                <a:gd name="T6" fmla="*/ 0 w 6731000"/>
                <a:gd name="T7" fmla="*/ 0 h 369569"/>
                <a:gd name="T8" fmla="*/ 0 w 6731000"/>
                <a:gd name="T9" fmla="*/ 369354 h 36956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31000" h="369569">
                  <a:moveTo>
                    <a:pt x="0" y="369328"/>
                  </a:moveTo>
                  <a:lnTo>
                    <a:pt x="6730619" y="369328"/>
                  </a:lnTo>
                  <a:lnTo>
                    <a:pt x="6730619" y="0"/>
                  </a:lnTo>
                  <a:lnTo>
                    <a:pt x="0" y="0"/>
                  </a:lnTo>
                  <a:lnTo>
                    <a:pt x="0" y="369328"/>
                  </a:lnTo>
                  <a:close/>
                </a:path>
              </a:pathLst>
            </a:custGeom>
            <a:noFill/>
            <a:ln w="5715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65911" name="object 25">
              <a:extLst>
                <a:ext uri="{FF2B5EF4-FFF2-40B4-BE49-F238E27FC236}">
                  <a16:creationId xmlns:a16="http://schemas.microsoft.com/office/drawing/2014/main" id="{95804FD5-8411-44F3-435B-1F5029355F93}"/>
                </a:ext>
              </a:extLst>
            </p:cNvPr>
            <p:cNvSpPr>
              <a:spLocks/>
            </p:cNvSpPr>
            <p:nvPr/>
          </p:nvSpPr>
          <p:spPr bwMode="auto">
            <a:xfrm>
              <a:off x="4165346" y="3284969"/>
              <a:ext cx="6943725" cy="369570"/>
            </a:xfrm>
            <a:custGeom>
              <a:avLst/>
              <a:gdLst>
                <a:gd name="T0" fmla="*/ 6943471 w 6943725"/>
                <a:gd name="T1" fmla="*/ 0 h 369570"/>
                <a:gd name="T2" fmla="*/ 0 w 6943725"/>
                <a:gd name="T3" fmla="*/ 0 h 369570"/>
                <a:gd name="T4" fmla="*/ 0 w 6943725"/>
                <a:gd name="T5" fmla="*/ 369328 h 369570"/>
                <a:gd name="T6" fmla="*/ 6943471 w 6943725"/>
                <a:gd name="T7" fmla="*/ 369328 h 369570"/>
                <a:gd name="T8" fmla="*/ 6943471 w 6943725"/>
                <a:gd name="T9" fmla="*/ 0 h 3695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43725" h="369570">
                  <a:moveTo>
                    <a:pt x="6943471" y="0"/>
                  </a:moveTo>
                  <a:lnTo>
                    <a:pt x="0" y="0"/>
                  </a:lnTo>
                  <a:lnTo>
                    <a:pt x="0" y="369328"/>
                  </a:lnTo>
                  <a:lnTo>
                    <a:pt x="6943471" y="369328"/>
                  </a:lnTo>
                  <a:lnTo>
                    <a:pt x="694347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65912" name="object 26">
              <a:extLst>
                <a:ext uri="{FF2B5EF4-FFF2-40B4-BE49-F238E27FC236}">
                  <a16:creationId xmlns:a16="http://schemas.microsoft.com/office/drawing/2014/main" id="{08AC8008-1163-7F58-8F39-8D5D63B6AAF9}"/>
                </a:ext>
              </a:extLst>
            </p:cNvPr>
            <p:cNvSpPr>
              <a:spLocks/>
            </p:cNvSpPr>
            <p:nvPr/>
          </p:nvSpPr>
          <p:spPr bwMode="auto">
            <a:xfrm>
              <a:off x="4165346" y="3284969"/>
              <a:ext cx="6943725" cy="369570"/>
            </a:xfrm>
            <a:custGeom>
              <a:avLst/>
              <a:gdLst>
                <a:gd name="T0" fmla="*/ 0 w 6943725"/>
                <a:gd name="T1" fmla="*/ 369328 h 369570"/>
                <a:gd name="T2" fmla="*/ 6943471 w 6943725"/>
                <a:gd name="T3" fmla="*/ 369328 h 369570"/>
                <a:gd name="T4" fmla="*/ 6943471 w 6943725"/>
                <a:gd name="T5" fmla="*/ 0 h 369570"/>
                <a:gd name="T6" fmla="*/ 0 w 6943725"/>
                <a:gd name="T7" fmla="*/ 0 h 369570"/>
                <a:gd name="T8" fmla="*/ 0 w 6943725"/>
                <a:gd name="T9" fmla="*/ 369328 h 3695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43725" h="369570">
                  <a:moveTo>
                    <a:pt x="0" y="369328"/>
                  </a:moveTo>
                  <a:lnTo>
                    <a:pt x="6943471" y="369328"/>
                  </a:lnTo>
                  <a:lnTo>
                    <a:pt x="6943471" y="0"/>
                  </a:lnTo>
                  <a:lnTo>
                    <a:pt x="0" y="0"/>
                  </a:lnTo>
                  <a:lnTo>
                    <a:pt x="0" y="369328"/>
                  </a:lnTo>
                  <a:close/>
                </a:path>
              </a:pathLst>
            </a:custGeom>
            <a:noFill/>
            <a:ln w="5715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65894" name="object 27">
            <a:extLst>
              <a:ext uri="{FF2B5EF4-FFF2-40B4-BE49-F238E27FC236}">
                <a16:creationId xmlns:a16="http://schemas.microsoft.com/office/drawing/2014/main" id="{DC4FADF8-1847-A863-EE66-7A16592007BC}"/>
              </a:ext>
            </a:extLst>
          </p:cNvPr>
          <p:cNvSpPr txBox="1">
            <a:spLocks noChangeArrowheads="1"/>
          </p:cNvSpPr>
          <p:nvPr/>
        </p:nvSpPr>
        <p:spPr bwMode="auto">
          <a:xfrm>
            <a:off x="1803400" y="2133600"/>
            <a:ext cx="7048500" cy="3560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2383"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75"/>
              </a:spcBef>
              <a:buClrTx/>
              <a:buSzTx/>
              <a:buFontTx/>
              <a:buNone/>
            </a:pPr>
            <a:r>
              <a:rPr lang="zh-TW" altLang="zh-TW" sz="1500">
                <a:solidFill>
                  <a:srgbClr val="FFFFFF"/>
                </a:solidFill>
                <a:latin typeface="微軟正黑體" panose="020B0604030504040204" pitchFamily="34" charset="-120"/>
                <a:ea typeface="微軟正黑體" panose="020B0604030504040204" pitchFamily="34" charset="-120"/>
              </a:rPr>
              <a:t>A：</a:t>
            </a:r>
            <a:r>
              <a:rPr lang="zh-TW" altLang="zh-TW" sz="1500">
                <a:solidFill>
                  <a:srgbClr val="FF0000"/>
                </a:solidFill>
                <a:latin typeface="微軟正黑體" panose="020B0604030504040204" pitchFamily="34" charset="-120"/>
                <a:ea typeface="微軟正黑體" panose="020B0604030504040204" pitchFamily="34" charset="-120"/>
              </a:rPr>
              <a:t>不一定。</a:t>
            </a:r>
          </a:p>
          <a:p>
            <a:pPr>
              <a:spcBef>
                <a:spcPts val="88"/>
              </a:spcBef>
              <a:buClrTx/>
              <a:buSzTx/>
              <a:buFontTx/>
              <a:buNone/>
            </a:pPr>
            <a:r>
              <a:rPr lang="zh-TW" altLang="zh-TW" sz="1300" b="1">
                <a:solidFill>
                  <a:srgbClr val="FF0000"/>
                </a:solidFill>
                <a:latin typeface="微軟正黑體" panose="020B0604030504040204" pitchFamily="34" charset="-120"/>
                <a:ea typeface="微軟正黑體" panose="020B0604030504040204" pitchFamily="34" charset="-120"/>
              </a:rPr>
              <a:t>多數學校是獨立成班，亦有混合編班者。詳情依各校簡章之說明。</a:t>
            </a:r>
            <a:endParaRPr lang="zh-TW" altLang="zh-TW" sz="1300">
              <a:solidFill>
                <a:srgbClr val="FF0000"/>
              </a:solidFill>
              <a:latin typeface="微軟正黑體" panose="020B0604030504040204" pitchFamily="34" charset="-120"/>
              <a:ea typeface="微軟正黑體" panose="020B0604030504040204" pitchFamily="34" charset="-120"/>
            </a:endParaRPr>
          </a:p>
          <a:p>
            <a:pPr>
              <a:lnSpc>
                <a:spcPct val="130000"/>
              </a:lnSpc>
              <a:spcBef>
                <a:spcPts val="1475"/>
              </a:spcBef>
              <a:buClrTx/>
              <a:buSzTx/>
              <a:buFontTx/>
              <a:buNone/>
            </a:pPr>
            <a:r>
              <a:rPr lang="zh-TW" altLang="zh-TW" sz="1500">
                <a:solidFill>
                  <a:srgbClr val="FF0000"/>
                </a:solidFill>
                <a:latin typeface="微軟正黑體" panose="020B0604030504040204" pitchFamily="34" charset="-120"/>
                <a:ea typeface="微軟正黑體" panose="020B0604030504040204" pitchFamily="34" charset="-120"/>
              </a:rPr>
              <a:t>Q：特招考試分發入學之後若有適應不良，可以轉入普通班嗎？ </a:t>
            </a:r>
            <a:endParaRPr lang="en-US" altLang="zh-TW" sz="1500">
              <a:solidFill>
                <a:srgbClr val="FF0000"/>
              </a:solidFill>
              <a:latin typeface="微軟正黑體" panose="020B0604030504040204" pitchFamily="34" charset="-120"/>
              <a:ea typeface="微軟正黑體" panose="020B0604030504040204" pitchFamily="34" charset="-120"/>
            </a:endParaRPr>
          </a:p>
          <a:p>
            <a:pPr>
              <a:lnSpc>
                <a:spcPct val="130000"/>
              </a:lnSpc>
              <a:spcBef>
                <a:spcPct val="0"/>
              </a:spcBef>
              <a:buClrTx/>
              <a:buSzTx/>
              <a:buFontTx/>
              <a:buNone/>
            </a:pPr>
            <a:r>
              <a:rPr lang="zh-TW" altLang="zh-TW" sz="1500">
                <a:solidFill>
                  <a:srgbClr val="FF0000"/>
                </a:solidFill>
                <a:latin typeface="微軟正黑體" panose="020B0604030504040204" pitchFamily="34" charset="-120"/>
                <a:ea typeface="微軟正黑體" panose="020B0604030504040204" pitchFamily="34" charset="-120"/>
              </a:rPr>
              <a:t>A：不一定。</a:t>
            </a:r>
          </a:p>
          <a:p>
            <a:pPr>
              <a:lnSpc>
                <a:spcPts val="1575"/>
              </a:lnSpc>
              <a:spcBef>
                <a:spcPct val="0"/>
              </a:spcBef>
              <a:buClrTx/>
              <a:buSzTx/>
              <a:buFontTx/>
              <a:buNone/>
            </a:pPr>
            <a:r>
              <a:rPr lang="zh-TW" altLang="zh-TW" sz="1300" b="1">
                <a:solidFill>
                  <a:srgbClr val="FF0000"/>
                </a:solidFill>
                <a:latin typeface="微軟正黑體" panose="020B0604030504040204" pitchFamily="34" charset="-120"/>
                <a:ea typeface="微軟正黑體" panose="020B0604030504040204" pitchFamily="34" charset="-120"/>
              </a:rPr>
              <a:t>各校之實施計畫或簡章具有轉出轉入辦法者，依其計畫或簡章辦理。</a:t>
            </a:r>
            <a:endParaRPr lang="zh-TW" altLang="zh-TW" sz="1300">
              <a:solidFill>
                <a:srgbClr val="FF0000"/>
              </a:solidFill>
              <a:latin typeface="微軟正黑體" panose="020B0604030504040204" pitchFamily="34" charset="-120"/>
              <a:ea typeface="微軟正黑體" panose="020B0604030504040204" pitchFamily="34" charset="-120"/>
            </a:endParaRPr>
          </a:p>
          <a:p>
            <a:pPr>
              <a:spcBef>
                <a:spcPts val="2350"/>
              </a:spcBef>
              <a:buClrTx/>
              <a:buSzTx/>
              <a:buFontTx/>
              <a:buNone/>
            </a:pPr>
            <a:r>
              <a:rPr lang="zh-TW" altLang="zh-TW" sz="1300">
                <a:solidFill>
                  <a:srgbClr val="FF0000"/>
                </a:solidFill>
                <a:latin typeface="微軟正黑體" panose="020B0604030504040204" pitchFamily="34" charset="-120"/>
                <a:ea typeface="微軟正黑體" panose="020B0604030504040204" pitchFamily="34" charset="-120"/>
              </a:rPr>
              <a:t>Q：跨區參加特招考試分發入學的學生，會不會影響在原區的免試入學分發資格？</a:t>
            </a:r>
          </a:p>
          <a:p>
            <a:pPr>
              <a:spcBef>
                <a:spcPts val="475"/>
              </a:spcBef>
              <a:buClrTx/>
              <a:buSzTx/>
              <a:buFontTx/>
              <a:buNone/>
            </a:pPr>
            <a:r>
              <a:rPr lang="zh-TW" altLang="zh-TW" sz="1300">
                <a:solidFill>
                  <a:srgbClr val="FF0000"/>
                </a:solidFill>
                <a:latin typeface="微軟正黑體" panose="020B0604030504040204" pitchFamily="34" charset="-120"/>
                <a:ea typeface="微軟正黑體" panose="020B0604030504040204" pitchFamily="34" charset="-120"/>
              </a:rPr>
              <a:t>A：不會。</a:t>
            </a:r>
          </a:p>
          <a:p>
            <a:pPr>
              <a:spcBef>
                <a:spcPts val="600"/>
              </a:spcBef>
              <a:buClrTx/>
              <a:buSzTx/>
              <a:buFontTx/>
              <a:buNone/>
            </a:pPr>
            <a:endParaRPr lang="zh-TW" altLang="zh-TW" sz="1300">
              <a:solidFill>
                <a:srgbClr val="FF0000"/>
              </a:solidFill>
              <a:latin typeface="微軟正黑體" panose="020B0604030504040204" pitchFamily="34" charset="-120"/>
              <a:ea typeface="微軟正黑體" panose="020B0604030504040204" pitchFamily="34" charset="-120"/>
            </a:endParaRPr>
          </a:p>
          <a:p>
            <a:pPr>
              <a:spcBef>
                <a:spcPct val="0"/>
              </a:spcBef>
              <a:buClrTx/>
              <a:buSzTx/>
              <a:buFontTx/>
              <a:buNone/>
            </a:pPr>
            <a:r>
              <a:rPr lang="zh-TW" altLang="zh-TW" sz="1300">
                <a:solidFill>
                  <a:srgbClr val="FF0000"/>
                </a:solidFill>
                <a:latin typeface="微軟正黑體" panose="020B0604030504040204" pitchFamily="34" charset="-120"/>
                <a:ea typeface="微軟正黑體" panose="020B0604030504040204" pitchFamily="34" charset="-120"/>
              </a:rPr>
              <a:t>Q：特招考試分發入學招生學校訂有會考成績門檻，如未達到，是否可參加考試？</a:t>
            </a:r>
          </a:p>
          <a:p>
            <a:pPr>
              <a:lnSpc>
                <a:spcPts val="2113"/>
              </a:lnSpc>
              <a:spcBef>
                <a:spcPts val="138"/>
              </a:spcBef>
              <a:buClrTx/>
              <a:buSzTx/>
              <a:buFontTx/>
              <a:buNone/>
            </a:pPr>
            <a:r>
              <a:rPr lang="zh-TW" altLang="zh-TW" sz="1300">
                <a:solidFill>
                  <a:srgbClr val="FF0000"/>
                </a:solidFill>
                <a:latin typeface="微軟正黑體" panose="020B0604030504040204" pitchFamily="34" charset="-120"/>
                <a:ea typeface="微軟正黑體" panose="020B0604030504040204" pitchFamily="34" charset="-120"/>
              </a:rPr>
              <a:t>A：如招生簡章無明確規定，原則上可報名考試，但在選填志願時，因未達門檻，無法將有該校列入志願。</a:t>
            </a:r>
          </a:p>
          <a:p>
            <a:pPr algn="r">
              <a:spcBef>
                <a:spcPts val="1088"/>
              </a:spcBef>
              <a:buClrTx/>
              <a:buSzTx/>
              <a:buFontTx/>
              <a:buNone/>
            </a:pPr>
            <a:r>
              <a:rPr lang="zh-TW" altLang="zh-TW" sz="1000" b="1">
                <a:solidFill>
                  <a:srgbClr val="FF0000"/>
                </a:solidFill>
                <a:latin typeface="Trebuchet MS" panose="020B0603020202020204" pitchFamily="34" charset="0"/>
              </a:rPr>
              <a:t>8</a:t>
            </a:r>
            <a:r>
              <a:rPr lang="zh-TW" altLang="zh-TW" sz="1000" b="1">
                <a:solidFill>
                  <a:srgbClr val="FFFFFF"/>
                </a:solidFill>
                <a:latin typeface="Trebuchet MS" panose="020B0603020202020204" pitchFamily="34" charset="0"/>
              </a:rPr>
              <a:t>6</a:t>
            </a:r>
            <a:endParaRPr lang="zh-TW" altLang="zh-TW" sz="1000">
              <a:latin typeface="Trebuchet MS" panose="020B0603020202020204" pitchFamily="34" charset="0"/>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a:extLst>
              <a:ext uri="{FF2B5EF4-FFF2-40B4-BE49-F238E27FC236}">
                <a16:creationId xmlns:a16="http://schemas.microsoft.com/office/drawing/2014/main" id="{BA105424-E032-31CD-AC62-D928DA82182D}"/>
              </a:ext>
            </a:extLst>
          </p:cNvPr>
          <p:cNvSpPr txBox="1">
            <a:spLocks noGrp="1"/>
          </p:cNvSpPr>
          <p:nvPr>
            <p:ph type="title"/>
          </p:nvPr>
        </p:nvSpPr>
        <p:spPr>
          <a:xfrm>
            <a:off x="2941638" y="2316163"/>
            <a:ext cx="2533650" cy="771525"/>
          </a:xfrm>
        </p:spPr>
        <p:txBody>
          <a:bodyPr tIns="9525" rtlCol="0">
            <a:spAutoFit/>
          </a:bodyPr>
          <a:lstStyle/>
          <a:p>
            <a:pPr marL="9525">
              <a:spcBef>
                <a:spcPts val="75"/>
              </a:spcBef>
              <a:defRPr/>
            </a:pPr>
            <a:r>
              <a:rPr sz="4950" spc="-11" dirty="0"/>
              <a:t>技職傾向</a:t>
            </a:r>
            <a:endParaRPr sz="4950"/>
          </a:p>
        </p:txBody>
      </p:sp>
      <p:pic>
        <p:nvPicPr>
          <p:cNvPr id="166915" name="object 3">
            <a:extLst>
              <a:ext uri="{FF2B5EF4-FFF2-40B4-BE49-F238E27FC236}">
                <a16:creationId xmlns:a16="http://schemas.microsoft.com/office/drawing/2014/main" id="{605B1E14-5889-9848-1AEA-10D460F6AA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36725" y="3106738"/>
            <a:ext cx="432276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a:extLst>
              <a:ext uri="{FF2B5EF4-FFF2-40B4-BE49-F238E27FC236}">
                <a16:creationId xmlns:a16="http://schemas.microsoft.com/office/drawing/2014/main" id="{B16E0B97-9287-C7EF-0B06-64A20E9F13E3}"/>
              </a:ext>
            </a:extLst>
          </p:cNvPr>
          <p:cNvSpPr txBox="1"/>
          <p:nvPr/>
        </p:nvSpPr>
        <p:spPr>
          <a:xfrm>
            <a:off x="1373188" y="3992563"/>
            <a:ext cx="128587" cy="487362"/>
          </a:xfrm>
          <a:prstGeom prst="rect">
            <a:avLst/>
          </a:prstGeom>
        </p:spPr>
        <p:txBody>
          <a:bodyPr lIns="0" tIns="12859" rIns="0" bIns="0">
            <a:spAutoFit/>
          </a:bodyPr>
          <a:lstStyle/>
          <a:p>
            <a:pPr marL="9525">
              <a:spcBef>
                <a:spcPts val="101"/>
              </a:spcBef>
              <a:defRPr/>
            </a:pPr>
            <a:r>
              <a:rPr sz="1125" spc="-38" dirty="0">
                <a:solidFill>
                  <a:srgbClr val="1382AC"/>
                </a:solidFill>
                <a:latin typeface="Wingdings"/>
                <a:cs typeface="Wingdings"/>
              </a:rPr>
              <a:t></a:t>
            </a:r>
            <a:endParaRPr sz="1125">
              <a:latin typeface="Wingdings"/>
              <a:cs typeface="Wingdings"/>
            </a:endParaRPr>
          </a:p>
          <a:p>
            <a:pPr marL="9525">
              <a:spcBef>
                <a:spcPts val="1009"/>
              </a:spcBef>
              <a:defRPr/>
            </a:pPr>
            <a:r>
              <a:rPr sz="1125" spc="-38" dirty="0">
                <a:solidFill>
                  <a:srgbClr val="1382AC"/>
                </a:solidFill>
                <a:latin typeface="Wingdings"/>
                <a:cs typeface="Wingdings"/>
              </a:rPr>
              <a:t></a:t>
            </a:r>
            <a:endParaRPr sz="1125">
              <a:latin typeface="Wingdings"/>
              <a:cs typeface="Wingdings"/>
            </a:endParaRPr>
          </a:p>
        </p:txBody>
      </p:sp>
      <p:pic>
        <p:nvPicPr>
          <p:cNvPr id="166917" name="object 5">
            <a:extLst>
              <a:ext uri="{FF2B5EF4-FFF2-40B4-BE49-F238E27FC236}">
                <a16:creationId xmlns:a16="http://schemas.microsoft.com/office/drawing/2014/main" id="{9E8FFF9F-8BC1-5338-1E3C-3D8368EB0A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725" y="4005263"/>
            <a:ext cx="1006475"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18" name="object 6">
            <a:extLst>
              <a:ext uri="{FF2B5EF4-FFF2-40B4-BE49-F238E27FC236}">
                <a16:creationId xmlns:a16="http://schemas.microsoft.com/office/drawing/2014/main" id="{56D0A271-6088-BD5B-F8AE-D27856A6A9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6725" y="4303713"/>
            <a:ext cx="2035175" cy="15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bject 7">
            <a:extLst>
              <a:ext uri="{FF2B5EF4-FFF2-40B4-BE49-F238E27FC236}">
                <a16:creationId xmlns:a16="http://schemas.microsoft.com/office/drawing/2014/main" id="{066429D9-96A7-283B-EE21-BDBADEDBC1B8}"/>
              </a:ext>
            </a:extLst>
          </p:cNvPr>
          <p:cNvSpPr txBox="1"/>
          <p:nvPr/>
        </p:nvSpPr>
        <p:spPr>
          <a:xfrm>
            <a:off x="1373188" y="4591050"/>
            <a:ext cx="128587" cy="487363"/>
          </a:xfrm>
          <a:prstGeom prst="rect">
            <a:avLst/>
          </a:prstGeom>
        </p:spPr>
        <p:txBody>
          <a:bodyPr lIns="0" tIns="12859" rIns="0" bIns="0">
            <a:spAutoFit/>
          </a:bodyPr>
          <a:lstStyle/>
          <a:p>
            <a:pPr marL="9525">
              <a:spcBef>
                <a:spcPts val="101"/>
              </a:spcBef>
              <a:defRPr/>
            </a:pPr>
            <a:r>
              <a:rPr sz="1125" spc="-38" dirty="0">
                <a:solidFill>
                  <a:srgbClr val="1382AC"/>
                </a:solidFill>
                <a:latin typeface="Wingdings"/>
                <a:cs typeface="Wingdings"/>
              </a:rPr>
              <a:t></a:t>
            </a:r>
            <a:endParaRPr sz="1125">
              <a:latin typeface="Wingdings"/>
              <a:cs typeface="Wingdings"/>
            </a:endParaRPr>
          </a:p>
          <a:p>
            <a:pPr marL="9525">
              <a:spcBef>
                <a:spcPts val="1009"/>
              </a:spcBef>
              <a:defRPr/>
            </a:pPr>
            <a:r>
              <a:rPr sz="1125" spc="-38" dirty="0">
                <a:solidFill>
                  <a:srgbClr val="1382AC"/>
                </a:solidFill>
                <a:latin typeface="Wingdings"/>
                <a:cs typeface="Wingdings"/>
              </a:rPr>
              <a:t></a:t>
            </a:r>
            <a:endParaRPr sz="1125">
              <a:latin typeface="Wingdings"/>
              <a:cs typeface="Wingdings"/>
            </a:endParaRPr>
          </a:p>
        </p:txBody>
      </p:sp>
      <p:sp>
        <p:nvSpPr>
          <p:cNvPr id="8" name="object 8">
            <a:extLst>
              <a:ext uri="{FF2B5EF4-FFF2-40B4-BE49-F238E27FC236}">
                <a16:creationId xmlns:a16="http://schemas.microsoft.com/office/drawing/2014/main" id="{040B03BE-0364-653F-5D30-677F831F7DF2}"/>
              </a:ext>
            </a:extLst>
          </p:cNvPr>
          <p:cNvSpPr txBox="1"/>
          <p:nvPr/>
        </p:nvSpPr>
        <p:spPr>
          <a:xfrm>
            <a:off x="4503738" y="3992563"/>
            <a:ext cx="128587" cy="487362"/>
          </a:xfrm>
          <a:prstGeom prst="rect">
            <a:avLst/>
          </a:prstGeom>
        </p:spPr>
        <p:txBody>
          <a:bodyPr lIns="0" tIns="12859" rIns="0" bIns="0">
            <a:spAutoFit/>
          </a:bodyPr>
          <a:lstStyle/>
          <a:p>
            <a:pPr marL="9525">
              <a:spcBef>
                <a:spcPts val="101"/>
              </a:spcBef>
              <a:defRPr/>
            </a:pPr>
            <a:r>
              <a:rPr sz="1125" spc="-38" dirty="0">
                <a:solidFill>
                  <a:srgbClr val="1382AC"/>
                </a:solidFill>
                <a:latin typeface="Wingdings"/>
                <a:cs typeface="Wingdings"/>
              </a:rPr>
              <a:t></a:t>
            </a:r>
            <a:endParaRPr sz="1125">
              <a:latin typeface="Wingdings"/>
              <a:cs typeface="Wingdings"/>
            </a:endParaRPr>
          </a:p>
          <a:p>
            <a:pPr marL="9525">
              <a:spcBef>
                <a:spcPts val="1009"/>
              </a:spcBef>
              <a:defRPr/>
            </a:pPr>
            <a:r>
              <a:rPr sz="1125" spc="-38" dirty="0">
                <a:solidFill>
                  <a:srgbClr val="1382AC"/>
                </a:solidFill>
                <a:latin typeface="Wingdings"/>
                <a:cs typeface="Wingdings"/>
              </a:rPr>
              <a:t></a:t>
            </a:r>
            <a:endParaRPr sz="1125">
              <a:latin typeface="Wingdings"/>
              <a:cs typeface="Wingdings"/>
            </a:endParaRPr>
          </a:p>
        </p:txBody>
      </p:sp>
      <p:pic>
        <p:nvPicPr>
          <p:cNvPr id="166921" name="object 9">
            <a:extLst>
              <a:ext uri="{FF2B5EF4-FFF2-40B4-BE49-F238E27FC236}">
                <a16:creationId xmlns:a16="http://schemas.microsoft.com/office/drawing/2014/main" id="{D09620EC-354A-4DBB-A6BA-46FE2A16FC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5688" y="4005263"/>
            <a:ext cx="1350962"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6922" name="object 10">
            <a:extLst>
              <a:ext uri="{FF2B5EF4-FFF2-40B4-BE49-F238E27FC236}">
                <a16:creationId xmlns:a16="http://schemas.microsoft.com/office/drawing/2014/main" id="{56B46731-8CF1-CE7A-7136-2815721AA7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65688" y="4305300"/>
            <a:ext cx="835025" cy="150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object 11">
            <a:extLst>
              <a:ext uri="{FF2B5EF4-FFF2-40B4-BE49-F238E27FC236}">
                <a16:creationId xmlns:a16="http://schemas.microsoft.com/office/drawing/2014/main" id="{77CC26B8-C93A-6A06-746F-53AD85E0B6AE}"/>
              </a:ext>
            </a:extLst>
          </p:cNvPr>
          <p:cNvSpPr txBox="1"/>
          <p:nvPr/>
        </p:nvSpPr>
        <p:spPr>
          <a:xfrm>
            <a:off x="4503738" y="4591050"/>
            <a:ext cx="128587" cy="187325"/>
          </a:xfrm>
          <a:prstGeom prst="rect">
            <a:avLst/>
          </a:prstGeom>
        </p:spPr>
        <p:txBody>
          <a:bodyPr lIns="0" tIns="12859" rIns="0" bIns="0">
            <a:spAutoFit/>
          </a:bodyPr>
          <a:lstStyle/>
          <a:p>
            <a:pPr marL="9525">
              <a:spcBef>
                <a:spcPts val="101"/>
              </a:spcBef>
              <a:defRPr/>
            </a:pPr>
            <a:r>
              <a:rPr sz="1125" spc="-38" dirty="0">
                <a:solidFill>
                  <a:srgbClr val="1382AC"/>
                </a:solidFill>
                <a:latin typeface="Wingdings"/>
                <a:cs typeface="Wingdings"/>
              </a:rPr>
              <a:t></a:t>
            </a:r>
            <a:endParaRPr sz="1125">
              <a:latin typeface="Wingdings"/>
              <a:cs typeface="Wingdings"/>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7938" name="object 2">
            <a:extLst>
              <a:ext uri="{FF2B5EF4-FFF2-40B4-BE49-F238E27FC236}">
                <a16:creationId xmlns:a16="http://schemas.microsoft.com/office/drawing/2014/main" id="{4DBCA360-0163-880E-E2F9-489FB5CCC3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67939" name="object 3">
            <a:extLst>
              <a:ext uri="{FF2B5EF4-FFF2-40B4-BE49-F238E27FC236}">
                <a16:creationId xmlns:a16="http://schemas.microsoft.com/office/drawing/2014/main" id="{450A9077-C209-EF9D-3A79-08C7848A89E9}"/>
              </a:ext>
            </a:extLst>
          </p:cNvPr>
          <p:cNvGrpSpPr>
            <a:grpSpLocks/>
          </p:cNvGrpSpPr>
          <p:nvPr/>
        </p:nvGrpSpPr>
        <p:grpSpPr bwMode="auto">
          <a:xfrm>
            <a:off x="673100" y="2601913"/>
            <a:ext cx="811213" cy="811212"/>
            <a:chOff x="897394" y="2325877"/>
            <a:chExt cx="1081405" cy="1081405"/>
          </a:xfrm>
        </p:grpSpPr>
        <p:pic>
          <p:nvPicPr>
            <p:cNvPr id="167941" name="object 4">
              <a:extLst>
                <a:ext uri="{FF2B5EF4-FFF2-40B4-BE49-F238E27FC236}">
                  <a16:creationId xmlns:a16="http://schemas.microsoft.com/office/drawing/2014/main" id="{B8615AA9-4512-D968-080A-03B00CA34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94" y="2325877"/>
              <a:ext cx="1080884" cy="108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7942" name="object 5">
              <a:extLst>
                <a:ext uri="{FF2B5EF4-FFF2-40B4-BE49-F238E27FC236}">
                  <a16:creationId xmlns:a16="http://schemas.microsoft.com/office/drawing/2014/main" id="{FD70395E-FF4E-3D74-624C-3F4465DD27AB}"/>
                </a:ext>
              </a:extLst>
            </p:cNvPr>
            <p:cNvSpPr>
              <a:spLocks/>
            </p:cNvSpPr>
            <p:nvPr/>
          </p:nvSpPr>
          <p:spPr bwMode="auto">
            <a:xfrm>
              <a:off x="1005484" y="2433954"/>
              <a:ext cx="864869" cy="864869"/>
            </a:xfrm>
            <a:custGeom>
              <a:avLst/>
              <a:gdLst>
                <a:gd name="T0" fmla="*/ 0 w 864869"/>
                <a:gd name="T1" fmla="*/ 432308 h 864870"/>
                <a:gd name="T2" fmla="*/ 2537 w 864869"/>
                <a:gd name="T3" fmla="*/ 385202 h 864870"/>
                <a:gd name="T4" fmla="*/ 9972 w 864869"/>
                <a:gd name="T5" fmla="*/ 339566 h 864870"/>
                <a:gd name="T6" fmla="*/ 22043 w 864869"/>
                <a:gd name="T7" fmla="*/ 295664 h 864870"/>
                <a:gd name="T8" fmla="*/ 38485 w 864869"/>
                <a:gd name="T9" fmla="*/ 253758 h 864870"/>
                <a:gd name="T10" fmla="*/ 59034 w 864869"/>
                <a:gd name="T11" fmla="*/ 214112 h 864870"/>
                <a:gd name="T12" fmla="*/ 83427 w 864869"/>
                <a:gd name="T13" fmla="*/ 176991 h 864870"/>
                <a:gd name="T14" fmla="*/ 111399 w 864869"/>
                <a:gd name="T15" fmla="*/ 142657 h 864870"/>
                <a:gd name="T16" fmla="*/ 142688 w 864869"/>
                <a:gd name="T17" fmla="*/ 111376 h 864870"/>
                <a:gd name="T18" fmla="*/ 177029 w 864869"/>
                <a:gd name="T19" fmla="*/ 83409 h 864870"/>
                <a:gd name="T20" fmla="*/ 214159 w 864869"/>
                <a:gd name="T21" fmla="*/ 59022 h 864870"/>
                <a:gd name="T22" fmla="*/ 253814 w 864869"/>
                <a:gd name="T23" fmla="*/ 38477 h 864870"/>
                <a:gd name="T24" fmla="*/ 295730 w 864869"/>
                <a:gd name="T25" fmla="*/ 22039 h 864870"/>
                <a:gd name="T26" fmla="*/ 339644 w 864869"/>
                <a:gd name="T27" fmla="*/ 9970 h 864870"/>
                <a:gd name="T28" fmla="*/ 385292 w 864869"/>
                <a:gd name="T29" fmla="*/ 2536 h 864870"/>
                <a:gd name="T30" fmla="*/ 432409 w 864869"/>
                <a:gd name="T31" fmla="*/ 0 h 864870"/>
                <a:gd name="T32" fmla="*/ 479514 w 864869"/>
                <a:gd name="T33" fmla="*/ 2536 h 864870"/>
                <a:gd name="T34" fmla="*/ 525150 w 864869"/>
                <a:gd name="T35" fmla="*/ 9970 h 864870"/>
                <a:gd name="T36" fmla="*/ 569053 w 864869"/>
                <a:gd name="T37" fmla="*/ 22039 h 864870"/>
                <a:gd name="T38" fmla="*/ 610959 w 864869"/>
                <a:gd name="T39" fmla="*/ 38477 h 864870"/>
                <a:gd name="T40" fmla="*/ 650605 w 864869"/>
                <a:gd name="T41" fmla="*/ 59022 h 864870"/>
                <a:gd name="T42" fmla="*/ 687726 w 864869"/>
                <a:gd name="T43" fmla="*/ 83409 h 864870"/>
                <a:gd name="T44" fmla="*/ 722059 w 864869"/>
                <a:gd name="T45" fmla="*/ 111376 h 864870"/>
                <a:gd name="T46" fmla="*/ 753341 w 864869"/>
                <a:gd name="T47" fmla="*/ 142657 h 864870"/>
                <a:gd name="T48" fmla="*/ 781308 w 864869"/>
                <a:gd name="T49" fmla="*/ 176991 h 864870"/>
                <a:gd name="T50" fmla="*/ 805695 w 864869"/>
                <a:gd name="T51" fmla="*/ 214112 h 864870"/>
                <a:gd name="T52" fmla="*/ 826240 w 864869"/>
                <a:gd name="T53" fmla="*/ 253758 h 864870"/>
                <a:gd name="T54" fmla="*/ 842678 w 864869"/>
                <a:gd name="T55" fmla="*/ 295664 h 864870"/>
                <a:gd name="T56" fmla="*/ 854746 w 864869"/>
                <a:gd name="T57" fmla="*/ 339566 h 864870"/>
                <a:gd name="T58" fmla="*/ 862180 w 864869"/>
                <a:gd name="T59" fmla="*/ 385202 h 864870"/>
                <a:gd name="T60" fmla="*/ 864717 w 864869"/>
                <a:gd name="T61" fmla="*/ 432308 h 864870"/>
                <a:gd name="T62" fmla="*/ 862180 w 864869"/>
                <a:gd name="T63" fmla="*/ 479388 h 864870"/>
                <a:gd name="T64" fmla="*/ 854746 w 864869"/>
                <a:gd name="T65" fmla="*/ 525029 h 864870"/>
                <a:gd name="T66" fmla="*/ 842678 w 864869"/>
                <a:gd name="T67" fmla="*/ 568939 h 864870"/>
                <a:gd name="T68" fmla="*/ 826240 w 864869"/>
                <a:gd name="T69" fmla="*/ 610854 h 864870"/>
                <a:gd name="T70" fmla="*/ 805695 w 864869"/>
                <a:gd name="T71" fmla="*/ 650510 h 864870"/>
                <a:gd name="T72" fmla="*/ 781308 w 864869"/>
                <a:gd name="T73" fmla="*/ 687643 h 864870"/>
                <a:gd name="T74" fmla="*/ 753341 w 864869"/>
                <a:gd name="T75" fmla="*/ 721989 h 864870"/>
                <a:gd name="T76" fmla="*/ 722059 w 864869"/>
                <a:gd name="T77" fmla="*/ 753283 h 864870"/>
                <a:gd name="T78" fmla="*/ 687726 w 864869"/>
                <a:gd name="T79" fmla="*/ 781262 h 864870"/>
                <a:gd name="T80" fmla="*/ 650605 w 864869"/>
                <a:gd name="T81" fmla="*/ 805662 h 864870"/>
                <a:gd name="T82" fmla="*/ 610959 w 864869"/>
                <a:gd name="T83" fmla="*/ 826217 h 864870"/>
                <a:gd name="T84" fmla="*/ 569053 w 864869"/>
                <a:gd name="T85" fmla="*/ 842664 h 864870"/>
                <a:gd name="T86" fmla="*/ 525150 w 864869"/>
                <a:gd name="T87" fmla="*/ 854739 h 864870"/>
                <a:gd name="T88" fmla="*/ 479514 w 864869"/>
                <a:gd name="T89" fmla="*/ 862178 h 864870"/>
                <a:gd name="T90" fmla="*/ 432409 w 864869"/>
                <a:gd name="T91" fmla="*/ 864717 h 864870"/>
                <a:gd name="T92" fmla="*/ 385292 w 864869"/>
                <a:gd name="T93" fmla="*/ 862178 h 864870"/>
                <a:gd name="T94" fmla="*/ 339644 w 864869"/>
                <a:gd name="T95" fmla="*/ 854739 h 864870"/>
                <a:gd name="T96" fmla="*/ 295730 w 864869"/>
                <a:gd name="T97" fmla="*/ 842664 h 864870"/>
                <a:gd name="T98" fmla="*/ 253814 w 864869"/>
                <a:gd name="T99" fmla="*/ 826217 h 864870"/>
                <a:gd name="T100" fmla="*/ 214159 w 864869"/>
                <a:gd name="T101" fmla="*/ 805662 h 864870"/>
                <a:gd name="T102" fmla="*/ 177029 w 864869"/>
                <a:gd name="T103" fmla="*/ 781262 h 864870"/>
                <a:gd name="T104" fmla="*/ 142688 w 864869"/>
                <a:gd name="T105" fmla="*/ 753283 h 864870"/>
                <a:gd name="T106" fmla="*/ 111399 w 864869"/>
                <a:gd name="T107" fmla="*/ 721989 h 864870"/>
                <a:gd name="T108" fmla="*/ 83427 w 864869"/>
                <a:gd name="T109" fmla="*/ 687643 h 864870"/>
                <a:gd name="T110" fmla="*/ 59034 w 864869"/>
                <a:gd name="T111" fmla="*/ 650510 h 864870"/>
                <a:gd name="T112" fmla="*/ 38485 w 864869"/>
                <a:gd name="T113" fmla="*/ 610854 h 864870"/>
                <a:gd name="T114" fmla="*/ 22043 w 864869"/>
                <a:gd name="T115" fmla="*/ 568939 h 864870"/>
                <a:gd name="T116" fmla="*/ 9972 w 864869"/>
                <a:gd name="T117" fmla="*/ 525029 h 864870"/>
                <a:gd name="T118" fmla="*/ 2537 w 864869"/>
                <a:gd name="T119" fmla="*/ 479388 h 864870"/>
                <a:gd name="T120" fmla="*/ 0 w 864869"/>
                <a:gd name="T121" fmla="*/ 432308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167940" name="object 6">
            <a:extLst>
              <a:ext uri="{FF2B5EF4-FFF2-40B4-BE49-F238E27FC236}">
                <a16:creationId xmlns:a16="http://schemas.microsoft.com/office/drawing/2014/main" id="{E3D5D988-C6A9-BABF-E285-09DEA84318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3550" y="2770188"/>
            <a:ext cx="3694113"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object 4">
            <a:extLst>
              <a:ext uri="{FF2B5EF4-FFF2-40B4-BE49-F238E27FC236}">
                <a16:creationId xmlns:a16="http://schemas.microsoft.com/office/drawing/2014/main" id="{2AAFF21F-1EE4-5EF4-BDB9-E301CD9EB6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2050" y="904875"/>
            <a:ext cx="484663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7" name="object 5">
            <a:extLst>
              <a:ext uri="{FF2B5EF4-FFF2-40B4-BE49-F238E27FC236}">
                <a16:creationId xmlns:a16="http://schemas.microsoft.com/office/drawing/2014/main" id="{98D348AB-480A-0045-60C3-D8D692D05F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44763" y="1252538"/>
            <a:ext cx="6111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object 6">
            <a:extLst>
              <a:ext uri="{FF2B5EF4-FFF2-40B4-BE49-F238E27FC236}">
                <a16:creationId xmlns:a16="http://schemas.microsoft.com/office/drawing/2014/main" id="{DE9807DA-A6CE-E28B-95DB-77F7E7B96B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94050" y="1233488"/>
            <a:ext cx="33035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9" name="object 7">
            <a:extLst>
              <a:ext uri="{FF2B5EF4-FFF2-40B4-BE49-F238E27FC236}">
                <a16:creationId xmlns:a16="http://schemas.microsoft.com/office/drawing/2014/main" id="{B154EB18-F158-4B35-196E-F9EE4DEAE8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34150" y="1257300"/>
            <a:ext cx="80963"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8">
            <a:extLst>
              <a:ext uri="{FF2B5EF4-FFF2-40B4-BE49-F238E27FC236}">
                <a16:creationId xmlns:a16="http://schemas.microsoft.com/office/drawing/2014/main" id="{8B3600CD-A1A9-4348-BFB8-CBFA653BB63E}"/>
              </a:ext>
            </a:extLst>
          </p:cNvPr>
          <p:cNvGraphicFramePr>
            <a:graphicFrameLocks noGrp="1"/>
          </p:cNvGraphicFramePr>
          <p:nvPr/>
        </p:nvGraphicFramePr>
        <p:xfrm>
          <a:off x="239713" y="1535113"/>
          <a:ext cx="8418512" cy="4395789"/>
        </p:xfrm>
        <a:graphic>
          <a:graphicData uri="http://schemas.openxmlformats.org/drawingml/2006/table">
            <a:tbl>
              <a:tblPr/>
              <a:tblGrid>
                <a:gridCol w="3048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555625">
                  <a:extLst>
                    <a:ext uri="{9D8B030D-6E8A-4147-A177-3AD203B41FA5}">
                      <a16:colId xmlns:a16="http://schemas.microsoft.com/office/drawing/2014/main" val="20002"/>
                    </a:ext>
                  </a:extLst>
                </a:gridCol>
                <a:gridCol w="692150">
                  <a:extLst>
                    <a:ext uri="{9D8B030D-6E8A-4147-A177-3AD203B41FA5}">
                      <a16:colId xmlns:a16="http://schemas.microsoft.com/office/drawing/2014/main" val="20003"/>
                    </a:ext>
                  </a:extLst>
                </a:gridCol>
                <a:gridCol w="396875">
                  <a:extLst>
                    <a:ext uri="{9D8B030D-6E8A-4147-A177-3AD203B41FA5}">
                      <a16:colId xmlns:a16="http://schemas.microsoft.com/office/drawing/2014/main" val="20004"/>
                    </a:ext>
                  </a:extLst>
                </a:gridCol>
                <a:gridCol w="258762">
                  <a:extLst>
                    <a:ext uri="{9D8B030D-6E8A-4147-A177-3AD203B41FA5}">
                      <a16:colId xmlns:a16="http://schemas.microsoft.com/office/drawing/2014/main" val="20005"/>
                    </a:ext>
                  </a:extLst>
                </a:gridCol>
                <a:gridCol w="115888">
                  <a:extLst>
                    <a:ext uri="{9D8B030D-6E8A-4147-A177-3AD203B41FA5}">
                      <a16:colId xmlns:a16="http://schemas.microsoft.com/office/drawing/2014/main" val="20006"/>
                    </a:ext>
                  </a:extLst>
                </a:gridCol>
                <a:gridCol w="531812">
                  <a:extLst>
                    <a:ext uri="{9D8B030D-6E8A-4147-A177-3AD203B41FA5}">
                      <a16:colId xmlns:a16="http://schemas.microsoft.com/office/drawing/2014/main" val="20007"/>
                    </a:ext>
                  </a:extLst>
                </a:gridCol>
                <a:gridCol w="160338">
                  <a:extLst>
                    <a:ext uri="{9D8B030D-6E8A-4147-A177-3AD203B41FA5}">
                      <a16:colId xmlns:a16="http://schemas.microsoft.com/office/drawing/2014/main" val="20008"/>
                    </a:ext>
                  </a:extLst>
                </a:gridCol>
                <a:gridCol w="123825">
                  <a:extLst>
                    <a:ext uri="{9D8B030D-6E8A-4147-A177-3AD203B41FA5}">
                      <a16:colId xmlns:a16="http://schemas.microsoft.com/office/drawing/2014/main" val="20009"/>
                    </a:ext>
                  </a:extLst>
                </a:gridCol>
                <a:gridCol w="411162">
                  <a:extLst>
                    <a:ext uri="{9D8B030D-6E8A-4147-A177-3AD203B41FA5}">
                      <a16:colId xmlns:a16="http://schemas.microsoft.com/office/drawing/2014/main" val="20010"/>
                    </a:ext>
                  </a:extLst>
                </a:gridCol>
                <a:gridCol w="266700">
                  <a:extLst>
                    <a:ext uri="{9D8B030D-6E8A-4147-A177-3AD203B41FA5}">
                      <a16:colId xmlns:a16="http://schemas.microsoft.com/office/drawing/2014/main" val="20011"/>
                    </a:ext>
                  </a:extLst>
                </a:gridCol>
                <a:gridCol w="117475">
                  <a:extLst>
                    <a:ext uri="{9D8B030D-6E8A-4147-A177-3AD203B41FA5}">
                      <a16:colId xmlns:a16="http://schemas.microsoft.com/office/drawing/2014/main" val="20012"/>
                    </a:ext>
                  </a:extLst>
                </a:gridCol>
                <a:gridCol w="169863">
                  <a:extLst>
                    <a:ext uri="{9D8B030D-6E8A-4147-A177-3AD203B41FA5}">
                      <a16:colId xmlns:a16="http://schemas.microsoft.com/office/drawing/2014/main" val="20013"/>
                    </a:ext>
                  </a:extLst>
                </a:gridCol>
                <a:gridCol w="128587">
                  <a:extLst>
                    <a:ext uri="{9D8B030D-6E8A-4147-A177-3AD203B41FA5}">
                      <a16:colId xmlns:a16="http://schemas.microsoft.com/office/drawing/2014/main" val="20014"/>
                    </a:ext>
                  </a:extLst>
                </a:gridCol>
                <a:gridCol w="425450">
                  <a:extLst>
                    <a:ext uri="{9D8B030D-6E8A-4147-A177-3AD203B41FA5}">
                      <a16:colId xmlns:a16="http://schemas.microsoft.com/office/drawing/2014/main" val="20015"/>
                    </a:ext>
                  </a:extLst>
                </a:gridCol>
                <a:gridCol w="222250">
                  <a:extLst>
                    <a:ext uri="{9D8B030D-6E8A-4147-A177-3AD203B41FA5}">
                      <a16:colId xmlns:a16="http://schemas.microsoft.com/office/drawing/2014/main" val="20016"/>
                    </a:ext>
                  </a:extLst>
                </a:gridCol>
                <a:gridCol w="298450">
                  <a:extLst>
                    <a:ext uri="{9D8B030D-6E8A-4147-A177-3AD203B41FA5}">
                      <a16:colId xmlns:a16="http://schemas.microsoft.com/office/drawing/2014/main" val="20017"/>
                    </a:ext>
                  </a:extLst>
                </a:gridCol>
                <a:gridCol w="265113">
                  <a:extLst>
                    <a:ext uri="{9D8B030D-6E8A-4147-A177-3AD203B41FA5}">
                      <a16:colId xmlns:a16="http://schemas.microsoft.com/office/drawing/2014/main" val="20018"/>
                    </a:ext>
                  </a:extLst>
                </a:gridCol>
                <a:gridCol w="123825">
                  <a:extLst>
                    <a:ext uri="{9D8B030D-6E8A-4147-A177-3AD203B41FA5}">
                      <a16:colId xmlns:a16="http://schemas.microsoft.com/office/drawing/2014/main" val="20019"/>
                    </a:ext>
                  </a:extLst>
                </a:gridCol>
                <a:gridCol w="650875">
                  <a:extLst>
                    <a:ext uri="{9D8B030D-6E8A-4147-A177-3AD203B41FA5}">
                      <a16:colId xmlns:a16="http://schemas.microsoft.com/office/drawing/2014/main" val="20020"/>
                    </a:ext>
                  </a:extLst>
                </a:gridCol>
                <a:gridCol w="1893887">
                  <a:extLst>
                    <a:ext uri="{9D8B030D-6E8A-4147-A177-3AD203B41FA5}">
                      <a16:colId xmlns:a16="http://schemas.microsoft.com/office/drawing/2014/main" val="20021"/>
                    </a:ext>
                  </a:extLst>
                </a:gridCol>
              </a:tblGrid>
              <a:tr h="368300">
                <a:tc>
                  <a:txBody>
                    <a:bodyPr/>
                    <a:lstStyle>
                      <a:lvl1pPr marL="1143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14300" marR="0" lvl="0" indent="0" algn="l" defTabSz="914400" rtl="0" eaLnBrk="1" fontAlgn="base" latinLnBrk="0" hangingPunct="1">
                        <a:lnSpc>
                          <a:spcPct val="100000"/>
                        </a:lnSpc>
                        <a:spcBef>
                          <a:spcPts val="213"/>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類別</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000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marL="10795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7950" marR="0" lvl="0" indent="0" algn="l" defTabSz="914400" rtl="0" eaLnBrk="1" fontAlgn="base" latinLnBrk="0" hangingPunct="1">
                        <a:lnSpc>
                          <a:spcPct val="100000"/>
                        </a:lnSpc>
                        <a:spcBef>
                          <a:spcPts val="213"/>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項目</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000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05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上限</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gridSpan="18">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05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積分換算</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05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說明</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extLst>
                  <a:ext uri="{0D108BD9-81ED-4DB2-BD59-A6C34878D82A}">
                    <a16:rowId xmlns:a16="http://schemas.microsoft.com/office/drawing/2014/main" val="10000"/>
                  </a:ext>
                </a:extLst>
              </a:tr>
              <a:tr h="508000">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7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志願序</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71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7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71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5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第1~5志願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5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35分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第6~10志願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5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34分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第11~15志願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95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33分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1588"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第16~20志願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5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32分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第21~30志願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a:txBody>
                    <a:bodyPr/>
                    <a:lstStyle>
                      <a:lvl1pPr marL="333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3338" marR="0" lvl="0" indent="0" algn="l" defTabSz="914400" rtl="0" eaLnBrk="1" fontAlgn="base" latinLnBrk="0" hangingPunct="1">
                        <a:lnSpc>
                          <a:spcPct val="100000"/>
                        </a:lnSpc>
                        <a:spcBef>
                          <a:spcPts val="95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同校、兩個以上科別連續選填，則視為同一志願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1"/>
                  </a:ext>
                </a:extLst>
              </a:tr>
              <a:tr h="884238">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663"/>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多元學習表現</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9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413"/>
                        </a:spcBef>
                        <a:spcAft>
                          <a:spcPct val="0"/>
                        </a:spcAft>
                        <a:buClrTx/>
                        <a:buSzTx/>
                        <a:buFontTx/>
                        <a:buNone/>
                        <a:tabLst/>
                      </a:pPr>
                      <a:endParaRPr kumimoji="0" lang="zh-TW" altLang="zh-TW" sz="9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均衡學習</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538"/>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上限24分</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gridSpan="8">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363"/>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6分</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符合1個領域</a:t>
                      </a:r>
                    </a:p>
                  </a:txBody>
                  <a:tcPr marL="0" marR="0" marT="3476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9">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363"/>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0分</a:t>
                      </a: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未符合</a:t>
                      </a:r>
                    </a:p>
                  </a:txBody>
                  <a:tcPr marL="0" marR="0" marT="3476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313"/>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健體、藝術、綜合、科技</a:t>
                      </a: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四領域</a:t>
                      </a: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前五學期平均成績及格者。</a:t>
                      </a:r>
                    </a:p>
                  </a:txBody>
                  <a:tcPr marL="0" marR="0" marT="12477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2"/>
                  </a:ext>
                </a:extLst>
              </a:tr>
              <a:tr h="822325">
                <a:tc v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9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88"/>
                        </a:spcBef>
                        <a:spcAft>
                          <a:spcPct val="0"/>
                        </a:spcAft>
                        <a:buClrTx/>
                        <a:buSzTx/>
                        <a:buFontTx/>
                        <a:buNone/>
                        <a:tabLst/>
                      </a:pPr>
                      <a:endParaRPr kumimoji="0" lang="zh-TW" altLang="zh-TW" sz="9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服務學習</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v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2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上限12分</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gridSpan="8">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5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4分</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每學期服務滿6小時以上</a:t>
                      </a:r>
                    </a:p>
                  </a:txBody>
                  <a:tcPr marL="0" marR="0" marT="428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10">
                  <a:txBody>
                    <a:bodyPr/>
                    <a:lstStyle>
                      <a:lvl1pPr marL="376238" indent="-342900">
                        <a:spcBef>
                          <a:spcPct val="20000"/>
                        </a:spcBef>
                        <a:buClr>
                          <a:schemeClr val="accent1"/>
                        </a:buClr>
                        <a:buSzPct val="50000"/>
                        <a:buFont typeface="Wingdings 2" panose="05020102010507070707" pitchFamily="18" charset="2"/>
                        <a:tabLst>
                          <a:tab pos="376238" algn="l"/>
                        </a:tabLst>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tabLst>
                          <a:tab pos="376238" algn="l"/>
                        </a:tabLst>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tabLst>
                          <a:tab pos="376238" algn="l"/>
                        </a:tabLst>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9pPr>
                    </a:lstStyle>
                    <a:p>
                      <a:pPr marL="376238" marR="0" lvl="0" indent="-342900" algn="l" defTabSz="914400" rtl="0" eaLnBrk="1" fontAlgn="base" latinLnBrk="0" hangingPunct="1">
                        <a:lnSpc>
                          <a:spcPct val="100000"/>
                        </a:lnSpc>
                        <a:spcBef>
                          <a:spcPts val="925"/>
                        </a:spcBef>
                        <a:spcAft>
                          <a:spcPct val="0"/>
                        </a:spcAft>
                        <a:buClrTx/>
                        <a:buSzTx/>
                        <a:buFontTx/>
                        <a:buAutoNum type="arabicPeriod"/>
                        <a:tabLst>
                          <a:tab pos="376238" algn="l"/>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由國民中學學校認證。</a:t>
                      </a:r>
                    </a:p>
                    <a:p>
                      <a:pPr marL="376238" marR="0" lvl="0" indent="-342900" algn="l" defTabSz="914400" rtl="0" eaLnBrk="1" fontAlgn="base" latinLnBrk="0" hangingPunct="1">
                        <a:lnSpc>
                          <a:spcPct val="100000"/>
                        </a:lnSpc>
                        <a:spcBef>
                          <a:spcPct val="0"/>
                        </a:spcBef>
                        <a:spcAft>
                          <a:spcPct val="0"/>
                        </a:spcAft>
                        <a:buClrTx/>
                        <a:buSzTx/>
                        <a:buFontTx/>
                        <a:buAutoNum type="arabicPeriod"/>
                        <a:tabLst>
                          <a:tab pos="376238" algn="l"/>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採計期間為</a:t>
                      </a:r>
                      <a:r>
                        <a:rPr kumimoji="0" lang="zh-TW" altLang="zh-TW" sz="11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111學年度（七年級）</a:t>
                      </a:r>
                      <a:r>
                        <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上學期</a:t>
                      </a: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至</a:t>
                      </a:r>
                      <a:r>
                        <a:rPr kumimoji="0" lang="zh-TW" altLang="zh-TW" sz="11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113學年度（九年級）上學期</a:t>
                      </a: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，採計原則依「基北區免試入學服務學習時數認證及轉換採計原則」辦理。</a:t>
                      </a:r>
                    </a:p>
                  </a:txBody>
                  <a:tcPr marL="0" marR="0" marT="8762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3"/>
                  </a:ext>
                </a:extLst>
              </a:tr>
              <a:tr h="300038">
                <a:tc row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00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國中教育會考</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9572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rowSpan="2">
                  <a:txBody>
                    <a:bodyPr/>
                    <a:lstStyle>
                      <a:lvl1pPr marL="10795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7950" marR="0" lvl="0" indent="0" algn="l" defTabSz="914400" rtl="0" eaLnBrk="1" fontAlgn="base" latinLnBrk="0" hangingPunct="1">
                        <a:lnSpc>
                          <a:spcPct val="100000"/>
                        </a:lnSpc>
                        <a:spcBef>
                          <a:spcPts val="1438"/>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五科</a:t>
                      </a:r>
                    </a:p>
                  </a:txBody>
                  <a:tcPr marL="0" marR="0" marT="13716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row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37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67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上限35分</a:t>
                      </a:r>
                    </a:p>
                  </a:txBody>
                  <a:tcPr marL="0" marR="0" marT="6381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7分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3">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5分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4分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2分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1分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row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38"/>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AutoNum type="arabicPeriod"/>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國文、數學、英語、社會、自然五科，各科按等級加 標示轉換積分1-7分。</a:t>
                      </a:r>
                    </a:p>
                    <a:p>
                      <a:pPr marL="0" marR="0" lvl="0" indent="0" algn="l" defTabSz="914400" rtl="0" eaLnBrk="1" fontAlgn="base" latinLnBrk="0" hangingPunct="1">
                        <a:lnSpc>
                          <a:spcPct val="100000"/>
                        </a:lnSpc>
                        <a:spcBef>
                          <a:spcPct val="0"/>
                        </a:spcBef>
                        <a:spcAft>
                          <a:spcPct val="0"/>
                        </a:spcAft>
                        <a:buClrTx/>
                        <a:buSzTx/>
                        <a:buFontTx/>
                        <a:buAutoNum type="arabicPeriod"/>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寫作測驗1-6級分轉換積分0.1-1分。</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4"/>
                  </a:ext>
                </a:extLst>
              </a:tr>
              <a:tr h="300038">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2">
                  <a:txBody>
                    <a:bodyPr/>
                    <a:lstStyle>
                      <a:lvl1pPr marL="2413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241300" marR="0" lvl="0" indent="0" algn="l"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3">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4">
                  <a:txBody>
                    <a:bodyPr/>
                    <a:lstStyle>
                      <a:lvl1pPr marL="2698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269875" marR="0" lvl="0" indent="0" algn="l"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C</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vMerge="1">
                  <a:txBody>
                    <a:bodyPr/>
                    <a:lstStyle/>
                    <a:p>
                      <a:endParaRPr lang="zh-TW" altLang="en-US"/>
                    </a:p>
                  </a:txBody>
                  <a:tcPr/>
                </a:tc>
                <a:extLst>
                  <a:ext uri="{0D108BD9-81ED-4DB2-BD59-A6C34878D82A}">
                    <a16:rowId xmlns:a16="http://schemas.microsoft.com/office/drawing/2014/main" val="10005"/>
                  </a:ext>
                </a:extLst>
              </a:tr>
              <a:tr h="431800">
                <a:tc vMerge="1">
                  <a:txBody>
                    <a:bodyPr/>
                    <a:lstStyle/>
                    <a:p>
                      <a:endParaRPr lang="zh-TW" altLang="en-US"/>
                    </a:p>
                  </a:txBody>
                  <a:tcPr/>
                </a:tc>
                <a:tc rowSpan="2">
                  <a:txBody>
                    <a:bodyPr/>
                    <a:lstStyle>
                      <a:lvl1pPr marL="10795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7950" marR="0" lvl="0" indent="0" algn="just" defTabSz="914400" rtl="0" eaLnBrk="1" fontAlgn="base" latinLnBrk="0" hangingPunct="1">
                        <a:lnSpc>
                          <a:spcPct val="100000"/>
                        </a:lnSpc>
                        <a:spcBef>
                          <a:spcPts val="115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寫作測驗</a:t>
                      </a:r>
                    </a:p>
                  </a:txBody>
                  <a:tcPr marL="0" marR="0" marT="10906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vMerge="1">
                  <a:txBody>
                    <a:bodyPr/>
                    <a:lstStyle/>
                    <a:p>
                      <a:endParaRPr lang="zh-TW" altLang="en-US"/>
                    </a:p>
                  </a:txBody>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45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上限1分</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1分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3254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25438" marR="0" lvl="0" indent="0" algn="l"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0.8分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3127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2738" marR="0" lvl="0" indent="0" algn="l"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2635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263525" marR="0" lvl="0" indent="0" algn="l"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0.4分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3079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07975" marR="0" lvl="0" indent="0" algn="l"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0.2分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2">
                  <a:txBody>
                    <a:bodyPr/>
                    <a:lstStyle>
                      <a:lvl1pPr marL="2952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295275" marR="0" lvl="0" indent="0" algn="l"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0.1分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43180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6級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5級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4級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3級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2">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349250">
                <a:tc gridSpan="2">
                  <a:txBody>
                    <a:bodyPr/>
                    <a:lstStyle>
                      <a:lvl1pPr marL="1365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36525" marR="0" lvl="0" indent="0" algn="l" defTabSz="914400" rtl="0" eaLnBrk="1" fontAlgn="base" latinLnBrk="0" hangingPunct="1">
                        <a:lnSpc>
                          <a:spcPct val="100000"/>
                        </a:lnSpc>
                        <a:spcBef>
                          <a:spcPts val="963"/>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總積分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9144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hMerge="1">
                  <a:txBody>
                    <a:bodyPr/>
                    <a:lstStyle/>
                    <a:p>
                      <a:endParaRPr lang="zh-TW" altLang="en-US"/>
                    </a:p>
                  </a:txBody>
                  <a:tcPr/>
                </a:tc>
                <a:tc gridSpan="20">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88"/>
                        </a:spcBef>
                        <a:spcAft>
                          <a:spcPct val="0"/>
                        </a:spcAft>
                        <a:buClrTx/>
                        <a:buSzTx/>
                        <a:buFontTx/>
                        <a:buNone/>
                        <a:tabLst/>
                      </a:pPr>
                      <a:r>
                        <a:rPr kumimoji="0" lang="zh-TW" altLang="zh-TW" sz="1500" b="1" i="0" u="none" strike="noStrike" cap="none" normalizeH="0" baseline="0">
                          <a:ln>
                            <a:noFill/>
                          </a:ln>
                          <a:solidFill>
                            <a:srgbClr val="FF0000"/>
                          </a:solidFill>
                          <a:effectLst/>
                          <a:latin typeface="Arial" panose="020B0604020202020204" pitchFamily="34" charset="0"/>
                          <a:ea typeface="新細明體" panose="02020500000000000000" pitchFamily="18" charset="-120"/>
                          <a:cs typeface="Arial" panose="020B0604020202020204" pitchFamily="34" charset="0"/>
                        </a:rPr>
                        <a:t>108</a:t>
                      </a:r>
                      <a:r>
                        <a:rPr kumimoji="0" lang="zh-TW" altLang="zh-TW" sz="15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分</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572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8"/>
                  </a:ext>
                </a:extLst>
              </a:tr>
            </a:tbl>
          </a:graphicData>
        </a:graphic>
      </p:graphicFrame>
      <p:sp>
        <p:nvSpPr>
          <p:cNvPr id="26727" name="object 9">
            <a:extLst>
              <a:ext uri="{FF2B5EF4-FFF2-40B4-BE49-F238E27FC236}">
                <a16:creationId xmlns:a16="http://schemas.microsoft.com/office/drawing/2014/main" id="{9E928877-7225-7F69-D002-04C9DDCB62BF}"/>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6812C841-2CCF-486C-A0B4-35767C7CC74D}" type="slidenum">
              <a:rPr lang="zh-TW" altLang="zh-TW" sz="1000">
                <a:solidFill>
                  <a:schemeClr val="bg1"/>
                </a:solidFill>
                <a:latin typeface="Trebuchet MS" panose="020B0603020202020204" pitchFamily="34" charset="0"/>
              </a:rPr>
              <a:pPr>
                <a:spcBef>
                  <a:spcPts val="13"/>
                </a:spcBef>
                <a:buClrTx/>
                <a:buSzTx/>
                <a:buFontTx/>
                <a:buNone/>
              </a:pPr>
              <a:t>14</a:t>
            </a:fld>
            <a:endParaRPr lang="zh-TW" altLang="zh-TW" sz="1000">
              <a:solidFill>
                <a:schemeClr val="bg1"/>
              </a:solidFill>
              <a:latin typeface="Trebuchet MS" panose="020B0603020202020204" pitchFamily="34" charset="0"/>
            </a:endParaRPr>
          </a:p>
        </p:txBody>
      </p:sp>
      <p:sp>
        <p:nvSpPr>
          <p:cNvPr id="2" name="文字方塊 1">
            <a:extLst>
              <a:ext uri="{FF2B5EF4-FFF2-40B4-BE49-F238E27FC236}">
                <a16:creationId xmlns:a16="http://schemas.microsoft.com/office/drawing/2014/main" id="{6A3A87AA-9691-02FB-EE85-81CDAAFC4BC1}"/>
              </a:ext>
            </a:extLst>
          </p:cNvPr>
          <p:cNvSpPr txBox="1"/>
          <p:nvPr/>
        </p:nvSpPr>
        <p:spPr>
          <a:xfrm>
            <a:off x="1676400" y="779463"/>
            <a:ext cx="1152525" cy="523875"/>
          </a:xfrm>
          <a:prstGeom prst="rect">
            <a:avLst/>
          </a:prstGeom>
          <a:noFill/>
        </p:spPr>
        <p:txBody>
          <a:bodyPr>
            <a:spAutoFit/>
          </a:bodyPr>
          <a:lstStyle/>
          <a:p>
            <a:pPr>
              <a:defRPr/>
            </a:pPr>
            <a:r>
              <a:rPr lang="en-US" altLang="zh-TW" sz="2800" b="1" dirty="0">
                <a:latin typeface="+mj-ea"/>
                <a:ea typeface="+mj-ea"/>
              </a:rPr>
              <a:t>115</a:t>
            </a:r>
            <a:endParaRPr lang="zh-TW" altLang="en-US" sz="2800" b="1" dirty="0">
              <a:latin typeface="+mj-ea"/>
              <a:ea typeface="+mj-ea"/>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8962" name="object 2">
            <a:extLst>
              <a:ext uri="{FF2B5EF4-FFF2-40B4-BE49-F238E27FC236}">
                <a16:creationId xmlns:a16="http://schemas.microsoft.com/office/drawing/2014/main" id="{B41B84B2-4958-151B-D18C-D054EB662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363" y="1162050"/>
            <a:ext cx="35956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8963" name="object 3">
            <a:extLst>
              <a:ext uri="{FF2B5EF4-FFF2-40B4-BE49-F238E27FC236}">
                <a16:creationId xmlns:a16="http://schemas.microsoft.com/office/drawing/2014/main" id="{4A067AF6-2AB2-E3F4-BF79-B641CA9FDB56}"/>
              </a:ext>
            </a:extLst>
          </p:cNvPr>
          <p:cNvSpPr txBox="1">
            <a:spLocks noChangeArrowheads="1"/>
          </p:cNvSpPr>
          <p:nvPr/>
        </p:nvSpPr>
        <p:spPr bwMode="auto">
          <a:xfrm>
            <a:off x="1089025" y="1749425"/>
            <a:ext cx="8077200" cy="385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350838" indent="-341313">
              <a:spcBef>
                <a:spcPct val="20000"/>
              </a:spcBef>
              <a:buClr>
                <a:schemeClr val="accent1"/>
              </a:buClr>
              <a:buSzPct val="50000"/>
              <a:buFont typeface="Wingdings 2" panose="05020102010507070707" pitchFamily="18" charset="2"/>
              <a:buChar char=""/>
              <a:tabLst>
                <a:tab pos="350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0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0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9pPr>
          </a:lstStyle>
          <a:p>
            <a:pPr>
              <a:lnSpc>
                <a:spcPts val="2750"/>
              </a:lnSpc>
              <a:spcBef>
                <a:spcPts val="75"/>
              </a:spcBef>
              <a:buClrTx/>
              <a:buSzPct val="84000"/>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法源依據：</a:t>
            </a:r>
          </a:p>
          <a:p>
            <a:pPr>
              <a:lnSpc>
                <a:spcPts val="2563"/>
              </a:lnSpc>
              <a:spcBef>
                <a:spcPts val="75"/>
              </a:spcBef>
              <a:buClrTx/>
              <a:buSzTx/>
              <a:buFontTx/>
              <a:buNone/>
            </a:pPr>
            <a:r>
              <a:rPr lang="zh-TW" altLang="zh-TW" sz="2200" b="1">
                <a:solidFill>
                  <a:srgbClr val="006FC0"/>
                </a:solidFill>
                <a:latin typeface="微軟正黑體" panose="020B0604030504040204" pitchFamily="34" charset="-120"/>
                <a:ea typeface="微軟正黑體" panose="020B0604030504040204" pitchFamily="34" charset="-120"/>
              </a:rPr>
              <a:t>高級中等學校辦理國民中學技藝技能優良學生甄審入學實施要點</a:t>
            </a:r>
            <a:r>
              <a:rPr lang="zh-TW" altLang="zh-TW" sz="2400">
                <a:latin typeface="微軟正黑體" panose="020B0604030504040204" pitchFamily="34" charset="-120"/>
                <a:ea typeface="微軟正黑體" panose="020B0604030504040204" pitchFamily="34" charset="-120"/>
              </a:rPr>
              <a:t>。</a:t>
            </a:r>
          </a:p>
          <a:p>
            <a:pPr>
              <a:lnSpc>
                <a:spcPts val="2600"/>
              </a:lnSpc>
              <a:spcBef>
                <a:spcPts val="575"/>
              </a:spcBef>
              <a:buClr>
                <a:srgbClr val="000000"/>
              </a:buClr>
              <a:buSzPct val="84000"/>
              <a:buFont typeface="Wingdings" panose="05000000000000000000" pitchFamily="2" charset="2"/>
              <a:buChar char=""/>
            </a:pPr>
            <a:r>
              <a:rPr lang="zh-TW" altLang="zh-TW" sz="2400">
                <a:solidFill>
                  <a:srgbClr val="FF0000"/>
                </a:solidFill>
                <a:latin typeface="微軟正黑體" panose="020B0604030504040204" pitchFamily="34" charset="-120"/>
                <a:ea typeface="微軟正黑體" panose="020B0604030504040204" pitchFamily="34" charset="-120"/>
              </a:rPr>
              <a:t>志願選填</a:t>
            </a:r>
            <a:r>
              <a:rPr lang="zh-TW" altLang="zh-TW" sz="2400">
                <a:latin typeface="微軟正黑體" panose="020B0604030504040204" pitchFamily="34" charset="-120"/>
                <a:ea typeface="微軟正黑體" panose="020B0604030504040204" pitchFamily="34" charset="-120"/>
              </a:rPr>
              <a:t>：技優甄審入學學生選填志願，以</a:t>
            </a:r>
            <a:r>
              <a:rPr lang="zh-TW" altLang="zh-TW" sz="2400" b="1">
                <a:latin typeface="微軟正黑體" panose="020B0604030504040204" pitchFamily="34" charset="-120"/>
                <a:ea typeface="微軟正黑體" panose="020B0604030504040204" pitchFamily="34" charset="-120"/>
              </a:rPr>
              <a:t>一校</a:t>
            </a:r>
            <a:r>
              <a:rPr lang="zh-TW" altLang="zh-TW" sz="2400">
                <a:latin typeface="微軟正黑體" panose="020B0604030504040204" pitchFamily="34" charset="-120"/>
                <a:ea typeface="微軟正黑體" panose="020B0604030504040204" pitchFamily="34" charset="-120"/>
              </a:rPr>
              <a:t>或</a:t>
            </a:r>
            <a:r>
              <a:rPr lang="zh-TW" altLang="zh-TW" sz="2400" b="1">
                <a:latin typeface="微軟正黑體" panose="020B0604030504040204" pitchFamily="34" charset="-120"/>
                <a:ea typeface="微軟正黑體" panose="020B0604030504040204" pitchFamily="34" charset="-120"/>
              </a:rPr>
              <a:t>多校</a:t>
            </a:r>
            <a:r>
              <a:rPr lang="zh-TW" altLang="zh-TW" sz="2400">
                <a:latin typeface="微軟正黑體" panose="020B0604030504040204" pitchFamily="34" charset="-120"/>
                <a:ea typeface="微軟正黑體" panose="020B0604030504040204" pitchFamily="34" charset="-120"/>
              </a:rPr>
              <a:t>，每校均為</a:t>
            </a:r>
            <a:r>
              <a:rPr lang="zh-TW" altLang="zh-TW" sz="2400" b="1">
                <a:latin typeface="微軟正黑體" panose="020B0604030504040204" pitchFamily="34" charset="-120"/>
                <a:ea typeface="微軟正黑體" panose="020B0604030504040204" pitchFamily="34" charset="-120"/>
              </a:rPr>
              <a:t>同一科別</a:t>
            </a:r>
            <a:r>
              <a:rPr lang="zh-TW" altLang="zh-TW" sz="2400">
                <a:latin typeface="微軟正黑體" panose="020B0604030504040204" pitchFamily="34" charset="-120"/>
                <a:ea typeface="微軟正黑體" panose="020B0604030504040204" pitchFamily="34" charset="-120"/>
              </a:rPr>
              <a:t>之方式為之。</a:t>
            </a:r>
          </a:p>
          <a:p>
            <a:pPr>
              <a:lnSpc>
                <a:spcPts val="2425"/>
              </a:lnSpc>
              <a:spcBef>
                <a:spcPct val="0"/>
              </a:spcBef>
              <a:buClrTx/>
              <a:buSzTx/>
              <a:buFontTx/>
              <a:buNone/>
            </a:pPr>
            <a:r>
              <a:rPr lang="zh-TW" altLang="zh-TW" sz="2200">
                <a:latin typeface="微軟正黑體" panose="020B0604030504040204" pitchFamily="34" charset="-120"/>
                <a:ea typeface="微軟正黑體" panose="020B0604030504040204" pitchFamily="34" charset="-120"/>
              </a:rPr>
              <a:t>但就學區內高級中等學校數在二所以下者，得選填同群多科，或二群以下且科別總數不超過三科。</a:t>
            </a:r>
          </a:p>
          <a:p>
            <a:pPr>
              <a:lnSpc>
                <a:spcPts val="2738"/>
              </a:lnSpc>
              <a:spcBef>
                <a:spcPts val="250"/>
              </a:spcBef>
              <a:buClrTx/>
              <a:buSzPct val="84000"/>
              <a:buFont typeface="Wingdings" panose="05000000000000000000" pitchFamily="2" charset="2"/>
              <a:buChar char=""/>
            </a:pPr>
            <a:r>
              <a:rPr lang="zh-TW" altLang="zh-TW" sz="2400" b="1">
                <a:latin typeface="微軟正黑體" panose="020B0604030504040204" pitchFamily="34" charset="-120"/>
                <a:ea typeface="微軟正黑體" panose="020B0604030504040204" pitchFamily="34" charset="-120"/>
              </a:rPr>
              <a:t>基北區技優甄審入學：</a:t>
            </a:r>
            <a:endParaRPr lang="zh-TW" altLang="zh-TW" sz="2400">
              <a:latin typeface="微軟正黑體" panose="020B0604030504040204" pitchFamily="34" charset="-120"/>
              <a:ea typeface="微軟正黑體" panose="020B0604030504040204" pitchFamily="34" charset="-120"/>
            </a:endParaRPr>
          </a:p>
          <a:p>
            <a:pPr>
              <a:lnSpc>
                <a:spcPts val="2600"/>
              </a:lnSpc>
              <a:spcBef>
                <a:spcPts val="175"/>
              </a:spcBef>
              <a:buClrTx/>
              <a:buSzTx/>
              <a:buFontTx/>
              <a:buNone/>
            </a:pPr>
            <a:r>
              <a:rPr lang="zh-TW" altLang="zh-TW" sz="2400">
                <a:latin typeface="微軟正黑體" panose="020B0604030504040204" pitchFamily="34" charset="-120"/>
                <a:ea typeface="微軟正黑體" panose="020B0604030504040204" pitchFamily="34" charset="-120"/>
              </a:rPr>
              <a:t>學生限報名一所</a:t>
            </a:r>
            <a:r>
              <a:rPr lang="zh-TW" altLang="zh-TW" sz="2400" b="1">
                <a:solidFill>
                  <a:srgbClr val="00AF50"/>
                </a:solidFill>
                <a:latin typeface="微軟正黑體" panose="020B0604030504040204" pitchFamily="34" charset="-120"/>
                <a:ea typeface="微軟正黑體" panose="020B0604030504040204" pitchFamily="34" charset="-120"/>
              </a:rPr>
              <a:t>技術型高中</a:t>
            </a:r>
            <a:r>
              <a:rPr lang="zh-TW" altLang="zh-TW" sz="2400">
                <a:latin typeface="微軟正黑體" panose="020B0604030504040204" pitchFamily="34" charset="-120"/>
                <a:ea typeface="微軟正黑體" panose="020B0604030504040204" pitchFamily="34" charset="-120"/>
              </a:rPr>
              <a:t>或</a:t>
            </a:r>
            <a:r>
              <a:rPr lang="zh-TW" altLang="zh-TW" sz="2400" b="1">
                <a:solidFill>
                  <a:srgbClr val="00AF50"/>
                </a:solidFill>
                <a:latin typeface="微軟正黑體" panose="020B0604030504040204" pitchFamily="34" charset="-120"/>
                <a:ea typeface="微軟正黑體" panose="020B0604030504040204" pitchFamily="34" charset="-120"/>
              </a:rPr>
              <a:t>高中附設專業群科</a:t>
            </a:r>
            <a:r>
              <a:rPr lang="zh-TW" altLang="zh-TW" sz="2400">
                <a:latin typeface="微軟正黑體" panose="020B0604030504040204" pitchFamily="34" charset="-120"/>
                <a:ea typeface="微軟正黑體" panose="020B0604030504040204" pitchFamily="34" charset="-120"/>
              </a:rPr>
              <a:t>，並依對應</a:t>
            </a:r>
            <a:r>
              <a:rPr lang="zh-TW" altLang="zh-TW" sz="2400" b="1">
                <a:solidFill>
                  <a:srgbClr val="FF0000"/>
                </a:solidFill>
                <a:latin typeface="微軟正黑體" panose="020B0604030504040204" pitchFamily="34" charset="-120"/>
                <a:ea typeface="微軟正黑體" panose="020B0604030504040204" pitchFamily="34" charset="-120"/>
              </a:rPr>
              <a:t>擇一職群報名</a:t>
            </a:r>
            <a:r>
              <a:rPr lang="zh-TW" altLang="zh-TW" sz="2400">
                <a:latin typeface="微軟正黑體" panose="020B0604030504040204" pitchFamily="34" charset="-120"/>
                <a:ea typeface="微軟正黑體" panose="020B0604030504040204" pitchFamily="34" charset="-120"/>
              </a:rPr>
              <a:t>及</a:t>
            </a:r>
            <a:r>
              <a:rPr lang="zh-TW" altLang="zh-TW" sz="2400" b="1">
                <a:solidFill>
                  <a:srgbClr val="FF0000"/>
                </a:solidFill>
                <a:latin typeface="微軟正黑體" panose="020B0604030504040204" pitchFamily="34" charset="-120"/>
                <a:ea typeface="微軟正黑體" panose="020B0604030504040204" pitchFamily="34" charset="-120"/>
              </a:rPr>
              <a:t>選填志願</a:t>
            </a:r>
            <a:r>
              <a:rPr lang="zh-TW" altLang="zh-TW" sz="2400">
                <a:latin typeface="微軟正黑體" panose="020B0604030504040204" pitchFamily="34" charset="-120"/>
                <a:ea typeface="微軟正黑體" panose="020B0604030504040204" pitchFamily="34" charset="-120"/>
              </a:rPr>
              <a:t>。</a:t>
            </a:r>
          </a:p>
          <a:p>
            <a:pPr>
              <a:spcBef>
                <a:spcPts val="250"/>
              </a:spcBef>
              <a:buClrTx/>
              <a:buSzPct val="84000"/>
              <a:buFont typeface="Wingdings" panose="05000000000000000000" pitchFamily="2" charset="2"/>
              <a:buChar char=""/>
            </a:pPr>
            <a:r>
              <a:rPr lang="zh-TW" altLang="zh-TW" sz="2400" b="1">
                <a:latin typeface="微軟正黑體" panose="020B0604030504040204" pitchFamily="34" charset="-120"/>
                <a:ea typeface="微軟正黑體" panose="020B0604030504040204" pitchFamily="34" charset="-120"/>
              </a:rPr>
              <a:t>基北區技優甄審入學承辦學校：臺北市立大安高工</a:t>
            </a:r>
            <a:endParaRPr lang="zh-TW" altLang="zh-TW" sz="2400">
              <a:latin typeface="微軟正黑體" panose="020B0604030504040204" pitchFamily="34" charset="-120"/>
              <a:ea typeface="微軟正黑體" panose="020B0604030504040204" pitchFamily="34" charset="-120"/>
            </a:endParaRPr>
          </a:p>
        </p:txBody>
      </p:sp>
      <p:sp>
        <p:nvSpPr>
          <p:cNvPr id="168964" name="object 4">
            <a:extLst>
              <a:ext uri="{FF2B5EF4-FFF2-40B4-BE49-F238E27FC236}">
                <a16:creationId xmlns:a16="http://schemas.microsoft.com/office/drawing/2014/main" id="{DDEB899A-B736-9893-72BC-1B9683438079}"/>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6FF78694-226C-46A3-BACD-1CFEAA394A9A}" type="slidenum">
              <a:rPr lang="zh-TW" altLang="zh-TW" sz="1000">
                <a:solidFill>
                  <a:schemeClr val="bg1"/>
                </a:solidFill>
                <a:latin typeface="Trebuchet MS" panose="020B0603020202020204" pitchFamily="34" charset="0"/>
              </a:rPr>
              <a:pPr>
                <a:spcBef>
                  <a:spcPts val="13"/>
                </a:spcBef>
                <a:buClrTx/>
                <a:buSzTx/>
                <a:buFontTx/>
                <a:buNone/>
              </a:pPr>
              <a:t>140</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object 2">
            <a:extLst>
              <a:ext uri="{FF2B5EF4-FFF2-40B4-BE49-F238E27FC236}">
                <a16:creationId xmlns:a16="http://schemas.microsoft.com/office/drawing/2014/main" id="{D0C8237F-7EAF-485B-45E4-F2B871905C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163" y="1163638"/>
            <a:ext cx="451485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9987" name="object 3">
            <a:extLst>
              <a:ext uri="{FF2B5EF4-FFF2-40B4-BE49-F238E27FC236}">
                <a16:creationId xmlns:a16="http://schemas.microsoft.com/office/drawing/2014/main" id="{1FDE6160-0518-6B04-4CDD-006232B205D3}"/>
              </a:ext>
            </a:extLst>
          </p:cNvPr>
          <p:cNvSpPr>
            <a:spLocks/>
          </p:cNvSpPr>
          <p:nvPr/>
        </p:nvSpPr>
        <p:spPr bwMode="auto">
          <a:xfrm>
            <a:off x="1055688" y="2076450"/>
            <a:ext cx="7291387" cy="3741738"/>
          </a:xfrm>
          <a:custGeom>
            <a:avLst/>
            <a:gdLst>
              <a:gd name="T0" fmla="*/ 0 w 9720580"/>
              <a:gd name="T1" fmla="*/ 2804 h 4989830"/>
              <a:gd name="T2" fmla="*/ 5505 w 9720580"/>
              <a:gd name="T3" fmla="*/ 2804 h 4989830"/>
              <a:gd name="T4" fmla="*/ 5505 w 9720580"/>
              <a:gd name="T5" fmla="*/ 0 h 4989830"/>
              <a:gd name="T6" fmla="*/ 0 w 9720580"/>
              <a:gd name="T7" fmla="*/ 0 h 4989830"/>
              <a:gd name="T8" fmla="*/ 0 w 9720580"/>
              <a:gd name="T9" fmla="*/ 2804 h 49898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20580" h="4989830">
                <a:moveTo>
                  <a:pt x="0" y="4989576"/>
                </a:moveTo>
                <a:lnTo>
                  <a:pt x="9720072" y="4989576"/>
                </a:lnTo>
                <a:lnTo>
                  <a:pt x="9720072" y="0"/>
                </a:lnTo>
                <a:lnTo>
                  <a:pt x="0" y="0"/>
                </a:lnTo>
                <a:lnTo>
                  <a:pt x="0" y="4989576"/>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69988" name="object 4">
            <a:extLst>
              <a:ext uri="{FF2B5EF4-FFF2-40B4-BE49-F238E27FC236}">
                <a16:creationId xmlns:a16="http://schemas.microsoft.com/office/drawing/2014/main" id="{C3B33A43-164D-F3CA-5339-8C7F0B24B3FD}"/>
              </a:ext>
            </a:extLst>
          </p:cNvPr>
          <p:cNvSpPr txBox="1">
            <a:spLocks noChangeArrowheads="1"/>
          </p:cNvSpPr>
          <p:nvPr/>
        </p:nvSpPr>
        <p:spPr bwMode="auto">
          <a:xfrm>
            <a:off x="1612900" y="2393950"/>
            <a:ext cx="636270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80975" indent="-171450">
              <a:spcBef>
                <a:spcPct val="20000"/>
              </a:spcBef>
              <a:buClr>
                <a:schemeClr val="accent1"/>
              </a:buClr>
              <a:buSzPct val="50000"/>
              <a:buFont typeface="Wingdings 2" panose="05020102010507070707" pitchFamily="18" charset="2"/>
              <a:buChar char=""/>
              <a:tabLst>
                <a:tab pos="18097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8097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8097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Tx/>
              <a:buChar char="•"/>
            </a:pPr>
            <a:r>
              <a:rPr lang="zh-TW" altLang="zh-TW" sz="1800">
                <a:latin typeface="微軟正黑體" panose="020B0604030504040204" pitchFamily="34" charset="-120"/>
                <a:ea typeface="微軟正黑體" panose="020B0604030504040204" pitchFamily="34" charset="-120"/>
              </a:rPr>
              <a:t>參加國際技能競賽各職類或國際科技展覽成績優異，分別獲 勞動部勞動力發展署或國立臺灣科學教育館推薦並持有證明。</a:t>
            </a:r>
          </a:p>
          <a:p>
            <a:pPr>
              <a:spcBef>
                <a:spcPts val="1100"/>
              </a:spcBef>
              <a:buClrTx/>
              <a:buSzTx/>
              <a:buFontTx/>
              <a:buChar char="•"/>
            </a:pPr>
            <a:r>
              <a:rPr lang="zh-TW" altLang="zh-TW" sz="1800">
                <a:latin typeface="微軟正黑體" panose="020B0604030504040204" pitchFamily="34" charset="-120"/>
                <a:ea typeface="微軟正黑體" panose="020B0604030504040204" pitchFamily="34" charset="-120"/>
              </a:rPr>
              <a:t>全國技藝技能競賽，獲得優勝獲佳作以上名次</a:t>
            </a:r>
          </a:p>
          <a:p>
            <a:pPr>
              <a:spcBef>
                <a:spcPts val="1113"/>
              </a:spcBef>
              <a:buClrTx/>
              <a:buSzTx/>
              <a:buFontTx/>
              <a:buChar char="•"/>
            </a:pPr>
            <a:r>
              <a:rPr lang="zh-TW" altLang="zh-TW" sz="1800">
                <a:latin typeface="微軟正黑體" panose="020B0604030504040204" pitchFamily="34" charset="-120"/>
                <a:ea typeface="微軟正黑體" panose="020B0604030504040204" pitchFamily="34" charset="-120"/>
              </a:rPr>
              <a:t>全國中小學科學展覽，獲得優勝以上名次</a:t>
            </a:r>
          </a:p>
          <a:p>
            <a:pPr>
              <a:spcBef>
                <a:spcPts val="1113"/>
              </a:spcBef>
              <a:buClrTx/>
              <a:buSzTx/>
              <a:buFontTx/>
              <a:buChar char="•"/>
            </a:pPr>
            <a:r>
              <a:rPr lang="zh-TW" altLang="zh-TW" sz="1800">
                <a:latin typeface="微軟正黑體" panose="020B0604030504040204" pitchFamily="34" charset="-120"/>
                <a:ea typeface="微軟正黑體" panose="020B0604030504040204" pitchFamily="34" charset="-120"/>
              </a:rPr>
              <a:t>其他參加國際特殊技藝技能競賽，獲得優勝以上名次</a:t>
            </a:r>
          </a:p>
          <a:p>
            <a:pPr>
              <a:spcBef>
                <a:spcPts val="1100"/>
              </a:spcBef>
              <a:buClrTx/>
              <a:buSzTx/>
              <a:buFontTx/>
              <a:buChar char="•"/>
            </a:pPr>
            <a:r>
              <a:rPr lang="zh-TW" altLang="zh-TW" sz="1800">
                <a:latin typeface="微軟正黑體" panose="020B0604030504040204" pitchFamily="34" charset="-120"/>
                <a:ea typeface="微軟正黑體" panose="020B0604030504040204" pitchFamily="34" charset="-120"/>
              </a:rPr>
              <a:t>各縣市技藝技能競賽、科學展覽，獲得優勝以上名次</a:t>
            </a:r>
          </a:p>
          <a:p>
            <a:pPr>
              <a:spcBef>
                <a:spcPts val="1100"/>
              </a:spcBef>
              <a:buClrTx/>
              <a:buSzTx/>
              <a:buFontTx/>
              <a:buChar char="•"/>
            </a:pPr>
            <a:r>
              <a:rPr lang="zh-TW" altLang="zh-TW" sz="1800">
                <a:latin typeface="微軟正黑體" panose="020B0604030504040204" pitchFamily="34" charset="-120"/>
                <a:ea typeface="微軟正黑體" panose="020B0604030504040204" pitchFamily="34" charset="-120"/>
              </a:rPr>
              <a:t>領有丙級以上技術士證</a:t>
            </a:r>
          </a:p>
          <a:p>
            <a:pPr>
              <a:spcBef>
                <a:spcPts val="1113"/>
              </a:spcBef>
              <a:buClrTx/>
              <a:buSzTx/>
              <a:buFontTx/>
              <a:buChar char="•"/>
            </a:pPr>
            <a:r>
              <a:rPr lang="zh-TW" altLang="zh-TW" sz="1800">
                <a:latin typeface="微軟正黑體" panose="020B0604030504040204" pitchFamily="34" charset="-120"/>
                <a:ea typeface="微軟正黑體" panose="020B0604030504040204" pitchFamily="34" charset="-120"/>
              </a:rPr>
              <a:t>應屆畢(結)業生技藝教育課程成績優良</a:t>
            </a:r>
          </a:p>
        </p:txBody>
      </p:sp>
      <p:grpSp>
        <p:nvGrpSpPr>
          <p:cNvPr id="169989" name="object 5">
            <a:extLst>
              <a:ext uri="{FF2B5EF4-FFF2-40B4-BE49-F238E27FC236}">
                <a16:creationId xmlns:a16="http://schemas.microsoft.com/office/drawing/2014/main" id="{D5BFBBF8-E105-58C2-3E5C-7F9E8E7CCE5F}"/>
              </a:ext>
            </a:extLst>
          </p:cNvPr>
          <p:cNvGrpSpPr>
            <a:grpSpLocks/>
          </p:cNvGrpSpPr>
          <p:nvPr/>
        </p:nvGrpSpPr>
        <p:grpSpPr bwMode="auto">
          <a:xfrm>
            <a:off x="1416050" y="1804988"/>
            <a:ext cx="5111750" cy="541337"/>
            <a:chOff x="1887854" y="1264030"/>
            <a:chExt cx="6816725" cy="721360"/>
          </a:xfrm>
        </p:grpSpPr>
        <p:sp>
          <p:nvSpPr>
            <p:cNvPr id="169995" name="object 6">
              <a:extLst>
                <a:ext uri="{FF2B5EF4-FFF2-40B4-BE49-F238E27FC236}">
                  <a16:creationId xmlns:a16="http://schemas.microsoft.com/office/drawing/2014/main" id="{3014EEB3-FA33-4617-5F69-5897A68D73C2}"/>
                </a:ext>
              </a:extLst>
            </p:cNvPr>
            <p:cNvSpPr>
              <a:spLocks/>
            </p:cNvSpPr>
            <p:nvPr/>
          </p:nvSpPr>
          <p:spPr bwMode="auto">
            <a:xfrm>
              <a:off x="1894204" y="1270380"/>
              <a:ext cx="6804025" cy="708660"/>
            </a:xfrm>
            <a:custGeom>
              <a:avLst/>
              <a:gdLst>
                <a:gd name="T0" fmla="*/ 6685915 w 6804025"/>
                <a:gd name="T1" fmla="*/ 0 h 708660"/>
                <a:gd name="T2" fmla="*/ 118109 w 6804025"/>
                <a:gd name="T3" fmla="*/ 0 h 708660"/>
                <a:gd name="T4" fmla="*/ 72116 w 6804025"/>
                <a:gd name="T5" fmla="*/ 9272 h 708660"/>
                <a:gd name="T6" fmla="*/ 34575 w 6804025"/>
                <a:gd name="T7" fmla="*/ 34559 h 708660"/>
                <a:gd name="T8" fmla="*/ 9274 w 6804025"/>
                <a:gd name="T9" fmla="*/ 72062 h 708660"/>
                <a:gd name="T10" fmla="*/ 0 w 6804025"/>
                <a:gd name="T11" fmla="*/ 117983 h 708660"/>
                <a:gd name="T12" fmla="*/ 0 w 6804025"/>
                <a:gd name="T13" fmla="*/ 590296 h 708660"/>
                <a:gd name="T14" fmla="*/ 9274 w 6804025"/>
                <a:gd name="T15" fmla="*/ 636289 h 708660"/>
                <a:gd name="T16" fmla="*/ 34575 w 6804025"/>
                <a:gd name="T17" fmla="*/ 673830 h 708660"/>
                <a:gd name="T18" fmla="*/ 72116 w 6804025"/>
                <a:gd name="T19" fmla="*/ 699131 h 708660"/>
                <a:gd name="T20" fmla="*/ 118109 w 6804025"/>
                <a:gd name="T21" fmla="*/ 708406 h 708660"/>
                <a:gd name="T22" fmla="*/ 6685915 w 6804025"/>
                <a:gd name="T23" fmla="*/ 708406 h 708660"/>
                <a:gd name="T24" fmla="*/ 6731908 w 6804025"/>
                <a:gd name="T25" fmla="*/ 699131 h 708660"/>
                <a:gd name="T26" fmla="*/ 6769449 w 6804025"/>
                <a:gd name="T27" fmla="*/ 673830 h 708660"/>
                <a:gd name="T28" fmla="*/ 6794750 w 6804025"/>
                <a:gd name="T29" fmla="*/ 636289 h 708660"/>
                <a:gd name="T30" fmla="*/ 6804025 w 6804025"/>
                <a:gd name="T31" fmla="*/ 590296 h 708660"/>
                <a:gd name="T32" fmla="*/ 6804025 w 6804025"/>
                <a:gd name="T33" fmla="*/ 117983 h 708660"/>
                <a:gd name="T34" fmla="*/ 6794750 w 6804025"/>
                <a:gd name="T35" fmla="*/ 72062 h 708660"/>
                <a:gd name="T36" fmla="*/ 6769449 w 6804025"/>
                <a:gd name="T37" fmla="*/ 34559 h 708660"/>
                <a:gd name="T38" fmla="*/ 6731908 w 6804025"/>
                <a:gd name="T39" fmla="*/ 9272 h 708660"/>
                <a:gd name="T40" fmla="*/ 6685915 w 6804025"/>
                <a:gd name="T41" fmla="*/ 0 h 7086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04025" h="708660">
                  <a:moveTo>
                    <a:pt x="6685915" y="0"/>
                  </a:moveTo>
                  <a:lnTo>
                    <a:pt x="118109" y="0"/>
                  </a:lnTo>
                  <a:lnTo>
                    <a:pt x="72116" y="9272"/>
                  </a:lnTo>
                  <a:lnTo>
                    <a:pt x="34575" y="34559"/>
                  </a:lnTo>
                  <a:lnTo>
                    <a:pt x="9274" y="72062"/>
                  </a:lnTo>
                  <a:lnTo>
                    <a:pt x="0" y="117983"/>
                  </a:lnTo>
                  <a:lnTo>
                    <a:pt x="0" y="590296"/>
                  </a:lnTo>
                  <a:lnTo>
                    <a:pt x="9274" y="636289"/>
                  </a:lnTo>
                  <a:lnTo>
                    <a:pt x="34575" y="673830"/>
                  </a:lnTo>
                  <a:lnTo>
                    <a:pt x="72116" y="699131"/>
                  </a:lnTo>
                  <a:lnTo>
                    <a:pt x="118109" y="708406"/>
                  </a:lnTo>
                  <a:lnTo>
                    <a:pt x="6685915" y="708406"/>
                  </a:lnTo>
                  <a:lnTo>
                    <a:pt x="6731908" y="699131"/>
                  </a:lnTo>
                  <a:lnTo>
                    <a:pt x="6769449" y="673830"/>
                  </a:lnTo>
                  <a:lnTo>
                    <a:pt x="6794750" y="636289"/>
                  </a:lnTo>
                  <a:lnTo>
                    <a:pt x="6804025" y="590296"/>
                  </a:lnTo>
                  <a:lnTo>
                    <a:pt x="6804025" y="117983"/>
                  </a:lnTo>
                  <a:lnTo>
                    <a:pt x="6794750" y="72062"/>
                  </a:lnTo>
                  <a:lnTo>
                    <a:pt x="6769449" y="34559"/>
                  </a:lnTo>
                  <a:lnTo>
                    <a:pt x="6731908" y="9272"/>
                  </a:lnTo>
                  <a:lnTo>
                    <a:pt x="6685915"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69996" name="object 7">
              <a:extLst>
                <a:ext uri="{FF2B5EF4-FFF2-40B4-BE49-F238E27FC236}">
                  <a16:creationId xmlns:a16="http://schemas.microsoft.com/office/drawing/2014/main" id="{ED6F0A49-D8A0-7FDE-D10E-0790B93CC4B2}"/>
                </a:ext>
              </a:extLst>
            </p:cNvPr>
            <p:cNvSpPr>
              <a:spLocks/>
            </p:cNvSpPr>
            <p:nvPr/>
          </p:nvSpPr>
          <p:spPr bwMode="auto">
            <a:xfrm>
              <a:off x="1894204" y="1270380"/>
              <a:ext cx="6804025" cy="708660"/>
            </a:xfrm>
            <a:custGeom>
              <a:avLst/>
              <a:gdLst>
                <a:gd name="T0" fmla="*/ 0 w 6804025"/>
                <a:gd name="T1" fmla="*/ 117983 h 708660"/>
                <a:gd name="T2" fmla="*/ 9274 w 6804025"/>
                <a:gd name="T3" fmla="*/ 72062 h 708660"/>
                <a:gd name="T4" fmla="*/ 34575 w 6804025"/>
                <a:gd name="T5" fmla="*/ 34559 h 708660"/>
                <a:gd name="T6" fmla="*/ 72116 w 6804025"/>
                <a:gd name="T7" fmla="*/ 9272 h 708660"/>
                <a:gd name="T8" fmla="*/ 118109 w 6804025"/>
                <a:gd name="T9" fmla="*/ 0 h 708660"/>
                <a:gd name="T10" fmla="*/ 6685915 w 6804025"/>
                <a:gd name="T11" fmla="*/ 0 h 708660"/>
                <a:gd name="T12" fmla="*/ 6731908 w 6804025"/>
                <a:gd name="T13" fmla="*/ 9272 h 708660"/>
                <a:gd name="T14" fmla="*/ 6769449 w 6804025"/>
                <a:gd name="T15" fmla="*/ 34559 h 708660"/>
                <a:gd name="T16" fmla="*/ 6794750 w 6804025"/>
                <a:gd name="T17" fmla="*/ 72062 h 708660"/>
                <a:gd name="T18" fmla="*/ 6804025 w 6804025"/>
                <a:gd name="T19" fmla="*/ 117983 h 708660"/>
                <a:gd name="T20" fmla="*/ 6804025 w 6804025"/>
                <a:gd name="T21" fmla="*/ 590296 h 708660"/>
                <a:gd name="T22" fmla="*/ 6794750 w 6804025"/>
                <a:gd name="T23" fmla="*/ 636289 h 708660"/>
                <a:gd name="T24" fmla="*/ 6769449 w 6804025"/>
                <a:gd name="T25" fmla="*/ 673830 h 708660"/>
                <a:gd name="T26" fmla="*/ 6731908 w 6804025"/>
                <a:gd name="T27" fmla="*/ 699131 h 708660"/>
                <a:gd name="T28" fmla="*/ 6685915 w 6804025"/>
                <a:gd name="T29" fmla="*/ 708406 h 708660"/>
                <a:gd name="T30" fmla="*/ 118109 w 6804025"/>
                <a:gd name="T31" fmla="*/ 708406 h 708660"/>
                <a:gd name="T32" fmla="*/ 72116 w 6804025"/>
                <a:gd name="T33" fmla="*/ 699131 h 708660"/>
                <a:gd name="T34" fmla="*/ 34575 w 6804025"/>
                <a:gd name="T35" fmla="*/ 673830 h 708660"/>
                <a:gd name="T36" fmla="*/ 9274 w 6804025"/>
                <a:gd name="T37" fmla="*/ 636289 h 708660"/>
                <a:gd name="T38" fmla="*/ 0 w 6804025"/>
                <a:gd name="T39" fmla="*/ 590296 h 708660"/>
                <a:gd name="T40" fmla="*/ 0 w 6804025"/>
                <a:gd name="T41" fmla="*/ 117983 h 70866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804025" h="708660">
                  <a:moveTo>
                    <a:pt x="0" y="117983"/>
                  </a:moveTo>
                  <a:lnTo>
                    <a:pt x="9274" y="72062"/>
                  </a:lnTo>
                  <a:lnTo>
                    <a:pt x="34575" y="34559"/>
                  </a:lnTo>
                  <a:lnTo>
                    <a:pt x="72116" y="9272"/>
                  </a:lnTo>
                  <a:lnTo>
                    <a:pt x="118109" y="0"/>
                  </a:lnTo>
                  <a:lnTo>
                    <a:pt x="6685915" y="0"/>
                  </a:lnTo>
                  <a:lnTo>
                    <a:pt x="6731908" y="9272"/>
                  </a:lnTo>
                  <a:lnTo>
                    <a:pt x="6769449" y="34559"/>
                  </a:lnTo>
                  <a:lnTo>
                    <a:pt x="6794750" y="72062"/>
                  </a:lnTo>
                  <a:lnTo>
                    <a:pt x="6804025" y="117983"/>
                  </a:lnTo>
                  <a:lnTo>
                    <a:pt x="6804025" y="590296"/>
                  </a:lnTo>
                  <a:lnTo>
                    <a:pt x="6794750" y="636289"/>
                  </a:lnTo>
                  <a:lnTo>
                    <a:pt x="6769449" y="673830"/>
                  </a:lnTo>
                  <a:lnTo>
                    <a:pt x="6731908" y="699131"/>
                  </a:lnTo>
                  <a:lnTo>
                    <a:pt x="6685915" y="708406"/>
                  </a:lnTo>
                  <a:lnTo>
                    <a:pt x="118109" y="708406"/>
                  </a:lnTo>
                  <a:lnTo>
                    <a:pt x="72116" y="699131"/>
                  </a:lnTo>
                  <a:lnTo>
                    <a:pt x="34575" y="673830"/>
                  </a:lnTo>
                  <a:lnTo>
                    <a:pt x="9274" y="636289"/>
                  </a:lnTo>
                  <a:lnTo>
                    <a:pt x="0" y="590296"/>
                  </a:lnTo>
                  <a:lnTo>
                    <a:pt x="0" y="117983"/>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8" name="object 8">
            <a:extLst>
              <a:ext uri="{FF2B5EF4-FFF2-40B4-BE49-F238E27FC236}">
                <a16:creationId xmlns:a16="http://schemas.microsoft.com/office/drawing/2014/main" id="{8BDA0A84-2359-536E-1DBF-8DDA287FA4CD}"/>
              </a:ext>
            </a:extLst>
          </p:cNvPr>
          <p:cNvSpPr txBox="1">
            <a:spLocks noGrp="1"/>
          </p:cNvSpPr>
          <p:nvPr>
            <p:ph type="title"/>
          </p:nvPr>
        </p:nvSpPr>
        <p:spPr>
          <a:xfrm>
            <a:off x="1935163" y="1876425"/>
            <a:ext cx="935037" cy="379413"/>
          </a:xfrm>
        </p:spPr>
        <p:txBody>
          <a:bodyPr lIns="0" tIns="10001" rIns="0" bIns="0" rtlCol="0">
            <a:spAutoFit/>
          </a:bodyPr>
          <a:lstStyle/>
          <a:p>
            <a:pPr marL="9525">
              <a:spcBef>
                <a:spcPts val="79"/>
              </a:spcBef>
              <a:defRPr/>
            </a:pPr>
            <a:r>
              <a:rPr sz="2400" spc="-15" dirty="0">
                <a:solidFill>
                  <a:srgbClr val="FFFFFF"/>
                </a:solidFill>
                <a:latin typeface="Microsoft JhengHei"/>
                <a:cs typeface="Microsoft JhengHei"/>
              </a:rPr>
              <a:t>請資格</a:t>
            </a:r>
            <a:endParaRPr sz="2400">
              <a:latin typeface="Microsoft JhengHei"/>
              <a:cs typeface="Microsoft JhengHei"/>
            </a:endParaRPr>
          </a:p>
        </p:txBody>
      </p:sp>
      <p:grpSp>
        <p:nvGrpSpPr>
          <p:cNvPr id="169991" name="object 9">
            <a:extLst>
              <a:ext uri="{FF2B5EF4-FFF2-40B4-BE49-F238E27FC236}">
                <a16:creationId xmlns:a16="http://schemas.microsoft.com/office/drawing/2014/main" id="{7D8B5B4E-6235-9E07-214E-D10478248A1C}"/>
              </a:ext>
            </a:extLst>
          </p:cNvPr>
          <p:cNvGrpSpPr>
            <a:grpSpLocks/>
          </p:cNvGrpSpPr>
          <p:nvPr/>
        </p:nvGrpSpPr>
        <p:grpSpPr bwMode="auto">
          <a:xfrm>
            <a:off x="1677988" y="1595438"/>
            <a:ext cx="6276975" cy="841375"/>
            <a:chOff x="2237104" y="985278"/>
            <a:chExt cx="8369934" cy="1120140"/>
          </a:xfrm>
        </p:grpSpPr>
        <p:pic>
          <p:nvPicPr>
            <p:cNvPr id="169993" name="object 10">
              <a:extLst>
                <a:ext uri="{FF2B5EF4-FFF2-40B4-BE49-F238E27FC236}">
                  <a16:creationId xmlns:a16="http://schemas.microsoft.com/office/drawing/2014/main" id="{D2A9F269-AEEB-8501-E370-BAE37389D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104" y="1437131"/>
              <a:ext cx="304800" cy="35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9994" name="object 11">
              <a:extLst>
                <a:ext uri="{FF2B5EF4-FFF2-40B4-BE49-F238E27FC236}">
                  <a16:creationId xmlns:a16="http://schemas.microsoft.com/office/drawing/2014/main" id="{F2B09665-7F46-C139-1A63-D74B9163FA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87026" y="985278"/>
              <a:ext cx="1119860" cy="1119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69992" name="object 12">
            <a:extLst>
              <a:ext uri="{FF2B5EF4-FFF2-40B4-BE49-F238E27FC236}">
                <a16:creationId xmlns:a16="http://schemas.microsoft.com/office/drawing/2014/main" id="{202E2B85-444D-478D-53AE-123E4ED32629}"/>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3A479A71-9460-4939-AF62-AF8387A7949E}" type="slidenum">
              <a:rPr lang="zh-TW" altLang="zh-TW" sz="1200">
                <a:solidFill>
                  <a:srgbClr val="898989"/>
                </a:solidFill>
              </a:rPr>
              <a:pPr>
                <a:spcBef>
                  <a:spcPts val="13"/>
                </a:spcBef>
                <a:buClrTx/>
                <a:buSzTx/>
                <a:buFontTx/>
                <a:buNone/>
              </a:pPr>
              <a:t>141</a:t>
            </a:fld>
            <a:endParaRPr lang="zh-TW" altLang="zh-TW" sz="1200">
              <a:solidFill>
                <a:srgbClr val="898989"/>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object 2">
            <a:extLst>
              <a:ext uri="{FF2B5EF4-FFF2-40B4-BE49-F238E27FC236}">
                <a16:creationId xmlns:a16="http://schemas.microsoft.com/office/drawing/2014/main" id="{12841D4E-3148-C540-B4BC-0A15E21F5D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525" y="1087438"/>
            <a:ext cx="5891213"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3">
            <a:extLst>
              <a:ext uri="{FF2B5EF4-FFF2-40B4-BE49-F238E27FC236}">
                <a16:creationId xmlns:a16="http://schemas.microsoft.com/office/drawing/2014/main" id="{09380622-82CD-F769-0967-E498B4AEB53E}"/>
              </a:ext>
            </a:extLst>
          </p:cNvPr>
          <p:cNvGraphicFramePr>
            <a:graphicFrameLocks noGrp="1"/>
          </p:cNvGraphicFramePr>
          <p:nvPr/>
        </p:nvGraphicFramePr>
        <p:xfrm>
          <a:off x="260350" y="1743075"/>
          <a:ext cx="8474075" cy="3771900"/>
        </p:xfrm>
        <a:graphic>
          <a:graphicData uri="http://schemas.openxmlformats.org/drawingml/2006/table">
            <a:tbl>
              <a:tblPr/>
              <a:tblGrid>
                <a:gridCol w="4621213">
                  <a:extLst>
                    <a:ext uri="{9D8B030D-6E8A-4147-A177-3AD203B41FA5}">
                      <a16:colId xmlns:a16="http://schemas.microsoft.com/office/drawing/2014/main" val="20000"/>
                    </a:ext>
                  </a:extLst>
                </a:gridCol>
                <a:gridCol w="2952750">
                  <a:extLst>
                    <a:ext uri="{9D8B030D-6E8A-4147-A177-3AD203B41FA5}">
                      <a16:colId xmlns:a16="http://schemas.microsoft.com/office/drawing/2014/main" val="20001"/>
                    </a:ext>
                  </a:extLst>
                </a:gridCol>
                <a:gridCol w="900112">
                  <a:extLst>
                    <a:ext uri="{9D8B030D-6E8A-4147-A177-3AD203B41FA5}">
                      <a16:colId xmlns:a16="http://schemas.microsoft.com/office/drawing/2014/main" val="20002"/>
                    </a:ext>
                  </a:extLst>
                </a:gridCol>
              </a:tblGrid>
              <a:tr h="38100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50"/>
                        </a:spcBef>
                        <a:spcAft>
                          <a:spcPct val="0"/>
                        </a:spcAft>
                        <a:buClrTx/>
                        <a:buSzTx/>
                        <a:buFontTx/>
                        <a:buNone/>
                        <a:tabLst/>
                      </a:pPr>
                      <a:r>
                        <a:rPr kumimoji="0" lang="zh-TW" altLang="zh-TW" sz="15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項目</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7096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50"/>
                        </a:spcBef>
                        <a:spcAft>
                          <a:spcPct val="0"/>
                        </a:spcAft>
                        <a:buClrTx/>
                        <a:buSzTx/>
                        <a:buFontTx/>
                        <a:buNone/>
                        <a:tabLst/>
                      </a:pPr>
                      <a:r>
                        <a:rPr kumimoji="0" lang="zh-TW" altLang="zh-TW" sz="15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得獎名次</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7096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50"/>
                        </a:spcBef>
                        <a:spcAft>
                          <a:spcPct val="0"/>
                        </a:spcAft>
                        <a:buClrTx/>
                        <a:buSzTx/>
                        <a:buFontTx/>
                        <a:buNone/>
                        <a:tabLst/>
                      </a:pPr>
                      <a:r>
                        <a:rPr kumimoji="0" lang="zh-TW" altLang="zh-TW" sz="15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積分</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7096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extLst>
                  <a:ext uri="{0D108BD9-81ED-4DB2-BD59-A6C34878D82A}">
                    <a16:rowId xmlns:a16="http://schemas.microsoft.com/office/drawing/2014/main" val="10000"/>
                  </a:ext>
                </a:extLst>
              </a:tr>
              <a:tr h="352425">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50"/>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國際技能競賽（包括科技展覽）</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8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349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4925" marR="0" lvl="0" indent="0" algn="l" defTabSz="914400" rtl="0" eaLnBrk="1" fontAlgn="base" latinLnBrk="0" hangingPunct="1">
                        <a:lnSpc>
                          <a:spcPct val="100000"/>
                        </a:lnSpc>
                        <a:spcBef>
                          <a:spcPts val="72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優勝以上</a:t>
                      </a:r>
                    </a:p>
                  </a:txBody>
                  <a:tcPr marL="0" marR="0" marT="6858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31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75" marR="0" lvl="0" indent="0" algn="ctr" defTabSz="914400" rtl="0" eaLnBrk="1" fontAlgn="base" latinLnBrk="0" hangingPunct="1">
                        <a:lnSpc>
                          <a:spcPct val="100000"/>
                        </a:lnSpc>
                        <a:spcBef>
                          <a:spcPts val="72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100</a:t>
                      </a:r>
                    </a:p>
                  </a:txBody>
                  <a:tcPr marL="0" marR="0" marT="6858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1"/>
                  </a:ext>
                </a:extLst>
              </a:tr>
              <a:tr h="352425">
                <a:tc vMerge="1">
                  <a:txBody>
                    <a:bodyPr/>
                    <a:lstStyle/>
                    <a:p>
                      <a:endParaRPr lang="zh-TW" altLang="en-US"/>
                    </a:p>
                  </a:txBody>
                  <a:tcPr/>
                </a:tc>
                <a:tc>
                  <a:txBody>
                    <a:bodyPr/>
                    <a:lstStyle>
                      <a:lvl1pPr marL="349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4925" marR="0" lvl="0" indent="0" algn="l" defTabSz="914400" rtl="0" eaLnBrk="1" fontAlgn="base" latinLnBrk="0" hangingPunct="1">
                        <a:lnSpc>
                          <a:spcPct val="100000"/>
                        </a:lnSpc>
                        <a:spcBef>
                          <a:spcPts val="72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未得獎</a:t>
                      </a:r>
                    </a:p>
                  </a:txBody>
                  <a:tcPr marL="0" marR="0" marT="6905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2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95</a:t>
                      </a:r>
                    </a:p>
                  </a:txBody>
                  <a:tcPr marL="0" marR="0" marT="6905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2"/>
                  </a:ext>
                </a:extLst>
              </a:tr>
              <a:tr h="638175">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850"/>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全國性技藝技能競賽</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63"/>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第一名、第二名、第三名</a:t>
                      </a:r>
                    </a:p>
                  </a:txBody>
                  <a:tcPr marL="0" marR="0" marT="1524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2381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238125" marR="0" lvl="0" indent="0" algn="l" defTabSz="914400" rtl="0" eaLnBrk="1" fontAlgn="base" latinLnBrk="0" hangingPunct="1">
                        <a:lnSpc>
                          <a:spcPct val="100000"/>
                        </a:lnSpc>
                        <a:spcBef>
                          <a:spcPts val="115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主辦95協辦80</a:t>
                      </a:r>
                    </a:p>
                  </a:txBody>
                  <a:tcPr marL="0" marR="0" marT="10953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3"/>
                  </a:ext>
                </a:extLst>
              </a:tr>
              <a:tr h="638175">
                <a:tc v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63"/>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第四名至優勝或佳作</a:t>
                      </a:r>
                    </a:p>
                  </a:txBody>
                  <a:tcPr marL="0" marR="0" marT="1524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2381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238125" marR="0" lvl="0" indent="0" algn="l" defTabSz="914400" rtl="0" eaLnBrk="1" fontAlgn="base" latinLnBrk="0" hangingPunct="1">
                        <a:lnSpc>
                          <a:spcPct val="100000"/>
                        </a:lnSpc>
                        <a:spcBef>
                          <a:spcPts val="115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主辦80協辦65</a:t>
                      </a:r>
                    </a:p>
                  </a:txBody>
                  <a:tcPr marL="0" marR="0" marT="11001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4"/>
                  </a:ext>
                </a:extLst>
              </a:tr>
              <a:tr h="352425">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50"/>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全國中小學科學展覽會、臺灣國際科學展覽會</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428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349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4925" marR="0" lvl="0" indent="0" algn="l" defTabSz="914400" rtl="0" eaLnBrk="1" fontAlgn="base" latinLnBrk="0" hangingPunct="1">
                        <a:lnSpc>
                          <a:spcPct val="100000"/>
                        </a:lnSpc>
                        <a:spcBef>
                          <a:spcPts val="72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第一名、第二名、第三名</a:t>
                      </a:r>
                    </a:p>
                  </a:txBody>
                  <a:tcPr marL="0" marR="0" marT="6953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2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95</a:t>
                      </a:r>
                    </a:p>
                  </a:txBody>
                  <a:tcPr marL="0" marR="0" marT="6953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5"/>
                  </a:ext>
                </a:extLst>
              </a:tr>
              <a:tr h="352425">
                <a:tc vMerge="1">
                  <a:txBody>
                    <a:bodyPr/>
                    <a:lstStyle/>
                    <a:p>
                      <a:endParaRPr lang="zh-TW" altLang="en-US"/>
                    </a:p>
                  </a:txBody>
                  <a:tcPr/>
                </a:tc>
                <a:tc>
                  <a:txBody>
                    <a:bodyPr/>
                    <a:lstStyle>
                      <a:lvl1pPr marL="349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4925" marR="0" lvl="0" indent="0" algn="l" defTabSz="914400" rtl="0" eaLnBrk="1" fontAlgn="base" latinLnBrk="0" hangingPunct="1">
                        <a:lnSpc>
                          <a:spcPct val="100000"/>
                        </a:lnSpc>
                        <a:spcBef>
                          <a:spcPts val="72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第四名至優勝或佳作</a:t>
                      </a:r>
                    </a:p>
                  </a:txBody>
                  <a:tcPr marL="0" marR="0" marT="6953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2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80</a:t>
                      </a:r>
                    </a:p>
                  </a:txBody>
                  <a:tcPr marL="0" marR="0" marT="6953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6"/>
                  </a:ext>
                </a:extLst>
              </a:tr>
              <a:tr h="352425">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50"/>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其他國際性特殊技藝技能競賽</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428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349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4925" marR="0" lvl="0" indent="0" algn="l" defTabSz="914400" rtl="0" eaLnBrk="1" fontAlgn="base" latinLnBrk="0" hangingPunct="1">
                        <a:lnSpc>
                          <a:spcPct val="100000"/>
                        </a:lnSpc>
                        <a:spcBef>
                          <a:spcPts val="72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第一名、第二名、第三名</a:t>
                      </a:r>
                    </a:p>
                  </a:txBody>
                  <a:tcPr marL="0" marR="0" marT="6953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2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95</a:t>
                      </a:r>
                    </a:p>
                  </a:txBody>
                  <a:tcPr marL="0" marR="0" marT="6953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7"/>
                  </a:ext>
                </a:extLst>
              </a:tr>
              <a:tr h="352425">
                <a:tc vMerge="1">
                  <a:txBody>
                    <a:bodyPr/>
                    <a:lstStyle/>
                    <a:p>
                      <a:endParaRPr lang="zh-TW" altLang="en-US"/>
                    </a:p>
                  </a:txBody>
                  <a:tcPr/>
                </a:tc>
                <a:tc>
                  <a:txBody>
                    <a:bodyPr/>
                    <a:lstStyle>
                      <a:lvl1pPr marL="349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4925" marR="0" lvl="0" indent="0" algn="l" defTabSz="914400" rtl="0" eaLnBrk="1" fontAlgn="base" latinLnBrk="0" hangingPunct="1">
                        <a:lnSpc>
                          <a:spcPct val="100000"/>
                        </a:lnSpc>
                        <a:spcBef>
                          <a:spcPts val="72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第四名至優勝</a:t>
                      </a:r>
                    </a:p>
                  </a:txBody>
                  <a:tcPr marL="0" marR="0" marT="6953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2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80</a:t>
                      </a:r>
                    </a:p>
                  </a:txBody>
                  <a:tcPr marL="0" marR="0" marT="6953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8"/>
                  </a:ext>
                </a:extLst>
              </a:tr>
            </a:tbl>
          </a:graphicData>
        </a:graphic>
      </p:graphicFrame>
      <p:sp>
        <p:nvSpPr>
          <p:cNvPr id="171049" name="object 4">
            <a:extLst>
              <a:ext uri="{FF2B5EF4-FFF2-40B4-BE49-F238E27FC236}">
                <a16:creationId xmlns:a16="http://schemas.microsoft.com/office/drawing/2014/main" id="{35E6A1F4-58DE-68D5-4F36-06DA98AE1560}"/>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F304E539-AA8D-4D57-AEE5-6A11C7659B4E}" type="slidenum">
              <a:rPr lang="zh-TW" altLang="zh-TW" sz="1000">
                <a:solidFill>
                  <a:schemeClr val="bg1"/>
                </a:solidFill>
                <a:latin typeface="Trebuchet MS" panose="020B0603020202020204" pitchFamily="34" charset="0"/>
              </a:rPr>
              <a:pPr>
                <a:spcBef>
                  <a:spcPts val="13"/>
                </a:spcBef>
                <a:buClrTx/>
                <a:buSzTx/>
                <a:buFontTx/>
                <a:buNone/>
              </a:pPr>
              <a:t>142</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2034" name="object 2">
            <a:extLst>
              <a:ext uri="{FF2B5EF4-FFF2-40B4-BE49-F238E27FC236}">
                <a16:creationId xmlns:a16="http://schemas.microsoft.com/office/drawing/2014/main" id="{104B3F21-703F-5B56-B080-58413D7344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0525" y="1087438"/>
            <a:ext cx="5891213"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3">
            <a:extLst>
              <a:ext uri="{FF2B5EF4-FFF2-40B4-BE49-F238E27FC236}">
                <a16:creationId xmlns:a16="http://schemas.microsoft.com/office/drawing/2014/main" id="{2F749448-6F97-9F75-85F4-D1B48622D789}"/>
              </a:ext>
            </a:extLst>
          </p:cNvPr>
          <p:cNvGraphicFramePr>
            <a:graphicFrameLocks noGrp="1"/>
          </p:cNvGraphicFramePr>
          <p:nvPr/>
        </p:nvGraphicFramePr>
        <p:xfrm>
          <a:off x="260350" y="1743075"/>
          <a:ext cx="8453438" cy="3436938"/>
        </p:xfrm>
        <a:graphic>
          <a:graphicData uri="http://schemas.openxmlformats.org/drawingml/2006/table">
            <a:tbl>
              <a:tblPr/>
              <a:tblGrid>
                <a:gridCol w="4610100">
                  <a:extLst>
                    <a:ext uri="{9D8B030D-6E8A-4147-A177-3AD203B41FA5}">
                      <a16:colId xmlns:a16="http://schemas.microsoft.com/office/drawing/2014/main" val="20000"/>
                    </a:ext>
                  </a:extLst>
                </a:gridCol>
                <a:gridCol w="3030538">
                  <a:extLst>
                    <a:ext uri="{9D8B030D-6E8A-4147-A177-3AD203B41FA5}">
                      <a16:colId xmlns:a16="http://schemas.microsoft.com/office/drawing/2014/main" val="20001"/>
                    </a:ext>
                  </a:extLst>
                </a:gridCol>
                <a:gridCol w="812800">
                  <a:extLst>
                    <a:ext uri="{9D8B030D-6E8A-4147-A177-3AD203B41FA5}">
                      <a16:colId xmlns:a16="http://schemas.microsoft.com/office/drawing/2014/main" val="20002"/>
                    </a:ext>
                  </a:extLst>
                </a:gridCol>
              </a:tblGrid>
              <a:tr h="39855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838"/>
                        </a:spcBef>
                        <a:spcAft>
                          <a:spcPct val="0"/>
                        </a:spcAft>
                        <a:buClrTx/>
                        <a:buSzTx/>
                        <a:buFontTx/>
                        <a:buNone/>
                        <a:tabLst/>
                      </a:pPr>
                      <a:r>
                        <a:rPr kumimoji="0" lang="zh-TW" altLang="zh-TW" sz="15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項目</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7955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838"/>
                        </a:spcBef>
                        <a:spcAft>
                          <a:spcPct val="0"/>
                        </a:spcAft>
                        <a:buClrTx/>
                        <a:buSzTx/>
                        <a:buFontTx/>
                        <a:buNone/>
                        <a:tabLst/>
                      </a:pPr>
                      <a:r>
                        <a:rPr kumimoji="0" lang="zh-TW" altLang="zh-TW" sz="15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得獎名次</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7955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838"/>
                        </a:spcBef>
                        <a:spcAft>
                          <a:spcPct val="0"/>
                        </a:spcAft>
                        <a:buClrTx/>
                        <a:buSzTx/>
                        <a:buFontTx/>
                        <a:buNone/>
                        <a:tabLst/>
                      </a:pPr>
                      <a:r>
                        <a:rPr kumimoji="0" lang="zh-TW" altLang="zh-TW" sz="15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積分</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7955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extLst>
                  <a:ext uri="{0D108BD9-81ED-4DB2-BD59-A6C34878D82A}">
                    <a16:rowId xmlns:a16="http://schemas.microsoft.com/office/drawing/2014/main" val="10000"/>
                  </a:ext>
                </a:extLst>
              </a:tr>
              <a:tr h="368385">
                <a:tc row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050"/>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各直轄市、縣(市)政府主辦報經教育部備查之技藝技能</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比賽及科學展覽(不包括成果展)</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3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3651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6513" marR="0" lvl="0" indent="0" algn="l" defTabSz="914400" rtl="0" eaLnBrk="1" fontAlgn="base" latinLnBrk="0" hangingPunct="1">
                        <a:lnSpc>
                          <a:spcPct val="100000"/>
                        </a:lnSpc>
                        <a:spcBef>
                          <a:spcPts val="813"/>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第一名、第二名、第三名（特優）</a:t>
                      </a:r>
                    </a:p>
                  </a:txBody>
                  <a:tcPr marL="0" marR="0" marT="7717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813"/>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70</a:t>
                      </a:r>
                    </a:p>
                  </a:txBody>
                  <a:tcPr marL="0" marR="0" marT="7717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1"/>
                  </a:ext>
                </a:extLst>
              </a:tr>
              <a:tr h="368385">
                <a:tc vMerge="1">
                  <a:txBody>
                    <a:bodyPr/>
                    <a:lstStyle/>
                    <a:p>
                      <a:endParaRPr lang="zh-TW" altLang="en-US"/>
                    </a:p>
                  </a:txBody>
                  <a:tcPr/>
                </a:tc>
                <a:tc>
                  <a:txBody>
                    <a:bodyPr/>
                    <a:lstStyle>
                      <a:lvl1pPr marL="3651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6513" marR="0" lvl="0" indent="0" algn="l" defTabSz="914400" rtl="0" eaLnBrk="1" fontAlgn="base" latinLnBrk="0" hangingPunct="1">
                        <a:lnSpc>
                          <a:spcPct val="100000"/>
                        </a:lnSpc>
                        <a:spcBef>
                          <a:spcPts val="813"/>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第四名、第五名、第六名（優等）</a:t>
                      </a:r>
                    </a:p>
                  </a:txBody>
                  <a:tcPr marL="0" marR="0" marT="7717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813"/>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65</a:t>
                      </a:r>
                    </a:p>
                  </a:txBody>
                  <a:tcPr marL="0" marR="0" marT="7717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2"/>
                  </a:ext>
                </a:extLst>
              </a:tr>
              <a:tr h="368385">
                <a:tc vMerge="1">
                  <a:txBody>
                    <a:bodyPr/>
                    <a:lstStyle/>
                    <a:p>
                      <a:endParaRPr lang="zh-TW" altLang="en-US"/>
                    </a:p>
                  </a:txBody>
                  <a:tcPr/>
                </a:tc>
                <a:tc>
                  <a:txBody>
                    <a:bodyPr/>
                    <a:lstStyle>
                      <a:lvl1pPr marL="3651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6513" marR="0" lvl="0" indent="0" algn="l" defTabSz="914400" rtl="0" eaLnBrk="1" fontAlgn="base" latinLnBrk="0" hangingPunct="1">
                        <a:lnSpc>
                          <a:spcPct val="100000"/>
                        </a:lnSpc>
                        <a:spcBef>
                          <a:spcPts val="813"/>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佳作（甲等）</a:t>
                      </a:r>
                    </a:p>
                  </a:txBody>
                  <a:tcPr marL="0" marR="0" marT="7717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813"/>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60</a:t>
                      </a:r>
                    </a:p>
                  </a:txBody>
                  <a:tcPr marL="0" marR="0" marT="7717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3"/>
                  </a:ext>
                </a:extLst>
              </a:tr>
              <a:tr h="764558">
                <a:tc>
                  <a:txBody>
                    <a:bodyPr/>
                    <a:lstStyle>
                      <a:lvl1pPr marL="349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4925" marR="0" lvl="0" indent="0" algn="l" defTabSz="914400" rtl="0" eaLnBrk="1" fontAlgn="base" latinLnBrk="0" hangingPunct="1">
                        <a:lnSpc>
                          <a:spcPct val="100000"/>
                        </a:lnSpc>
                        <a:spcBef>
                          <a:spcPts val="2263"/>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領有技術證士</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1531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3651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6513" marR="0" lvl="0" indent="0" algn="l" defTabSz="914400" rtl="0" eaLnBrk="1" fontAlgn="base" latinLnBrk="0" hangingPunct="1">
                        <a:lnSpc>
                          <a:spcPct val="100000"/>
                        </a:lnSpc>
                        <a:spcBef>
                          <a:spcPts val="13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領有丙級以上技術士證或相當於丙級以</a:t>
                      </a:r>
                    </a:p>
                    <a:p>
                      <a:pPr marL="36513"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上之單一級技術士證</a:t>
                      </a:r>
                    </a:p>
                  </a:txBody>
                  <a:tcPr marL="0" marR="0" marT="1243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313"/>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50</a:t>
                      </a:r>
                    </a:p>
                  </a:txBody>
                  <a:tcPr marL="0" marR="0" marT="3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4"/>
                  </a:ext>
                </a:extLst>
              </a:tr>
              <a:tr h="368385">
                <a:tc row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88"/>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應屆畢(結)業生技藝教育課程成績優良，技藝教育課程職群成績(與國中在校學習領域評量成績無涉)達該班PR值七十以上者(得擇優一職群成績採計得分)</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810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3651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6513" marR="0" lvl="0" indent="0" algn="l" defTabSz="914400" rtl="0" eaLnBrk="1" fontAlgn="base" latinLnBrk="0" hangingPunct="1">
                        <a:lnSpc>
                          <a:spcPct val="100000"/>
                        </a:lnSpc>
                        <a:spcBef>
                          <a:spcPts val="813"/>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PR值（百分等級）九十以上</a:t>
                      </a:r>
                    </a:p>
                  </a:txBody>
                  <a:tcPr marL="0" marR="0" marT="77647"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813"/>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50</a:t>
                      </a:r>
                    </a:p>
                  </a:txBody>
                  <a:tcPr marL="0" marR="0" marT="77647"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5"/>
                  </a:ext>
                </a:extLst>
              </a:tr>
              <a:tr h="431900">
                <a:tc vMerge="1">
                  <a:txBody>
                    <a:bodyPr/>
                    <a:lstStyle/>
                    <a:p>
                      <a:endParaRPr lang="zh-TW" altLang="en-US"/>
                    </a:p>
                  </a:txBody>
                  <a:tcPr/>
                </a:tc>
                <a:tc>
                  <a:txBody>
                    <a:bodyPr/>
                    <a:lstStyle>
                      <a:lvl1pPr marL="3651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6513" marR="0" lvl="0" indent="0" algn="l" defTabSz="914400" rtl="0" eaLnBrk="1" fontAlgn="base" latinLnBrk="0" hangingPunct="1">
                        <a:lnSpc>
                          <a:spcPct val="100000"/>
                        </a:lnSpc>
                        <a:spcBef>
                          <a:spcPts val="115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PR值（百分等級）八十以上未達九十</a:t>
                      </a:r>
                    </a:p>
                  </a:txBody>
                  <a:tcPr marL="0" marR="0" marT="10956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15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45</a:t>
                      </a:r>
                    </a:p>
                  </a:txBody>
                  <a:tcPr marL="0" marR="0" marT="10956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6"/>
                  </a:ext>
                </a:extLst>
              </a:tr>
              <a:tr h="368385">
                <a:tc vMerge="1">
                  <a:txBody>
                    <a:bodyPr/>
                    <a:lstStyle/>
                    <a:p>
                      <a:endParaRPr lang="zh-TW" altLang="en-US"/>
                    </a:p>
                  </a:txBody>
                  <a:tcPr/>
                </a:tc>
                <a:tc>
                  <a:txBody>
                    <a:bodyPr/>
                    <a:lstStyle>
                      <a:lvl1pPr marL="3651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6513" marR="0" lvl="0" indent="0" algn="l" defTabSz="914400" rtl="0" eaLnBrk="1" fontAlgn="base" latinLnBrk="0" hangingPunct="1">
                        <a:lnSpc>
                          <a:spcPct val="100000"/>
                        </a:lnSpc>
                        <a:spcBef>
                          <a:spcPts val="813"/>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PR值（百分等級）七十以上未達八十</a:t>
                      </a:r>
                    </a:p>
                  </a:txBody>
                  <a:tcPr marL="0" marR="0" marT="77647"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813"/>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40</a:t>
                      </a:r>
                    </a:p>
                  </a:txBody>
                  <a:tcPr marL="0" marR="0" marT="77647"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7"/>
                  </a:ext>
                </a:extLst>
              </a:tr>
            </a:tbl>
          </a:graphicData>
        </a:graphic>
      </p:graphicFrame>
      <p:sp>
        <p:nvSpPr>
          <p:cNvPr id="172069" name="object 4">
            <a:extLst>
              <a:ext uri="{FF2B5EF4-FFF2-40B4-BE49-F238E27FC236}">
                <a16:creationId xmlns:a16="http://schemas.microsoft.com/office/drawing/2014/main" id="{6C74DE8A-1004-E1D4-775D-63098A53FDAB}"/>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48662BFE-6670-41A6-89A0-EA7766C53196}" type="slidenum">
              <a:rPr lang="zh-TW" altLang="zh-TW" sz="1000">
                <a:solidFill>
                  <a:schemeClr val="bg1"/>
                </a:solidFill>
                <a:latin typeface="Trebuchet MS" panose="020B0603020202020204" pitchFamily="34" charset="0"/>
              </a:rPr>
              <a:pPr>
                <a:spcBef>
                  <a:spcPts val="13"/>
                </a:spcBef>
                <a:buClrTx/>
                <a:buSzTx/>
                <a:buFontTx/>
                <a:buNone/>
              </a:pPr>
              <a:t>143</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3058" name="object 2">
            <a:extLst>
              <a:ext uri="{FF2B5EF4-FFF2-40B4-BE49-F238E27FC236}">
                <a16:creationId xmlns:a16="http://schemas.microsoft.com/office/drawing/2014/main" id="{C62D0597-B75C-F5EB-180A-125F185E3E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3059" name="object 3">
            <a:extLst>
              <a:ext uri="{FF2B5EF4-FFF2-40B4-BE49-F238E27FC236}">
                <a16:creationId xmlns:a16="http://schemas.microsoft.com/office/drawing/2014/main" id="{41CC356B-C6E3-D7A0-713A-5E8E5121CBC1}"/>
              </a:ext>
            </a:extLst>
          </p:cNvPr>
          <p:cNvGrpSpPr>
            <a:grpSpLocks/>
          </p:cNvGrpSpPr>
          <p:nvPr/>
        </p:nvGrpSpPr>
        <p:grpSpPr bwMode="auto">
          <a:xfrm>
            <a:off x="673100" y="2601913"/>
            <a:ext cx="811213" cy="811212"/>
            <a:chOff x="897394" y="2325877"/>
            <a:chExt cx="1081405" cy="1081405"/>
          </a:xfrm>
        </p:grpSpPr>
        <p:pic>
          <p:nvPicPr>
            <p:cNvPr id="173061" name="object 4">
              <a:extLst>
                <a:ext uri="{FF2B5EF4-FFF2-40B4-BE49-F238E27FC236}">
                  <a16:creationId xmlns:a16="http://schemas.microsoft.com/office/drawing/2014/main" id="{93D366D7-39F2-7EDD-A93F-1BA9AC44B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94" y="2325877"/>
              <a:ext cx="1080884" cy="108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3062" name="object 5">
              <a:extLst>
                <a:ext uri="{FF2B5EF4-FFF2-40B4-BE49-F238E27FC236}">
                  <a16:creationId xmlns:a16="http://schemas.microsoft.com/office/drawing/2014/main" id="{ACEEC8D7-D477-34A6-3968-B258A5AEC06E}"/>
                </a:ext>
              </a:extLst>
            </p:cNvPr>
            <p:cNvSpPr>
              <a:spLocks/>
            </p:cNvSpPr>
            <p:nvPr/>
          </p:nvSpPr>
          <p:spPr bwMode="auto">
            <a:xfrm>
              <a:off x="1005484" y="2433954"/>
              <a:ext cx="864869" cy="864869"/>
            </a:xfrm>
            <a:custGeom>
              <a:avLst/>
              <a:gdLst>
                <a:gd name="T0" fmla="*/ 0 w 864869"/>
                <a:gd name="T1" fmla="*/ 432308 h 864870"/>
                <a:gd name="T2" fmla="*/ 2537 w 864869"/>
                <a:gd name="T3" fmla="*/ 385202 h 864870"/>
                <a:gd name="T4" fmla="*/ 9972 w 864869"/>
                <a:gd name="T5" fmla="*/ 339566 h 864870"/>
                <a:gd name="T6" fmla="*/ 22043 w 864869"/>
                <a:gd name="T7" fmla="*/ 295664 h 864870"/>
                <a:gd name="T8" fmla="*/ 38485 w 864869"/>
                <a:gd name="T9" fmla="*/ 253758 h 864870"/>
                <a:gd name="T10" fmla="*/ 59034 w 864869"/>
                <a:gd name="T11" fmla="*/ 214112 h 864870"/>
                <a:gd name="T12" fmla="*/ 83427 w 864869"/>
                <a:gd name="T13" fmla="*/ 176991 h 864870"/>
                <a:gd name="T14" fmla="*/ 111399 w 864869"/>
                <a:gd name="T15" fmla="*/ 142657 h 864870"/>
                <a:gd name="T16" fmla="*/ 142688 w 864869"/>
                <a:gd name="T17" fmla="*/ 111376 h 864870"/>
                <a:gd name="T18" fmla="*/ 177029 w 864869"/>
                <a:gd name="T19" fmla="*/ 83409 h 864870"/>
                <a:gd name="T20" fmla="*/ 214159 w 864869"/>
                <a:gd name="T21" fmla="*/ 59022 h 864870"/>
                <a:gd name="T22" fmla="*/ 253814 w 864869"/>
                <a:gd name="T23" fmla="*/ 38477 h 864870"/>
                <a:gd name="T24" fmla="*/ 295730 w 864869"/>
                <a:gd name="T25" fmla="*/ 22039 h 864870"/>
                <a:gd name="T26" fmla="*/ 339644 w 864869"/>
                <a:gd name="T27" fmla="*/ 9970 h 864870"/>
                <a:gd name="T28" fmla="*/ 385292 w 864869"/>
                <a:gd name="T29" fmla="*/ 2536 h 864870"/>
                <a:gd name="T30" fmla="*/ 432409 w 864869"/>
                <a:gd name="T31" fmla="*/ 0 h 864870"/>
                <a:gd name="T32" fmla="*/ 479514 w 864869"/>
                <a:gd name="T33" fmla="*/ 2536 h 864870"/>
                <a:gd name="T34" fmla="*/ 525150 w 864869"/>
                <a:gd name="T35" fmla="*/ 9970 h 864870"/>
                <a:gd name="T36" fmla="*/ 569053 w 864869"/>
                <a:gd name="T37" fmla="*/ 22039 h 864870"/>
                <a:gd name="T38" fmla="*/ 610959 w 864869"/>
                <a:gd name="T39" fmla="*/ 38477 h 864870"/>
                <a:gd name="T40" fmla="*/ 650605 w 864869"/>
                <a:gd name="T41" fmla="*/ 59022 h 864870"/>
                <a:gd name="T42" fmla="*/ 687726 w 864869"/>
                <a:gd name="T43" fmla="*/ 83409 h 864870"/>
                <a:gd name="T44" fmla="*/ 722059 w 864869"/>
                <a:gd name="T45" fmla="*/ 111376 h 864870"/>
                <a:gd name="T46" fmla="*/ 753341 w 864869"/>
                <a:gd name="T47" fmla="*/ 142657 h 864870"/>
                <a:gd name="T48" fmla="*/ 781308 w 864869"/>
                <a:gd name="T49" fmla="*/ 176991 h 864870"/>
                <a:gd name="T50" fmla="*/ 805695 w 864869"/>
                <a:gd name="T51" fmla="*/ 214112 h 864870"/>
                <a:gd name="T52" fmla="*/ 826240 w 864869"/>
                <a:gd name="T53" fmla="*/ 253758 h 864870"/>
                <a:gd name="T54" fmla="*/ 842678 w 864869"/>
                <a:gd name="T55" fmla="*/ 295664 h 864870"/>
                <a:gd name="T56" fmla="*/ 854746 w 864869"/>
                <a:gd name="T57" fmla="*/ 339566 h 864870"/>
                <a:gd name="T58" fmla="*/ 862180 w 864869"/>
                <a:gd name="T59" fmla="*/ 385202 h 864870"/>
                <a:gd name="T60" fmla="*/ 864717 w 864869"/>
                <a:gd name="T61" fmla="*/ 432308 h 864870"/>
                <a:gd name="T62" fmla="*/ 862180 w 864869"/>
                <a:gd name="T63" fmla="*/ 479388 h 864870"/>
                <a:gd name="T64" fmla="*/ 854746 w 864869"/>
                <a:gd name="T65" fmla="*/ 525029 h 864870"/>
                <a:gd name="T66" fmla="*/ 842678 w 864869"/>
                <a:gd name="T67" fmla="*/ 568939 h 864870"/>
                <a:gd name="T68" fmla="*/ 826240 w 864869"/>
                <a:gd name="T69" fmla="*/ 610854 h 864870"/>
                <a:gd name="T70" fmla="*/ 805695 w 864869"/>
                <a:gd name="T71" fmla="*/ 650510 h 864870"/>
                <a:gd name="T72" fmla="*/ 781308 w 864869"/>
                <a:gd name="T73" fmla="*/ 687643 h 864870"/>
                <a:gd name="T74" fmla="*/ 753341 w 864869"/>
                <a:gd name="T75" fmla="*/ 721989 h 864870"/>
                <a:gd name="T76" fmla="*/ 722059 w 864869"/>
                <a:gd name="T77" fmla="*/ 753283 h 864870"/>
                <a:gd name="T78" fmla="*/ 687726 w 864869"/>
                <a:gd name="T79" fmla="*/ 781262 h 864870"/>
                <a:gd name="T80" fmla="*/ 650605 w 864869"/>
                <a:gd name="T81" fmla="*/ 805662 h 864870"/>
                <a:gd name="T82" fmla="*/ 610959 w 864869"/>
                <a:gd name="T83" fmla="*/ 826217 h 864870"/>
                <a:gd name="T84" fmla="*/ 569053 w 864869"/>
                <a:gd name="T85" fmla="*/ 842664 h 864870"/>
                <a:gd name="T86" fmla="*/ 525150 w 864869"/>
                <a:gd name="T87" fmla="*/ 854739 h 864870"/>
                <a:gd name="T88" fmla="*/ 479514 w 864869"/>
                <a:gd name="T89" fmla="*/ 862178 h 864870"/>
                <a:gd name="T90" fmla="*/ 432409 w 864869"/>
                <a:gd name="T91" fmla="*/ 864717 h 864870"/>
                <a:gd name="T92" fmla="*/ 385292 w 864869"/>
                <a:gd name="T93" fmla="*/ 862178 h 864870"/>
                <a:gd name="T94" fmla="*/ 339644 w 864869"/>
                <a:gd name="T95" fmla="*/ 854739 h 864870"/>
                <a:gd name="T96" fmla="*/ 295730 w 864869"/>
                <a:gd name="T97" fmla="*/ 842664 h 864870"/>
                <a:gd name="T98" fmla="*/ 253814 w 864869"/>
                <a:gd name="T99" fmla="*/ 826217 h 864870"/>
                <a:gd name="T100" fmla="*/ 214159 w 864869"/>
                <a:gd name="T101" fmla="*/ 805662 h 864870"/>
                <a:gd name="T102" fmla="*/ 177029 w 864869"/>
                <a:gd name="T103" fmla="*/ 781262 h 864870"/>
                <a:gd name="T104" fmla="*/ 142688 w 864869"/>
                <a:gd name="T105" fmla="*/ 753283 h 864870"/>
                <a:gd name="T106" fmla="*/ 111399 w 864869"/>
                <a:gd name="T107" fmla="*/ 721989 h 864870"/>
                <a:gd name="T108" fmla="*/ 83427 w 864869"/>
                <a:gd name="T109" fmla="*/ 687643 h 864870"/>
                <a:gd name="T110" fmla="*/ 59034 w 864869"/>
                <a:gd name="T111" fmla="*/ 650510 h 864870"/>
                <a:gd name="T112" fmla="*/ 38485 w 864869"/>
                <a:gd name="T113" fmla="*/ 610854 h 864870"/>
                <a:gd name="T114" fmla="*/ 22043 w 864869"/>
                <a:gd name="T115" fmla="*/ 568939 h 864870"/>
                <a:gd name="T116" fmla="*/ 9972 w 864869"/>
                <a:gd name="T117" fmla="*/ 525029 h 864870"/>
                <a:gd name="T118" fmla="*/ 2537 w 864869"/>
                <a:gd name="T119" fmla="*/ 479388 h 864870"/>
                <a:gd name="T120" fmla="*/ 0 w 864869"/>
                <a:gd name="T121" fmla="*/ 432308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173060" name="object 6">
            <a:extLst>
              <a:ext uri="{FF2B5EF4-FFF2-40B4-BE49-F238E27FC236}">
                <a16:creationId xmlns:a16="http://schemas.microsoft.com/office/drawing/2014/main" id="{EF193EE0-D424-68BF-2D7A-D753828EE3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0375" y="2795588"/>
            <a:ext cx="6786563" cy="51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82" name="object 2">
            <a:extLst>
              <a:ext uri="{FF2B5EF4-FFF2-40B4-BE49-F238E27FC236}">
                <a16:creationId xmlns:a16="http://schemas.microsoft.com/office/drawing/2014/main" id="{B9B3CD07-0642-F293-B269-12AFDC8734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1763" y="1214438"/>
            <a:ext cx="635158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083" name="object 3">
            <a:extLst>
              <a:ext uri="{FF2B5EF4-FFF2-40B4-BE49-F238E27FC236}">
                <a16:creationId xmlns:a16="http://schemas.microsoft.com/office/drawing/2014/main" id="{DB2FEA0F-5814-A6C6-E0CB-AD146FC49813}"/>
              </a:ext>
            </a:extLst>
          </p:cNvPr>
          <p:cNvSpPr txBox="1">
            <a:spLocks noChangeArrowheads="1"/>
          </p:cNvSpPr>
          <p:nvPr/>
        </p:nvSpPr>
        <p:spPr bwMode="auto">
          <a:xfrm>
            <a:off x="1068388" y="1825625"/>
            <a:ext cx="6926262" cy="364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201613" indent="-193675">
              <a:spcBef>
                <a:spcPct val="20000"/>
              </a:spcBef>
              <a:buClr>
                <a:schemeClr val="accent1"/>
              </a:buClr>
              <a:buSzPct val="50000"/>
              <a:buFont typeface="Wingdings 2" panose="05020102010507070707" pitchFamily="18" charset="2"/>
              <a:buChar char=""/>
              <a:tabLst>
                <a:tab pos="284163" algn="l"/>
              </a:tabLst>
              <a:defRPr sz="3200">
                <a:solidFill>
                  <a:schemeClr val="tx1"/>
                </a:solidFill>
                <a:latin typeface="Cambria" panose="02040503050406030204" pitchFamily="18" charset="0"/>
                <a:ea typeface="新細明體" panose="02020500000000000000" pitchFamily="18" charset="-120"/>
              </a:defRPr>
            </a:lvl1pPr>
            <a:lvl2pPr marL="742950" indent="-261938">
              <a:spcBef>
                <a:spcPct val="20000"/>
              </a:spcBef>
              <a:buClr>
                <a:schemeClr val="accent2"/>
              </a:buClr>
              <a:buSzPct val="50000"/>
              <a:buFont typeface="Wingdings 2" panose="05020102010507070707" pitchFamily="18" charset="2"/>
              <a:buChar char="³"/>
              <a:tabLst>
                <a:tab pos="2841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841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841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841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841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841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841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84163" algn="l"/>
              </a:tabLst>
              <a:defRPr sz="2000">
                <a:solidFill>
                  <a:schemeClr val="tx1"/>
                </a:solidFill>
                <a:latin typeface="Cambria" panose="02040503050406030204" pitchFamily="18" charset="0"/>
                <a:ea typeface="新細明體" panose="02020500000000000000" pitchFamily="18" charset="-120"/>
              </a:defRPr>
            </a:lvl9pPr>
          </a:lstStyle>
          <a:p>
            <a:pPr>
              <a:lnSpc>
                <a:spcPct val="106000"/>
              </a:lnSpc>
              <a:spcBef>
                <a:spcPts val="75"/>
              </a:spcBef>
              <a:buClr>
                <a:srgbClr val="1382AC"/>
              </a:buClr>
              <a:buSzPct val="81000"/>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高級中等學校多元入學招生辦法第十一條	特色招生辦理方式如下：</a:t>
            </a:r>
          </a:p>
          <a:p>
            <a:pPr algn="just">
              <a:lnSpc>
                <a:spcPts val="2238"/>
              </a:lnSpc>
              <a:spcBef>
                <a:spcPts val="375"/>
              </a:spcBef>
              <a:buClrTx/>
              <a:buSzTx/>
              <a:buFontTx/>
              <a:buNone/>
            </a:pPr>
            <a:r>
              <a:rPr lang="zh-TW" altLang="zh-TW" sz="1600" b="1">
                <a:latin typeface="微軟正黑體" panose="020B0604030504040204" pitchFamily="34" charset="-120"/>
                <a:ea typeface="微軟正黑體" panose="020B0604030504040204" pitchFamily="34" charset="-120"/>
              </a:rPr>
              <a:t>一.  </a:t>
            </a:r>
            <a:r>
              <a:rPr lang="zh-TW" altLang="zh-TW" sz="1900" b="1">
                <a:solidFill>
                  <a:srgbClr val="FF0000"/>
                </a:solidFill>
                <a:latin typeface="微軟正黑體" panose="020B0604030504040204" pitchFamily="34" charset="-120"/>
                <a:ea typeface="微軟正黑體" panose="020B0604030504040204" pitchFamily="34" charset="-120"/>
              </a:rPr>
              <a:t>甄選入學</a:t>
            </a:r>
            <a:r>
              <a:rPr lang="zh-TW" altLang="zh-TW" sz="1900" b="1">
                <a:latin typeface="微軟正黑體" panose="020B0604030504040204" pitchFamily="34" charset="-120"/>
                <a:ea typeface="微軟正黑體" panose="020B0604030504040204" pitchFamily="34" charset="-120"/>
              </a:rPr>
              <a:t>：</a:t>
            </a:r>
            <a:endParaRPr lang="zh-TW" altLang="zh-TW" sz="1900">
              <a:latin typeface="微軟正黑體" panose="020B0604030504040204" pitchFamily="34" charset="-120"/>
              <a:ea typeface="微軟正黑體" panose="020B0604030504040204" pitchFamily="34" charset="-120"/>
            </a:endParaRPr>
          </a:p>
          <a:p>
            <a:pPr algn="just">
              <a:lnSpc>
                <a:spcPct val="90000"/>
              </a:lnSpc>
              <a:spcBef>
                <a:spcPts val="113"/>
              </a:spcBef>
              <a:buClrTx/>
              <a:buSzTx/>
              <a:buFontTx/>
              <a:buNone/>
            </a:pPr>
            <a:r>
              <a:rPr lang="zh-TW" altLang="zh-TW" sz="1800" b="1">
                <a:latin typeface="微軟正黑體" panose="020B0604030504040204" pitchFamily="34" charset="-120"/>
                <a:ea typeface="微軟正黑體" panose="020B0604030504040204" pitchFamily="34" charset="-120"/>
              </a:rPr>
              <a:t>學校之音樂、美術、舞蹈、戲劇、科學、體育及</a:t>
            </a:r>
            <a:r>
              <a:rPr lang="zh-TW" altLang="zh-TW" sz="1800" b="1">
                <a:solidFill>
                  <a:srgbClr val="FF0000"/>
                </a:solidFill>
                <a:latin typeface="微軟正黑體" panose="020B0604030504040204" pitchFamily="34" charset="-120"/>
                <a:ea typeface="微軟正黑體" panose="020B0604030504040204" pitchFamily="34" charset="-120"/>
              </a:rPr>
              <a:t>高級中等學校專業群、科之特殊班、科、組、群</a:t>
            </a:r>
            <a:r>
              <a:rPr lang="zh-TW" altLang="zh-TW" sz="1800" b="1">
                <a:latin typeface="微軟正黑體" panose="020B0604030504040204" pitchFamily="34" charset="-120"/>
                <a:ea typeface="微軟正黑體" panose="020B0604030504040204" pitchFamily="34" charset="-120"/>
              </a:rPr>
              <a:t>，</a:t>
            </a:r>
            <a:r>
              <a:rPr lang="zh-TW" altLang="zh-TW" sz="1800" b="1">
                <a:solidFill>
                  <a:srgbClr val="006FC0"/>
                </a:solidFill>
                <a:latin typeface="微軟正黑體" panose="020B0604030504040204" pitchFamily="34" charset="-120"/>
                <a:ea typeface="微軟正黑體" panose="020B0604030504040204" pitchFamily="34" charset="-120"/>
              </a:rPr>
              <a:t>得參採國中教育會考成績作為錄取門檻</a:t>
            </a:r>
            <a:r>
              <a:rPr lang="zh-TW" altLang="zh-TW" sz="1800" b="1">
                <a:latin typeface="微軟正黑體" panose="020B0604030504040204" pitchFamily="34" charset="-120"/>
                <a:ea typeface="微軟正黑體" panose="020B0604030504040204" pitchFamily="34" charset="-120"/>
              </a:rPr>
              <a:t>，</a:t>
            </a:r>
            <a:r>
              <a:rPr lang="zh-TW" altLang="zh-TW" sz="1800" b="1">
                <a:solidFill>
                  <a:srgbClr val="FF0000"/>
                </a:solidFill>
                <a:latin typeface="微軟正黑體" panose="020B0604030504040204" pitchFamily="34" charset="-120"/>
                <a:ea typeface="微軟正黑體" panose="020B0604030504040204" pitchFamily="34" charset="-120"/>
              </a:rPr>
              <a:t>辦理單獨或聯合招生</a:t>
            </a:r>
            <a:r>
              <a:rPr lang="zh-TW" altLang="zh-TW" sz="1800" b="1">
                <a:latin typeface="微軟正黑體" panose="020B0604030504040204" pitchFamily="34" charset="-120"/>
                <a:ea typeface="微軟正黑體" panose="020B0604030504040204" pitchFamily="34" charset="-120"/>
              </a:rPr>
              <a:t>，</a:t>
            </a:r>
            <a:r>
              <a:rPr lang="zh-TW" altLang="zh-TW" sz="1800" b="1">
                <a:solidFill>
                  <a:srgbClr val="FF0000"/>
                </a:solidFill>
                <a:latin typeface="微軟正黑體" panose="020B0604030504040204" pitchFamily="34" charset="-120"/>
                <a:ea typeface="微軟正黑體" panose="020B0604030504040204" pitchFamily="34" charset="-120"/>
              </a:rPr>
              <a:t>並應依術科測驗分數及學生志願</a:t>
            </a:r>
            <a:r>
              <a:rPr lang="zh-TW" altLang="zh-TW" sz="1800" b="1">
                <a:latin typeface="微軟正黑體" panose="020B0604030504040204" pitchFamily="34" charset="-120"/>
                <a:ea typeface="微軟正黑體" panose="020B0604030504040204" pitchFamily="34" charset="-120"/>
              </a:rPr>
              <a:t>，</a:t>
            </a:r>
            <a:r>
              <a:rPr lang="zh-TW" altLang="zh-TW" sz="1800" b="1">
                <a:solidFill>
                  <a:srgbClr val="FF0000"/>
                </a:solidFill>
                <a:latin typeface="微軟正黑體" panose="020B0604030504040204" pitchFamily="34" charset="-120"/>
                <a:ea typeface="微軟正黑體" panose="020B0604030504040204" pitchFamily="34" charset="-120"/>
              </a:rPr>
              <a:t>作為錄取依據</a:t>
            </a:r>
            <a:r>
              <a:rPr lang="zh-TW" altLang="zh-TW" sz="1800" b="1">
                <a:latin typeface="微軟正黑體" panose="020B0604030504040204" pitchFamily="34" charset="-120"/>
                <a:ea typeface="微軟正黑體" panose="020B0604030504040204" pitchFamily="34" charset="-120"/>
              </a:rPr>
              <a:t>。</a:t>
            </a:r>
            <a:endParaRPr lang="zh-TW" altLang="zh-TW" sz="1800">
              <a:latin typeface="微軟正黑體" panose="020B0604030504040204" pitchFamily="34" charset="-120"/>
              <a:ea typeface="微軟正黑體" panose="020B0604030504040204" pitchFamily="34" charset="-120"/>
            </a:endParaRPr>
          </a:p>
          <a:p>
            <a:pPr algn="just">
              <a:spcBef>
                <a:spcPts val="363"/>
              </a:spcBef>
              <a:buClrTx/>
              <a:buSzTx/>
              <a:buFontTx/>
              <a:buNone/>
            </a:pPr>
            <a:r>
              <a:rPr lang="zh-TW" altLang="zh-TW" sz="1600">
                <a:latin typeface="微軟正黑體" panose="020B0604030504040204" pitchFamily="34" charset="-120"/>
                <a:ea typeface="微軟正黑體" panose="020B0604030504040204" pitchFamily="34" charset="-120"/>
              </a:rPr>
              <a:t>二.  </a:t>
            </a:r>
            <a:r>
              <a:rPr lang="zh-TW" altLang="zh-TW" sz="1900">
                <a:latin typeface="微軟正黑體" panose="020B0604030504040204" pitchFamily="34" charset="-120"/>
                <a:ea typeface="微軟正黑體" panose="020B0604030504040204" pitchFamily="34" charset="-120"/>
              </a:rPr>
              <a:t>考試分發入學：</a:t>
            </a:r>
          </a:p>
          <a:p>
            <a:pPr lvl="1" algn="just">
              <a:lnSpc>
                <a:spcPct val="90000"/>
              </a:lnSpc>
              <a:spcBef>
                <a:spcPts val="600"/>
              </a:spcBef>
              <a:buClrTx/>
              <a:buSzPct val="85000"/>
              <a:buFontTx/>
              <a:buAutoNum type="arabicPeriod"/>
            </a:pPr>
            <a:r>
              <a:rPr lang="zh-TW" altLang="zh-TW" sz="1800">
                <a:latin typeface="微軟正黑體" panose="020B0604030504040204" pitchFamily="34" charset="-120"/>
                <a:ea typeface="微軟正黑體" panose="020B0604030504040204" pitchFamily="34" charset="-120"/>
              </a:rPr>
              <a:t>學校採國中教育會考成績作為錄取門檻，並以學科測驗成績及	學生志願，作為分發入學之依據，按就學區為單位，由各校辦	理單獨或聯合考試招生。</a:t>
            </a:r>
          </a:p>
          <a:p>
            <a:pPr lvl="1" algn="just">
              <a:spcBef>
                <a:spcPts val="388"/>
              </a:spcBef>
              <a:buClrTx/>
              <a:buSzPct val="85000"/>
              <a:buFontTx/>
              <a:buAutoNum type="arabicPeriod"/>
            </a:pPr>
            <a:r>
              <a:rPr lang="zh-TW" altLang="zh-TW" sz="1800">
                <a:latin typeface="微軟正黑體" panose="020B0604030504040204" pitchFamily="34" charset="-120"/>
                <a:ea typeface="微軟正黑體" panose="020B0604030504040204" pitchFamily="34" charset="-120"/>
              </a:rPr>
              <a:t>各學校應依其特色課程規劃前目學科測驗內容或加權採計。</a:t>
            </a:r>
          </a:p>
        </p:txBody>
      </p:sp>
      <p:pic>
        <p:nvPicPr>
          <p:cNvPr id="174084" name="object 4">
            <a:extLst>
              <a:ext uri="{FF2B5EF4-FFF2-40B4-BE49-F238E27FC236}">
                <a16:creationId xmlns:a16="http://schemas.microsoft.com/office/drawing/2014/main" id="{2B2C3B7B-0929-2FA9-8EAC-0988B2279E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35825" y="2022475"/>
            <a:ext cx="644525" cy="64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C1099F48-5FDA-5721-E0EC-863938C25E1B}"/>
              </a:ext>
            </a:extLst>
          </p:cNvPr>
          <p:cNvSpPr txBox="1"/>
          <p:nvPr/>
        </p:nvSpPr>
        <p:spPr>
          <a:xfrm>
            <a:off x="8636000" y="5613400"/>
            <a:ext cx="177800" cy="163513"/>
          </a:xfrm>
          <a:prstGeom prst="rect">
            <a:avLst/>
          </a:prstGeom>
        </p:spPr>
        <p:txBody>
          <a:bodyPr lIns="0" tIns="1429" rIns="0" bIns="0">
            <a:spAutoFit/>
          </a:bodyPr>
          <a:lstStyle/>
          <a:p>
            <a:pPr marL="9525">
              <a:spcBef>
                <a:spcPts val="11"/>
              </a:spcBef>
              <a:defRPr/>
            </a:pPr>
            <a:r>
              <a:rPr sz="1050" b="1" spc="-19" dirty="0">
                <a:solidFill>
                  <a:srgbClr val="FFFFFF"/>
                </a:solidFill>
                <a:latin typeface="Trebuchet MS"/>
                <a:cs typeface="Trebuchet MS"/>
              </a:rPr>
              <a:t>94</a:t>
            </a:r>
            <a:endParaRPr sz="1050">
              <a:latin typeface="Trebuchet MS"/>
              <a:cs typeface="Trebuchet MS"/>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106" name="object 2">
            <a:extLst>
              <a:ext uri="{FF2B5EF4-FFF2-40B4-BE49-F238E27FC236}">
                <a16:creationId xmlns:a16="http://schemas.microsoft.com/office/drawing/2014/main" id="{48EEFD12-2625-DB14-DBEF-C2227CD91E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35113" y="1019175"/>
            <a:ext cx="60817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5107" name="object 3">
            <a:extLst>
              <a:ext uri="{FF2B5EF4-FFF2-40B4-BE49-F238E27FC236}">
                <a16:creationId xmlns:a16="http://schemas.microsoft.com/office/drawing/2014/main" id="{92B12737-EABE-1A46-4B2C-E15FE9928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78225" y="1462088"/>
            <a:ext cx="1998663"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4">
            <a:extLst>
              <a:ext uri="{FF2B5EF4-FFF2-40B4-BE49-F238E27FC236}">
                <a16:creationId xmlns:a16="http://schemas.microsoft.com/office/drawing/2014/main" id="{8DD1CA4D-E953-CB59-E9F9-CE8DAA1F3119}"/>
              </a:ext>
            </a:extLst>
          </p:cNvPr>
          <p:cNvGraphicFramePr>
            <a:graphicFrameLocks noGrp="1"/>
          </p:cNvGraphicFramePr>
          <p:nvPr/>
        </p:nvGraphicFramePr>
        <p:xfrm>
          <a:off x="711200" y="2022475"/>
          <a:ext cx="7767638" cy="3241675"/>
        </p:xfrm>
        <a:graphic>
          <a:graphicData uri="http://schemas.openxmlformats.org/drawingml/2006/table">
            <a:tbl>
              <a:tblPr/>
              <a:tblGrid>
                <a:gridCol w="795338">
                  <a:extLst>
                    <a:ext uri="{9D8B030D-6E8A-4147-A177-3AD203B41FA5}">
                      <a16:colId xmlns:a16="http://schemas.microsoft.com/office/drawing/2014/main" val="20000"/>
                    </a:ext>
                  </a:extLst>
                </a:gridCol>
                <a:gridCol w="703262">
                  <a:extLst>
                    <a:ext uri="{9D8B030D-6E8A-4147-A177-3AD203B41FA5}">
                      <a16:colId xmlns:a16="http://schemas.microsoft.com/office/drawing/2014/main" val="20001"/>
                    </a:ext>
                  </a:extLst>
                </a:gridCol>
                <a:gridCol w="2663825">
                  <a:extLst>
                    <a:ext uri="{9D8B030D-6E8A-4147-A177-3AD203B41FA5}">
                      <a16:colId xmlns:a16="http://schemas.microsoft.com/office/drawing/2014/main" val="20002"/>
                    </a:ext>
                  </a:extLst>
                </a:gridCol>
                <a:gridCol w="3605213">
                  <a:extLst>
                    <a:ext uri="{9D8B030D-6E8A-4147-A177-3AD203B41FA5}">
                      <a16:colId xmlns:a16="http://schemas.microsoft.com/office/drawing/2014/main" val="20003"/>
                    </a:ext>
                  </a:extLst>
                </a:gridCol>
              </a:tblGrid>
              <a:tr h="409575">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275"/>
                        </a:spcBef>
                        <a:spcAft>
                          <a:spcPct val="0"/>
                        </a:spcAft>
                        <a:buClrTx/>
                        <a:buSzTx/>
                        <a:buFontTx/>
                        <a:buNone/>
                        <a:tabLst/>
                      </a:pPr>
                      <a:r>
                        <a:rPr kumimoji="0" lang="zh-TW" altLang="zh-TW" sz="2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項目</a:t>
                      </a:r>
                      <a:endParaRPr kumimoji="0" lang="zh-TW" altLang="zh-TW" sz="2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619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hMerge="1">
                  <a:txBody>
                    <a:bodyPr/>
                    <a:lstStyle/>
                    <a:p>
                      <a:endParaRPr lang="zh-TW" altLang="en-US"/>
                    </a:p>
                  </a:txBody>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275"/>
                        </a:spcBef>
                        <a:spcAft>
                          <a:spcPct val="0"/>
                        </a:spcAft>
                        <a:buClrTx/>
                        <a:buSzTx/>
                        <a:buFontTx/>
                        <a:buNone/>
                        <a:tabLst/>
                      </a:pPr>
                      <a:r>
                        <a:rPr kumimoji="0" lang="zh-TW" altLang="zh-TW" sz="2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日期</a:t>
                      </a:r>
                      <a:endParaRPr kumimoji="0" lang="zh-TW" altLang="zh-TW" sz="2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619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extLst>
                  <a:ext uri="{0D108BD9-81ED-4DB2-BD59-A6C34878D82A}">
                    <a16:rowId xmlns:a16="http://schemas.microsoft.com/office/drawing/2014/main" val="10000"/>
                  </a:ext>
                </a:extLst>
              </a:tr>
              <a:tr h="314325">
                <a:tc gridSpan="3">
                  <a:txBody>
                    <a:bodyPr/>
                    <a:lstStyle>
                      <a:lvl1pPr marL="14605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46050" marR="0" lvl="0" indent="0" algn="l" defTabSz="914400" rtl="0" eaLnBrk="1" fontAlgn="base" latinLnBrk="0" hangingPunct="1">
                        <a:lnSpc>
                          <a:spcPct val="100000"/>
                        </a:lnSpc>
                        <a:spcBef>
                          <a:spcPts val="275"/>
                        </a:spcBef>
                        <a:spcAft>
                          <a:spcPct val="0"/>
                        </a:spcAft>
                        <a:buClrTx/>
                        <a:buSzTx/>
                        <a:buFontTx/>
                        <a:buNone/>
                        <a:tabLst/>
                      </a:pPr>
                      <a:r>
                        <a:rPr kumimoji="0" lang="zh-TW" altLang="zh-TW" sz="17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1.下載/購買簡章、報名表</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571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hMerge="1">
                  <a:txBody>
                    <a:bodyPr/>
                    <a:lstStyle/>
                    <a:p>
                      <a:endParaRPr lang="zh-TW" altLang="en-US"/>
                    </a:p>
                  </a:txBody>
                  <a:tcPr/>
                </a:tc>
                <a:tc hMerge="1">
                  <a:txBody>
                    <a:bodyPr/>
                    <a:lstStyle/>
                    <a:p>
                      <a:endParaRPr lang="zh-TW" altLang="en-US"/>
                    </a:p>
                  </a:txBody>
                  <a:tcPr/>
                </a:tc>
                <a:tc>
                  <a:txBody>
                    <a:bodyPr/>
                    <a:lstStyle>
                      <a:lvl1pPr marL="6985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69850" marR="0" lvl="0" indent="0" algn="l" defTabSz="914400" rtl="0" eaLnBrk="1" fontAlgn="base" latinLnBrk="0" hangingPunct="1">
                        <a:lnSpc>
                          <a:spcPct val="100000"/>
                        </a:lnSpc>
                        <a:spcBef>
                          <a:spcPts val="40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114年1月15日至114年3月14日</a:t>
                      </a:r>
                    </a:p>
                  </a:txBody>
                  <a:tcPr marL="0" marR="0" marT="3810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1"/>
                  </a:ext>
                </a:extLst>
              </a:tr>
              <a:tr h="669925">
                <a:tc row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7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7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7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1725"/>
                        </a:spcBef>
                        <a:spcAft>
                          <a:spcPct val="0"/>
                        </a:spcAft>
                        <a:buClrTx/>
                        <a:buSzTx/>
                        <a:buFontTx/>
                        <a:buNone/>
                        <a:tabLst/>
                      </a:pPr>
                      <a:endParaRPr kumimoji="0" lang="zh-TW" altLang="zh-TW" sz="17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7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2.報名</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gridSpan="2">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00"/>
                        </a:spcBef>
                        <a:spcAft>
                          <a:spcPct val="0"/>
                        </a:spcAft>
                        <a:buClrTx/>
                        <a:buSzTx/>
                        <a:buFontTx/>
                        <a:buNone/>
                        <a:tabLst/>
                      </a:pPr>
                      <a:r>
                        <a:rPr kumimoji="0" lang="zh-TW" altLang="zh-TW" sz="17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第一階段：網路填寫報名資料</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85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hMerge="1">
                  <a:txBody>
                    <a:bodyPr/>
                    <a:lstStyle/>
                    <a:p>
                      <a:endParaRPr lang="zh-TW" altLang="en-US"/>
                    </a:p>
                  </a:txBody>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0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114年3月3日上午9 時至3月11日下午4時止</a:t>
                      </a:r>
                    </a:p>
                  </a:txBody>
                  <a:tcPr marL="0" marR="0" marT="2905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2"/>
                  </a:ext>
                </a:extLst>
              </a:tr>
              <a:tr h="1025525">
                <a:tc vMerge="1">
                  <a:txBody>
                    <a:bodyPr/>
                    <a:lstStyle/>
                    <a:p>
                      <a:endParaRPr lang="zh-TW" altLang="en-US"/>
                    </a:p>
                  </a:txBody>
                  <a:tcPr/>
                </a:tc>
                <a:tc rowSpan="2">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00"/>
                        </a:spcBef>
                        <a:spcAft>
                          <a:spcPct val="0"/>
                        </a:spcAft>
                        <a:buClrTx/>
                        <a:buSzTx/>
                        <a:buFontTx/>
                        <a:buNone/>
                        <a:tabLst/>
                      </a:pPr>
                      <a:r>
                        <a:rPr kumimoji="0" lang="zh-TW" altLang="zh-TW" sz="17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第二 階段：現場審件</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85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ts val="300"/>
                        </a:spcBef>
                        <a:spcAft>
                          <a:spcPct val="0"/>
                        </a:spcAft>
                        <a:buClrTx/>
                        <a:buSzTx/>
                        <a:buFontTx/>
                        <a:buNone/>
                        <a:tabLst/>
                      </a:pPr>
                      <a:r>
                        <a:rPr kumimoji="0" lang="zh-TW" altLang="zh-TW" sz="17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個別報名：非應屆畢業生及</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r" defTabSz="914400" rtl="0" eaLnBrk="1" fontAlgn="base" latinLnBrk="0" hangingPunct="1">
                        <a:lnSpc>
                          <a:spcPct val="100000"/>
                        </a:lnSpc>
                        <a:spcBef>
                          <a:spcPct val="0"/>
                        </a:spcBef>
                        <a:spcAft>
                          <a:spcPct val="0"/>
                        </a:spcAft>
                        <a:buClrTx/>
                        <a:buSzTx/>
                        <a:buFontTx/>
                        <a:buNone/>
                        <a:tabLst/>
                      </a:pPr>
                      <a:r>
                        <a:rPr kumimoji="0" lang="zh-TW" altLang="zh-TW" sz="17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非基北區畢業生</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700" b="1" i="0" u="none" strike="noStrike" cap="none" normalizeH="0" baseline="0">
                          <a:ln>
                            <a:noFill/>
                          </a:ln>
                          <a:solidFill>
                            <a:srgbClr val="6F2F9F"/>
                          </a:solidFill>
                          <a:effectLst/>
                          <a:latin typeface="微軟正黑體" panose="020B0604030504040204" pitchFamily="34" charset="-120"/>
                          <a:ea typeface="微軟正黑體" panose="020B0604030504040204" pitchFamily="34" charset="-120"/>
                        </a:rPr>
                        <a:t>地點：各招生學校</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85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114年3月10日至3月14日上午9 時至12</a:t>
                      </a:r>
                    </a:p>
                    <a:p>
                      <a:pPr marL="92075" marR="0" lvl="0" indent="0" algn="l"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時及</a:t>
                      </a:r>
                    </a:p>
                    <a:p>
                      <a:pPr marL="92075" marR="0" lvl="0" indent="0" algn="l"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下午1時至4時</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3"/>
                  </a:ext>
                </a:extLst>
              </a:tr>
              <a:tr h="822325">
                <a:tc vMerge="1">
                  <a:txBody>
                    <a:bodyPr/>
                    <a:lstStyle/>
                    <a:p>
                      <a:endParaRPr lang="zh-TW" altLang="en-US"/>
                    </a:p>
                  </a:txBody>
                  <a:tcPr/>
                </a:tc>
                <a:tc vMerge="1">
                  <a:txBody>
                    <a:bodyPr/>
                    <a:lstStyle/>
                    <a:p>
                      <a:endParaRPr lang="zh-TW" altLang="en-US"/>
                    </a:p>
                  </a:txBody>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00"/>
                        </a:spcBef>
                        <a:spcAft>
                          <a:spcPct val="0"/>
                        </a:spcAft>
                        <a:buClrTx/>
                        <a:buSzTx/>
                        <a:buFontTx/>
                        <a:buNone/>
                        <a:tabLst/>
                      </a:pPr>
                      <a:r>
                        <a:rPr kumimoji="0" lang="zh-TW" altLang="zh-TW" sz="17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集體報名：基北區應屆畢業生</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90488" marR="0" lvl="0" indent="0" algn="l" defTabSz="914400" rtl="0" eaLnBrk="1" fontAlgn="base" latinLnBrk="0" hangingPunct="1">
                        <a:lnSpc>
                          <a:spcPct val="100000"/>
                        </a:lnSpc>
                        <a:spcBef>
                          <a:spcPct val="0"/>
                        </a:spcBef>
                        <a:spcAft>
                          <a:spcPct val="0"/>
                        </a:spcAft>
                        <a:buClrTx/>
                        <a:buSzTx/>
                        <a:buFontTx/>
                        <a:buNone/>
                        <a:tabLst/>
                      </a:pPr>
                      <a:r>
                        <a:rPr kumimoji="0" lang="zh-TW" altLang="zh-TW" sz="1700" b="1" i="0" u="none" strike="noStrike" cap="none" normalizeH="0" baseline="0">
                          <a:ln>
                            <a:noFill/>
                          </a:ln>
                          <a:solidFill>
                            <a:srgbClr val="6F2F9F"/>
                          </a:solidFill>
                          <a:effectLst/>
                          <a:latin typeface="微軟正黑體" panose="020B0604030504040204" pitchFamily="34" charset="-120"/>
                          <a:ea typeface="微軟正黑體" panose="020B0604030504040204" pitchFamily="34" charset="-120"/>
                        </a:rPr>
                        <a:t>地點： 士林高商</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05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114年3月12日及3月13日上午9時至12時及</a:t>
                      </a:r>
                    </a:p>
                    <a:p>
                      <a:pPr marL="92075" marR="0" lvl="0" indent="0" algn="l"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下午1時至4時</a:t>
                      </a:r>
                    </a:p>
                  </a:txBody>
                  <a:tcPr marL="0" marR="0" marT="3000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4"/>
                  </a:ext>
                </a:extLst>
              </a:tr>
            </a:tbl>
          </a:graphicData>
        </a:graphic>
      </p:graphicFrame>
      <p:sp>
        <p:nvSpPr>
          <p:cNvPr id="175132" name="object 5">
            <a:extLst>
              <a:ext uri="{FF2B5EF4-FFF2-40B4-BE49-F238E27FC236}">
                <a16:creationId xmlns:a16="http://schemas.microsoft.com/office/drawing/2014/main" id="{9FF3CE59-6496-BFDE-C143-DEC1C2FBFA81}"/>
              </a:ext>
            </a:extLst>
          </p:cNvPr>
          <p:cNvSpPr txBox="1">
            <a:spLocks noChangeArrowheads="1"/>
          </p:cNvSpPr>
          <p:nvPr/>
        </p:nvSpPr>
        <p:spPr bwMode="auto">
          <a:xfrm>
            <a:off x="6057900" y="5510213"/>
            <a:ext cx="2428875" cy="306387"/>
          </a:xfrm>
          <a:prstGeom prst="rect">
            <a:avLst/>
          </a:prstGeom>
          <a:noFill/>
          <a:ln w="57150">
            <a:solidFill>
              <a:srgbClr val="00AF50"/>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18573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6" name="object 6">
            <a:extLst>
              <a:ext uri="{FF2B5EF4-FFF2-40B4-BE49-F238E27FC236}">
                <a16:creationId xmlns:a16="http://schemas.microsoft.com/office/drawing/2014/main" id="{3F105CED-5AD1-3BE1-BE3D-99B4A3B7EE6B}"/>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95</a:t>
            </a:r>
            <a:endParaRPr sz="1050">
              <a:latin typeface="Trebuchet MS"/>
              <a:cs typeface="Trebuchet MS"/>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2">
            <a:extLst>
              <a:ext uri="{FF2B5EF4-FFF2-40B4-BE49-F238E27FC236}">
                <a16:creationId xmlns:a16="http://schemas.microsoft.com/office/drawing/2014/main" id="{35923BC1-915B-0B20-90C6-611B56242CF1}"/>
              </a:ext>
            </a:extLst>
          </p:cNvPr>
          <p:cNvGraphicFramePr>
            <a:graphicFrameLocks noGrp="1"/>
          </p:cNvGraphicFramePr>
          <p:nvPr/>
        </p:nvGraphicFramePr>
        <p:xfrm>
          <a:off x="781050" y="2006600"/>
          <a:ext cx="7685088" cy="3881438"/>
        </p:xfrm>
        <a:graphic>
          <a:graphicData uri="http://schemas.openxmlformats.org/drawingml/2006/table">
            <a:tbl>
              <a:tblPr/>
              <a:tblGrid>
                <a:gridCol w="3944938">
                  <a:extLst>
                    <a:ext uri="{9D8B030D-6E8A-4147-A177-3AD203B41FA5}">
                      <a16:colId xmlns:a16="http://schemas.microsoft.com/office/drawing/2014/main" val="20000"/>
                    </a:ext>
                  </a:extLst>
                </a:gridCol>
                <a:gridCol w="1311275">
                  <a:extLst>
                    <a:ext uri="{9D8B030D-6E8A-4147-A177-3AD203B41FA5}">
                      <a16:colId xmlns:a16="http://schemas.microsoft.com/office/drawing/2014/main" val="20001"/>
                    </a:ext>
                  </a:extLst>
                </a:gridCol>
                <a:gridCol w="2368550">
                  <a:extLst>
                    <a:ext uri="{9D8B030D-6E8A-4147-A177-3AD203B41FA5}">
                      <a16:colId xmlns:a16="http://schemas.microsoft.com/office/drawing/2014/main" val="20002"/>
                    </a:ext>
                  </a:extLst>
                </a:gridCol>
                <a:gridCol w="60325">
                  <a:extLst>
                    <a:ext uri="{9D8B030D-6E8A-4147-A177-3AD203B41FA5}">
                      <a16:colId xmlns:a16="http://schemas.microsoft.com/office/drawing/2014/main" val="20003"/>
                    </a:ext>
                  </a:extLst>
                </a:gridCol>
              </a:tblGrid>
              <a:tr h="388938">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275"/>
                        </a:spcBef>
                        <a:spcAft>
                          <a:spcPct val="0"/>
                        </a:spcAft>
                        <a:buClrTx/>
                        <a:buSzTx/>
                        <a:buFontTx/>
                        <a:buNone/>
                        <a:tabLst/>
                      </a:pPr>
                      <a:r>
                        <a:rPr kumimoji="0" lang="zh-TW" altLang="zh-TW" sz="2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項目</a:t>
                      </a:r>
                      <a:endParaRPr kumimoji="0" lang="zh-TW" altLang="zh-TW" sz="2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619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gridSpan="2">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275"/>
                        </a:spcBef>
                        <a:spcAft>
                          <a:spcPct val="0"/>
                        </a:spcAft>
                        <a:buClrTx/>
                        <a:buSzTx/>
                        <a:buFontTx/>
                        <a:buNone/>
                        <a:tabLst/>
                      </a:pPr>
                      <a:r>
                        <a:rPr kumimoji="0" lang="zh-TW" altLang="zh-TW" sz="2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日期</a:t>
                      </a:r>
                      <a:endParaRPr kumimoji="0" lang="zh-TW" altLang="zh-TW" sz="2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619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6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0"/>
                  </a:ext>
                </a:extLst>
              </a:tr>
              <a:tr h="560388">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1563"/>
                        </a:spcBef>
                        <a:spcAft>
                          <a:spcPct val="0"/>
                        </a:spcAft>
                        <a:buClrTx/>
                        <a:buSzTx/>
                        <a:buFontTx/>
                        <a:buNone/>
                        <a:tabLst/>
                      </a:pPr>
                      <a:r>
                        <a:rPr kumimoji="0" lang="zh-TW" altLang="zh-TW" sz="1700" b="1" i="0" u="none" strike="noStrike" cap="none" normalizeH="0" baseline="0">
                          <a:ln>
                            <a:noFill/>
                          </a:ln>
                          <a:solidFill>
                            <a:srgbClr val="1D6194"/>
                          </a:solidFill>
                          <a:effectLst/>
                          <a:latin typeface="微軟正黑體" panose="020B0604030504040204" pitchFamily="34" charset="-120"/>
                          <a:ea typeface="微軟正黑體" panose="020B0604030504040204" pitchFamily="34" charset="-120"/>
                        </a:rPr>
                        <a:t>3.術科測驗</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4906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gridSpan="2">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00"/>
                        </a:spcBef>
                        <a:spcAft>
                          <a:spcPct val="0"/>
                        </a:spcAft>
                        <a:buClrTx/>
                        <a:buSzTx/>
                        <a:buFontTx/>
                        <a:buNone/>
                        <a:tabLst/>
                      </a:pPr>
                      <a:r>
                        <a:rPr kumimoji="0" lang="zh-TW" altLang="zh-TW" sz="1700" b="1" i="0" u="none" strike="noStrike" cap="none" normalizeH="0" baseline="0">
                          <a:ln>
                            <a:noFill/>
                          </a:ln>
                          <a:solidFill>
                            <a:srgbClr val="1D6194"/>
                          </a:solidFill>
                          <a:effectLst/>
                          <a:latin typeface="微軟正黑體" panose="020B0604030504040204" pitchFamily="34" charset="-120"/>
                          <a:ea typeface="微軟正黑體" panose="020B0604030504040204" pitchFamily="34" charset="-120"/>
                        </a:rPr>
                        <a:t>114年4月12日(六)、13日(日)</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92075" marR="0" lvl="0" indent="0" algn="l" defTabSz="914400" rtl="0" eaLnBrk="1" fontAlgn="base" latinLnBrk="0" hangingPunct="1">
                        <a:lnSpc>
                          <a:spcPct val="100000"/>
                        </a:lnSpc>
                        <a:spcBef>
                          <a:spcPts val="13"/>
                        </a:spcBef>
                        <a:spcAft>
                          <a:spcPct val="0"/>
                        </a:spcAft>
                        <a:buClrTx/>
                        <a:buSzTx/>
                        <a:buFontTx/>
                        <a:buNone/>
                        <a:tabLst/>
                      </a:pPr>
                      <a:r>
                        <a:rPr kumimoji="0" lang="zh-TW" altLang="zh-TW" sz="15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(時間及地點詳見各招生學校簡章)</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85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6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1"/>
                  </a:ext>
                </a:extLst>
              </a:tr>
              <a:tr h="368300">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550"/>
                        </a:spcBef>
                        <a:spcAft>
                          <a:spcPct val="0"/>
                        </a:spcAft>
                        <a:buClrTx/>
                        <a:buSzTx/>
                        <a:buFontTx/>
                        <a:buNone/>
                        <a:tabLst/>
                      </a:pPr>
                      <a:r>
                        <a:rPr kumimoji="0" lang="zh-TW" altLang="zh-TW" sz="17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4.公布術科成績</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286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gridSpan="2">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0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114年5月19日上午9時起</a:t>
                      </a:r>
                    </a:p>
                  </a:txBody>
                  <a:tcPr marL="0" marR="0" marT="285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6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2"/>
                  </a:ext>
                </a:extLst>
              </a:tr>
              <a:tr h="327025">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38"/>
                        </a:spcBef>
                        <a:spcAft>
                          <a:spcPct val="0"/>
                        </a:spcAft>
                        <a:buClrTx/>
                        <a:buSzTx/>
                        <a:buFontTx/>
                        <a:buNone/>
                        <a:tabLst/>
                      </a:pPr>
                      <a:r>
                        <a:rPr kumimoji="0" lang="zh-TW" altLang="zh-TW" sz="17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5.術科成績複查</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3238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gridSpan="2">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0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114年5月20日上午9時至下午4時</a:t>
                      </a:r>
                    </a:p>
                  </a:txBody>
                  <a:tcPr marL="0" marR="0" marT="285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6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3"/>
                  </a:ext>
                </a:extLst>
              </a:tr>
              <a:tr h="350838">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463"/>
                        </a:spcBef>
                        <a:spcAft>
                          <a:spcPct val="0"/>
                        </a:spcAft>
                        <a:buClrTx/>
                        <a:buSzTx/>
                        <a:buFontTx/>
                        <a:buNone/>
                        <a:tabLst/>
                      </a:pPr>
                      <a:r>
                        <a:rPr kumimoji="0" lang="zh-TW" altLang="zh-TW" sz="17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6.公告放榜</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4429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gridSpan="2">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0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114年6月13日上午9時公告</a:t>
                      </a:r>
                    </a:p>
                  </a:txBody>
                  <a:tcPr marL="0" marR="0" marT="2905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6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4"/>
                  </a:ext>
                </a:extLst>
              </a:tr>
              <a:tr h="350838">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463"/>
                        </a:spcBef>
                        <a:spcAft>
                          <a:spcPct val="0"/>
                        </a:spcAft>
                        <a:buClrTx/>
                        <a:buSzTx/>
                        <a:buFontTx/>
                        <a:buNone/>
                        <a:tabLst/>
                      </a:pPr>
                      <a:r>
                        <a:rPr kumimoji="0" lang="zh-TW" altLang="zh-TW" sz="17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7.報到</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4429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gridSpan="2">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0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114年6月16日上午9時至12時</a:t>
                      </a:r>
                    </a:p>
                  </a:txBody>
                  <a:tcPr marL="0" marR="0" marT="2905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6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5"/>
                  </a:ext>
                </a:extLst>
              </a:tr>
              <a:tr h="350838">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475"/>
                        </a:spcBef>
                        <a:spcAft>
                          <a:spcPct val="0"/>
                        </a:spcAft>
                        <a:buClrTx/>
                        <a:buSzTx/>
                        <a:buFontTx/>
                        <a:buNone/>
                        <a:tabLst/>
                      </a:pPr>
                      <a:r>
                        <a:rPr kumimoji="0" lang="zh-TW" altLang="zh-TW" sz="17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8.申訴截止</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4476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gridSpan="2">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0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114年6月16日下午5時前</a:t>
                      </a:r>
                    </a:p>
                  </a:txBody>
                  <a:tcPr marL="0" marR="0" marT="2905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6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a:noFill/>
                    </a:lnR>
                    <a:lnT>
                      <a:noFill/>
                    </a:lnT>
                    <a:lnB>
                      <a:noFill/>
                    </a:lnB>
                    <a:lnTlToBr>
                      <a:noFill/>
                    </a:lnTlToBr>
                    <a:lnBlToTr>
                      <a:noFill/>
                    </a:lnBlToTr>
                    <a:noFill/>
                  </a:tcPr>
                </a:tc>
                <a:extLst>
                  <a:ext uri="{0D108BD9-81ED-4DB2-BD59-A6C34878D82A}">
                    <a16:rowId xmlns:a16="http://schemas.microsoft.com/office/drawing/2014/main" val="10006"/>
                  </a:ext>
                </a:extLst>
              </a:tr>
              <a:tr h="82232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413"/>
                        </a:spcBef>
                        <a:spcAft>
                          <a:spcPct val="0"/>
                        </a:spcAft>
                        <a:buClrTx/>
                        <a:buSzTx/>
                        <a:buFontTx/>
                        <a:buNone/>
                        <a:tabLst/>
                      </a:pPr>
                      <a:endParaRPr kumimoji="0" lang="zh-TW" altLang="zh-TW" sz="17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7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9.報到後聲明放棄錄取資格及遞補截止</a:t>
                      </a:r>
                      <a:endPar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3952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gridSpan="2">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0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114年6月17日</a:t>
                      </a:r>
                    </a:p>
                    <a:p>
                      <a:pPr marL="92075" marR="0" lvl="0" indent="0" algn="l" defTabSz="914400" rtl="0" eaLnBrk="1" fontAlgn="base" latinLnBrk="0" hangingPunct="1">
                        <a:lnSpc>
                          <a:spcPct val="100000"/>
                        </a:lnSpc>
                        <a:spcBef>
                          <a:spcPct val="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上午11時前報到後聲明放棄錄取資格</a:t>
                      </a:r>
                    </a:p>
                    <a:p>
                      <a:pPr marL="92075" marR="0" lvl="0" indent="0" algn="l" defTabSz="914400" rtl="0" eaLnBrk="1" fontAlgn="base" latinLnBrk="0" hangingPunct="1">
                        <a:lnSpc>
                          <a:spcPct val="100000"/>
                        </a:lnSpc>
                        <a:spcBef>
                          <a:spcPct val="0"/>
                        </a:spcBef>
                        <a:spcAft>
                          <a:spcPct val="0"/>
                        </a:spcAft>
                        <a:buClrTx/>
                        <a:buSzTx/>
                        <a:buFontTx/>
                        <a:buNone/>
                        <a:tabLst/>
                      </a:pPr>
                      <a:r>
                        <a:rPr kumimoji="0" lang="zh-TW" altLang="zh-TW" sz="17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截止、下午5時前遞補截止</a:t>
                      </a:r>
                    </a:p>
                  </a:txBody>
                  <a:tcPr marL="0" marR="0" marT="2905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6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AF5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361950">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6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a:noFill/>
                    </a:lnL>
                    <a:lnR w="57150" cap="flat" cmpd="sng" algn="ctr">
                      <a:solidFill>
                        <a:srgbClr val="00AF5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tc gridSpan="2">
                  <a:txBody>
                    <a:bodyPr/>
                    <a:lstStyle>
                      <a:lvl1pPr marL="24765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247650" marR="0" lvl="0" indent="0" algn="l" defTabSz="914400" rtl="0" eaLnBrk="1" fontAlgn="base" latinLnBrk="0" hangingPunct="1">
                        <a:lnSpc>
                          <a:spcPct val="100000"/>
                        </a:lnSpc>
                        <a:spcBef>
                          <a:spcPts val="463"/>
                        </a:spcBef>
                        <a:spcAft>
                          <a:spcPct val="0"/>
                        </a:spcAft>
                        <a:buClrTx/>
                        <a:buSzTx/>
                        <a:buFontTx/>
                        <a:buNone/>
                        <a:tabLst/>
                      </a:pPr>
                      <a:r>
                        <a:rPr kumimoji="0" lang="zh-TW" altLang="zh-TW" sz="1800" b="0" i="0" u="none" strike="noStrike" cap="none" normalizeH="0" baseline="0">
                          <a:ln>
                            <a:noFill/>
                          </a:ln>
                          <a:solidFill>
                            <a:srgbClr val="308A70"/>
                          </a:solidFill>
                          <a:effectLst/>
                          <a:latin typeface="微軟正黑體" panose="020B0604030504040204" pitchFamily="34" charset="-120"/>
                          <a:ea typeface="微軟正黑體" panose="020B0604030504040204" pitchFamily="34" charset="-120"/>
                        </a:rPr>
                        <a:t>詳細內容以簡章為準</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43814" marB="0" horzOverflow="overflow">
                    <a:lnL w="57150" cap="flat" cmpd="sng" algn="ctr">
                      <a:solidFill>
                        <a:srgbClr val="00AF50"/>
                      </a:solidFill>
                      <a:prstDash val="solid"/>
                      <a:round/>
                      <a:headEnd type="none" w="med" len="med"/>
                      <a:tailEnd type="none" w="med" len="med"/>
                    </a:lnL>
                    <a:lnR w="57150" cap="flat" cmpd="sng" algn="ctr">
                      <a:solidFill>
                        <a:srgbClr val="00AF50"/>
                      </a:solidFill>
                      <a:prstDash val="solid"/>
                      <a:round/>
                      <a:headEnd type="none" w="med" len="med"/>
                      <a:tailEnd type="none" w="med" len="med"/>
                    </a:lnR>
                    <a:lnT w="12700" cap="flat" cmpd="sng" algn="ctr">
                      <a:solidFill>
                        <a:srgbClr val="00AF50"/>
                      </a:solidFill>
                      <a:prstDash val="solid"/>
                      <a:round/>
                      <a:headEnd type="none" w="med" len="med"/>
                      <a:tailEnd type="none" w="med" len="med"/>
                    </a:lnT>
                    <a:lnB w="57150" cap="flat" cmpd="sng" algn="ctr">
                      <a:solidFill>
                        <a:srgbClr val="00AF50"/>
                      </a:solidFill>
                      <a:prstDash val="solid"/>
                      <a:round/>
                      <a:headEnd type="none" w="med" len="med"/>
                      <a:tailEnd type="none" w="med" len="med"/>
                    </a:lnB>
                    <a:lnTlToBr>
                      <a:noFill/>
                    </a:lnTlToBr>
                    <a:lnBlToTr>
                      <a:noFill/>
                    </a:lnBlToTr>
                    <a:noFill/>
                  </a:tcPr>
                </a:tc>
                <a:tc hMerge="1">
                  <a:txBody>
                    <a:bodyPr/>
                    <a:lstStyle/>
                    <a:p>
                      <a:endParaRPr lang="zh-TW" altLang="en-US"/>
                    </a:p>
                  </a:txBody>
                  <a:tcPr/>
                </a:tc>
                <a:extLst>
                  <a:ext uri="{0D108BD9-81ED-4DB2-BD59-A6C34878D82A}">
                    <a16:rowId xmlns:a16="http://schemas.microsoft.com/office/drawing/2014/main" val="10008"/>
                  </a:ext>
                </a:extLst>
              </a:tr>
            </a:tbl>
          </a:graphicData>
        </a:graphic>
      </p:graphicFrame>
      <p:pic>
        <p:nvPicPr>
          <p:cNvPr id="176173" name="object 3">
            <a:extLst>
              <a:ext uri="{FF2B5EF4-FFF2-40B4-BE49-F238E27FC236}">
                <a16:creationId xmlns:a16="http://schemas.microsoft.com/office/drawing/2014/main" id="{6EF131C5-A70C-63DD-B86F-2E04BA1093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03375" y="1143000"/>
            <a:ext cx="5945188"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74" name="object 4">
            <a:extLst>
              <a:ext uri="{FF2B5EF4-FFF2-40B4-BE49-F238E27FC236}">
                <a16:creationId xmlns:a16="http://schemas.microsoft.com/office/drawing/2014/main" id="{E65BC359-2313-6B4C-BB44-011FB1690A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00450" y="1576388"/>
            <a:ext cx="1954213"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B5CECCB7-724A-084E-1F8B-8DA673A99F93}"/>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96</a:t>
            </a:r>
            <a:endParaRPr sz="1050">
              <a:latin typeface="Trebuchet MS"/>
              <a:cs typeface="Trebuchet MS"/>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4" name="object 2">
            <a:extLst>
              <a:ext uri="{FF2B5EF4-FFF2-40B4-BE49-F238E27FC236}">
                <a16:creationId xmlns:a16="http://schemas.microsoft.com/office/drawing/2014/main" id="{F2076452-8C72-9699-AE7D-16188E0302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9638" y="1233488"/>
            <a:ext cx="1090612"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5" name="object 3">
            <a:extLst>
              <a:ext uri="{FF2B5EF4-FFF2-40B4-BE49-F238E27FC236}">
                <a16:creationId xmlns:a16="http://schemas.microsoft.com/office/drawing/2014/main" id="{3A837F02-4DA3-951C-41A8-A26EDF03BF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5813" y="1255713"/>
            <a:ext cx="6334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6" name="object 4">
            <a:extLst>
              <a:ext uri="{FF2B5EF4-FFF2-40B4-BE49-F238E27FC236}">
                <a16:creationId xmlns:a16="http://schemas.microsoft.com/office/drawing/2014/main" id="{9A89BBD5-6E5D-D1CE-77E3-D0F67DC006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7325" y="1231900"/>
            <a:ext cx="5664200" cy="341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7157" name="object 5">
            <a:extLst>
              <a:ext uri="{FF2B5EF4-FFF2-40B4-BE49-F238E27FC236}">
                <a16:creationId xmlns:a16="http://schemas.microsoft.com/office/drawing/2014/main" id="{5A84D32D-8DBE-E56E-0DBA-29FADED609D8}"/>
              </a:ext>
            </a:extLst>
          </p:cNvPr>
          <p:cNvGrpSpPr>
            <a:grpSpLocks/>
          </p:cNvGrpSpPr>
          <p:nvPr/>
        </p:nvGrpSpPr>
        <p:grpSpPr bwMode="auto">
          <a:xfrm>
            <a:off x="1262063" y="1711325"/>
            <a:ext cx="6967537" cy="952500"/>
            <a:chOff x="1681733" y="1139177"/>
            <a:chExt cx="9291320" cy="1270635"/>
          </a:xfrm>
        </p:grpSpPr>
        <p:sp>
          <p:nvSpPr>
            <p:cNvPr id="177168" name="object 6">
              <a:extLst>
                <a:ext uri="{FF2B5EF4-FFF2-40B4-BE49-F238E27FC236}">
                  <a16:creationId xmlns:a16="http://schemas.microsoft.com/office/drawing/2014/main" id="{9B163336-B1B5-ECC8-BD59-41090AFEBA67}"/>
                </a:ext>
              </a:extLst>
            </p:cNvPr>
            <p:cNvSpPr>
              <a:spLocks/>
            </p:cNvSpPr>
            <p:nvPr/>
          </p:nvSpPr>
          <p:spPr bwMode="auto">
            <a:xfrm>
              <a:off x="1688083" y="1145527"/>
              <a:ext cx="9278620" cy="1146175"/>
            </a:xfrm>
            <a:custGeom>
              <a:avLst/>
              <a:gdLst>
                <a:gd name="T0" fmla="*/ 0 w 9278620"/>
                <a:gd name="T1" fmla="*/ 1145870 h 1146175"/>
                <a:gd name="T2" fmla="*/ 9278620 w 9278620"/>
                <a:gd name="T3" fmla="*/ 1145870 h 1146175"/>
                <a:gd name="T4" fmla="*/ 9278620 w 9278620"/>
                <a:gd name="T5" fmla="*/ 0 h 1146175"/>
                <a:gd name="T6" fmla="*/ 0 w 9278620"/>
                <a:gd name="T7" fmla="*/ 0 h 1146175"/>
                <a:gd name="T8" fmla="*/ 0 w 9278620"/>
                <a:gd name="T9" fmla="*/ 1145870 h 114617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78620" h="1146175">
                  <a:moveTo>
                    <a:pt x="0" y="1145870"/>
                  </a:moveTo>
                  <a:lnTo>
                    <a:pt x="9278620" y="1145870"/>
                  </a:lnTo>
                  <a:lnTo>
                    <a:pt x="9278620" y="0"/>
                  </a:lnTo>
                  <a:lnTo>
                    <a:pt x="0" y="0"/>
                  </a:lnTo>
                  <a:lnTo>
                    <a:pt x="0" y="114587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77169" name="object 7">
              <a:extLst>
                <a:ext uri="{FF2B5EF4-FFF2-40B4-BE49-F238E27FC236}">
                  <a16:creationId xmlns:a16="http://schemas.microsoft.com/office/drawing/2014/main" id="{E516BBF7-BE53-5B46-674C-F7FFAF67E642}"/>
                </a:ext>
              </a:extLst>
            </p:cNvPr>
            <p:cNvSpPr>
              <a:spLocks/>
            </p:cNvSpPr>
            <p:nvPr/>
          </p:nvSpPr>
          <p:spPr bwMode="auto">
            <a:xfrm>
              <a:off x="1688083" y="1145527"/>
              <a:ext cx="9278620" cy="1257935"/>
            </a:xfrm>
            <a:custGeom>
              <a:avLst/>
              <a:gdLst>
                <a:gd name="T0" fmla="*/ 0 w 9278620"/>
                <a:gd name="T1" fmla="*/ 1257693 h 1257935"/>
                <a:gd name="T2" fmla="*/ 9278620 w 9278620"/>
                <a:gd name="T3" fmla="*/ 1257693 h 1257935"/>
                <a:gd name="T4" fmla="*/ 9278620 w 9278620"/>
                <a:gd name="T5" fmla="*/ 0 h 1257935"/>
                <a:gd name="T6" fmla="*/ 0 w 9278620"/>
                <a:gd name="T7" fmla="*/ 0 h 1257935"/>
                <a:gd name="T8" fmla="*/ 0 w 9278620"/>
                <a:gd name="T9" fmla="*/ 1257693 h 125793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78620" h="1257935">
                  <a:moveTo>
                    <a:pt x="0" y="1257693"/>
                  </a:moveTo>
                  <a:lnTo>
                    <a:pt x="9278620" y="1257693"/>
                  </a:lnTo>
                  <a:lnTo>
                    <a:pt x="9278620" y="0"/>
                  </a:lnTo>
                  <a:lnTo>
                    <a:pt x="0" y="0"/>
                  </a:lnTo>
                  <a:lnTo>
                    <a:pt x="0" y="1257693"/>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8" name="object 8">
            <a:extLst>
              <a:ext uri="{FF2B5EF4-FFF2-40B4-BE49-F238E27FC236}">
                <a16:creationId xmlns:a16="http://schemas.microsoft.com/office/drawing/2014/main" id="{2A728734-D7BC-695C-74E1-EB132976971D}"/>
              </a:ext>
            </a:extLst>
          </p:cNvPr>
          <p:cNvSpPr txBox="1">
            <a:spLocks noGrp="1"/>
          </p:cNvSpPr>
          <p:nvPr>
            <p:ph type="title"/>
          </p:nvPr>
        </p:nvSpPr>
        <p:spPr>
          <a:xfrm>
            <a:off x="4318000" y="1916113"/>
            <a:ext cx="857250" cy="517525"/>
          </a:xfrm>
        </p:spPr>
        <p:txBody>
          <a:bodyPr lIns="0" tIns="10001" rIns="0" bIns="0" rtlCol="0">
            <a:spAutoFit/>
          </a:bodyPr>
          <a:lstStyle/>
          <a:p>
            <a:pPr marL="9525">
              <a:spcBef>
                <a:spcPts val="79"/>
              </a:spcBef>
              <a:defRPr/>
            </a:pPr>
            <a:r>
              <a:rPr sz="3300" spc="-19" dirty="0">
                <a:solidFill>
                  <a:srgbClr val="FFFFFF"/>
                </a:solidFill>
              </a:rPr>
              <a:t>學校</a:t>
            </a:r>
            <a:endParaRPr sz="3300"/>
          </a:p>
        </p:txBody>
      </p:sp>
      <p:grpSp>
        <p:nvGrpSpPr>
          <p:cNvPr id="177159" name="object 9">
            <a:extLst>
              <a:ext uri="{FF2B5EF4-FFF2-40B4-BE49-F238E27FC236}">
                <a16:creationId xmlns:a16="http://schemas.microsoft.com/office/drawing/2014/main" id="{65BE60F4-2BFE-3F73-2635-CD186615375F}"/>
              </a:ext>
            </a:extLst>
          </p:cNvPr>
          <p:cNvGrpSpPr>
            <a:grpSpLocks/>
          </p:cNvGrpSpPr>
          <p:nvPr/>
        </p:nvGrpSpPr>
        <p:grpSpPr bwMode="auto">
          <a:xfrm>
            <a:off x="1262063" y="2571750"/>
            <a:ext cx="6961187" cy="3138488"/>
            <a:chOff x="1681733" y="2285047"/>
            <a:chExt cx="9282430" cy="4185285"/>
          </a:xfrm>
        </p:grpSpPr>
        <p:sp>
          <p:nvSpPr>
            <p:cNvPr id="177166" name="object 10">
              <a:extLst>
                <a:ext uri="{FF2B5EF4-FFF2-40B4-BE49-F238E27FC236}">
                  <a16:creationId xmlns:a16="http://schemas.microsoft.com/office/drawing/2014/main" id="{98E3F276-384B-0BF0-FB1C-950CB738A838}"/>
                </a:ext>
              </a:extLst>
            </p:cNvPr>
            <p:cNvSpPr>
              <a:spLocks/>
            </p:cNvSpPr>
            <p:nvPr/>
          </p:nvSpPr>
          <p:spPr bwMode="auto">
            <a:xfrm>
              <a:off x="1688083" y="2291397"/>
              <a:ext cx="9269730" cy="4172585"/>
            </a:xfrm>
            <a:custGeom>
              <a:avLst/>
              <a:gdLst>
                <a:gd name="T0" fmla="*/ 9269476 w 9269730"/>
                <a:gd name="T1" fmla="*/ 0 h 4172585"/>
                <a:gd name="T2" fmla="*/ 0 w 9269730"/>
                <a:gd name="T3" fmla="*/ 0 h 4172585"/>
                <a:gd name="T4" fmla="*/ 0 w 9269730"/>
                <a:gd name="T5" fmla="*/ 4172458 h 4172585"/>
                <a:gd name="T6" fmla="*/ 9269476 w 9269730"/>
                <a:gd name="T7" fmla="*/ 4172458 h 4172585"/>
                <a:gd name="T8" fmla="*/ 9269476 w 9269730"/>
                <a:gd name="T9" fmla="*/ 0 h 4172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69730" h="4172585">
                  <a:moveTo>
                    <a:pt x="9269476" y="0"/>
                  </a:moveTo>
                  <a:lnTo>
                    <a:pt x="0" y="0"/>
                  </a:lnTo>
                  <a:lnTo>
                    <a:pt x="0" y="4172458"/>
                  </a:lnTo>
                  <a:lnTo>
                    <a:pt x="9269476" y="4172458"/>
                  </a:lnTo>
                  <a:lnTo>
                    <a:pt x="9269476" y="0"/>
                  </a:lnTo>
                  <a:close/>
                </a:path>
              </a:pathLst>
            </a:custGeom>
            <a:solidFill>
              <a:srgbClr val="CCE2F5">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77167" name="object 11">
              <a:extLst>
                <a:ext uri="{FF2B5EF4-FFF2-40B4-BE49-F238E27FC236}">
                  <a16:creationId xmlns:a16="http://schemas.microsoft.com/office/drawing/2014/main" id="{71F72236-5576-1B2F-693D-EB610995ACB5}"/>
                </a:ext>
              </a:extLst>
            </p:cNvPr>
            <p:cNvSpPr>
              <a:spLocks/>
            </p:cNvSpPr>
            <p:nvPr/>
          </p:nvSpPr>
          <p:spPr bwMode="auto">
            <a:xfrm>
              <a:off x="1688083" y="2291397"/>
              <a:ext cx="9269730" cy="4172585"/>
            </a:xfrm>
            <a:custGeom>
              <a:avLst/>
              <a:gdLst>
                <a:gd name="T0" fmla="*/ 0 w 9269730"/>
                <a:gd name="T1" fmla="*/ 4172458 h 4172585"/>
                <a:gd name="T2" fmla="*/ 9269476 w 9269730"/>
                <a:gd name="T3" fmla="*/ 4172458 h 4172585"/>
                <a:gd name="T4" fmla="*/ 9269476 w 9269730"/>
                <a:gd name="T5" fmla="*/ 0 h 4172585"/>
                <a:gd name="T6" fmla="*/ 0 w 9269730"/>
                <a:gd name="T7" fmla="*/ 0 h 4172585"/>
                <a:gd name="T8" fmla="*/ 0 w 9269730"/>
                <a:gd name="T9" fmla="*/ 4172458 h 41725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69730" h="4172585">
                  <a:moveTo>
                    <a:pt x="0" y="4172458"/>
                  </a:moveTo>
                  <a:lnTo>
                    <a:pt x="9269476" y="4172458"/>
                  </a:lnTo>
                  <a:lnTo>
                    <a:pt x="9269476" y="0"/>
                  </a:lnTo>
                  <a:lnTo>
                    <a:pt x="0" y="0"/>
                  </a:lnTo>
                  <a:lnTo>
                    <a:pt x="0" y="4172458"/>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77160" name="object 12">
            <a:extLst>
              <a:ext uri="{FF2B5EF4-FFF2-40B4-BE49-F238E27FC236}">
                <a16:creationId xmlns:a16="http://schemas.microsoft.com/office/drawing/2014/main" id="{258CD716-58F0-DA5D-C3CA-D559367D04EE}"/>
              </a:ext>
            </a:extLst>
          </p:cNvPr>
          <p:cNvSpPr txBox="1">
            <a:spLocks noChangeArrowheads="1"/>
          </p:cNvSpPr>
          <p:nvPr/>
        </p:nvSpPr>
        <p:spPr bwMode="auto">
          <a:xfrm>
            <a:off x="1376363" y="2625725"/>
            <a:ext cx="6521450" cy="278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222250" indent="-214313">
              <a:spcBef>
                <a:spcPct val="20000"/>
              </a:spcBef>
              <a:buClr>
                <a:schemeClr val="accent1"/>
              </a:buClr>
              <a:buSzPct val="50000"/>
              <a:buFont typeface="Wingdings 2" panose="05020102010507070707" pitchFamily="18" charset="2"/>
              <a:buChar char=""/>
              <a:tabLst>
                <a:tab pos="223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23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23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Tx/>
              <a:buChar char="•"/>
            </a:pPr>
            <a:r>
              <a:rPr lang="zh-TW" altLang="zh-TW" sz="2200">
                <a:latin typeface="微軟正黑體" panose="020B0604030504040204" pitchFamily="34" charset="-120"/>
                <a:ea typeface="微軟正黑體" panose="020B0604030504040204" pitchFamily="34" charset="-120"/>
              </a:rPr>
              <a:t>市立士林高商、私立惇敍工商、私立金甌女中	私立育達高中、私立景文高中、私立稻江高商</a:t>
            </a:r>
          </a:p>
          <a:p>
            <a:pPr>
              <a:lnSpc>
                <a:spcPts val="3513"/>
              </a:lnSpc>
              <a:spcBef>
                <a:spcPts val="250"/>
              </a:spcBef>
              <a:buClrTx/>
              <a:buSzTx/>
              <a:buFontTx/>
              <a:buNone/>
            </a:pPr>
            <a:r>
              <a:rPr lang="zh-TW" altLang="zh-TW" sz="2200">
                <a:latin typeface="微軟正黑體" panose="020B0604030504040204" pitchFamily="34" charset="-120"/>
                <a:ea typeface="微軟正黑體" panose="020B0604030504040204" pitchFamily="34" charset="-120"/>
              </a:rPr>
              <a:t>私立華岡藝術學校、私立開平餐飲學校、私立協和祐德高中、私立東方工商、私立泰北高中</a:t>
            </a:r>
          </a:p>
          <a:p>
            <a:pPr>
              <a:spcBef>
                <a:spcPts val="1100"/>
              </a:spcBef>
              <a:buClrTx/>
              <a:buSzTx/>
              <a:buFont typeface="微軟正黑體" panose="020B0604030504040204" pitchFamily="34" charset="-120"/>
              <a:buChar char="•"/>
            </a:pPr>
            <a:r>
              <a:rPr lang="zh-TW" altLang="zh-TW" sz="2100" b="1">
                <a:latin typeface="微軟正黑體" panose="020B0604030504040204" pitchFamily="34" charset="-120"/>
                <a:ea typeface="微軟正黑體" panose="020B0604030504040204" pitchFamily="34" charset="-120"/>
              </a:rPr>
              <a:t>臺北市特招專業群科甄選入學承辦學校：士林高商</a:t>
            </a:r>
            <a:endParaRPr lang="zh-TW" altLang="zh-TW" sz="2100">
              <a:latin typeface="微軟正黑體" panose="020B0604030504040204" pitchFamily="34" charset="-120"/>
              <a:ea typeface="微軟正黑體" panose="020B0604030504040204" pitchFamily="34" charset="-120"/>
            </a:endParaRPr>
          </a:p>
          <a:p>
            <a:pPr>
              <a:spcBef>
                <a:spcPts val="1300"/>
              </a:spcBef>
              <a:buClrTx/>
              <a:buSzTx/>
              <a:buFont typeface="微軟正黑體" panose="020B0604030504040204" pitchFamily="34" charset="-120"/>
              <a:buChar char="•"/>
            </a:pPr>
            <a:r>
              <a:rPr lang="zh-TW" altLang="zh-TW" sz="2100" b="1">
                <a:solidFill>
                  <a:srgbClr val="FF0000"/>
                </a:solidFill>
                <a:latin typeface="微軟正黑體" panose="020B0604030504040204" pitchFamily="34" charset="-120"/>
                <a:ea typeface="微軟正黑體" panose="020B0604030504040204" pitchFamily="34" charset="-120"/>
              </a:rPr>
              <a:t>各校招生科別及測驗方式請看簡章</a:t>
            </a:r>
            <a:endParaRPr lang="zh-TW" altLang="zh-TW" sz="2100">
              <a:latin typeface="微軟正黑體" panose="020B0604030504040204" pitchFamily="34" charset="-120"/>
              <a:ea typeface="微軟正黑體" panose="020B0604030504040204" pitchFamily="34" charset="-120"/>
            </a:endParaRPr>
          </a:p>
        </p:txBody>
      </p:sp>
      <p:grpSp>
        <p:nvGrpSpPr>
          <p:cNvPr id="177161" name="object 13">
            <a:extLst>
              <a:ext uri="{FF2B5EF4-FFF2-40B4-BE49-F238E27FC236}">
                <a16:creationId xmlns:a16="http://schemas.microsoft.com/office/drawing/2014/main" id="{1A3229B2-676E-2625-1147-327635A912FA}"/>
              </a:ext>
            </a:extLst>
          </p:cNvPr>
          <p:cNvGrpSpPr>
            <a:grpSpLocks/>
          </p:cNvGrpSpPr>
          <p:nvPr/>
        </p:nvGrpSpPr>
        <p:grpSpPr bwMode="auto">
          <a:xfrm>
            <a:off x="6035675" y="5489575"/>
            <a:ext cx="2471738" cy="388938"/>
            <a:chOff x="8048370" y="6175806"/>
            <a:chExt cx="3295015" cy="519430"/>
          </a:xfrm>
        </p:grpSpPr>
        <p:sp>
          <p:nvSpPr>
            <p:cNvPr id="177164" name="object 14">
              <a:extLst>
                <a:ext uri="{FF2B5EF4-FFF2-40B4-BE49-F238E27FC236}">
                  <a16:creationId xmlns:a16="http://schemas.microsoft.com/office/drawing/2014/main" id="{5AEA29FE-7775-E346-6EB1-327475CFA95B}"/>
                </a:ext>
              </a:extLst>
            </p:cNvPr>
            <p:cNvSpPr>
              <a:spLocks/>
            </p:cNvSpPr>
            <p:nvPr/>
          </p:nvSpPr>
          <p:spPr bwMode="auto">
            <a:xfrm>
              <a:off x="8076945" y="6204381"/>
              <a:ext cx="3237865" cy="462280"/>
            </a:xfrm>
            <a:custGeom>
              <a:avLst/>
              <a:gdLst>
                <a:gd name="T0" fmla="*/ 3237738 w 3237865"/>
                <a:gd name="T1" fmla="*/ 0 h 462279"/>
                <a:gd name="T2" fmla="*/ 0 w 3237865"/>
                <a:gd name="T3" fmla="*/ 0 h 462279"/>
                <a:gd name="T4" fmla="*/ 0 w 3237865"/>
                <a:gd name="T5" fmla="*/ 461696 h 462279"/>
                <a:gd name="T6" fmla="*/ 3237738 w 3237865"/>
                <a:gd name="T7" fmla="*/ 461696 h 462279"/>
                <a:gd name="T8" fmla="*/ 3237738 w 3237865"/>
                <a:gd name="T9" fmla="*/ 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3237738" y="0"/>
                  </a:moveTo>
                  <a:lnTo>
                    <a:pt x="0" y="0"/>
                  </a:lnTo>
                  <a:lnTo>
                    <a:pt x="0" y="461670"/>
                  </a:lnTo>
                  <a:lnTo>
                    <a:pt x="3237738" y="461670"/>
                  </a:lnTo>
                  <a:lnTo>
                    <a:pt x="3237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77165" name="object 15">
              <a:extLst>
                <a:ext uri="{FF2B5EF4-FFF2-40B4-BE49-F238E27FC236}">
                  <a16:creationId xmlns:a16="http://schemas.microsoft.com/office/drawing/2014/main" id="{125085D1-318E-8FB4-B605-364E65111456}"/>
                </a:ext>
              </a:extLst>
            </p:cNvPr>
            <p:cNvSpPr>
              <a:spLocks/>
            </p:cNvSpPr>
            <p:nvPr/>
          </p:nvSpPr>
          <p:spPr bwMode="auto">
            <a:xfrm>
              <a:off x="8076945" y="6204381"/>
              <a:ext cx="3237865" cy="462280"/>
            </a:xfrm>
            <a:custGeom>
              <a:avLst/>
              <a:gdLst>
                <a:gd name="T0" fmla="*/ 0 w 3237865"/>
                <a:gd name="T1" fmla="*/ 461696 h 462279"/>
                <a:gd name="T2" fmla="*/ 3237738 w 3237865"/>
                <a:gd name="T3" fmla="*/ 461696 h 462279"/>
                <a:gd name="T4" fmla="*/ 3237738 w 3237865"/>
                <a:gd name="T5" fmla="*/ 0 h 462279"/>
                <a:gd name="T6" fmla="*/ 0 w 3237865"/>
                <a:gd name="T7" fmla="*/ 0 h 462279"/>
                <a:gd name="T8" fmla="*/ 0 w 3237865"/>
                <a:gd name="T9" fmla="*/ 461696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70"/>
                  </a:moveTo>
                  <a:lnTo>
                    <a:pt x="3237738" y="461670"/>
                  </a:lnTo>
                  <a:lnTo>
                    <a:pt x="3237738" y="0"/>
                  </a:lnTo>
                  <a:lnTo>
                    <a:pt x="0" y="0"/>
                  </a:lnTo>
                  <a:lnTo>
                    <a:pt x="0" y="461670"/>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77162" name="object 16">
            <a:extLst>
              <a:ext uri="{FF2B5EF4-FFF2-40B4-BE49-F238E27FC236}">
                <a16:creationId xmlns:a16="http://schemas.microsoft.com/office/drawing/2014/main" id="{94CC0F99-24F7-53BD-F79E-4772E2041987}"/>
              </a:ext>
            </a:extLst>
          </p:cNvPr>
          <p:cNvSpPr txBox="1">
            <a:spLocks noChangeArrowheads="1"/>
          </p:cNvSpPr>
          <p:nvPr/>
        </p:nvSpPr>
        <p:spPr bwMode="auto">
          <a:xfrm>
            <a:off x="6234113" y="5529263"/>
            <a:ext cx="20764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17" name="object 17">
            <a:extLst>
              <a:ext uri="{FF2B5EF4-FFF2-40B4-BE49-F238E27FC236}">
                <a16:creationId xmlns:a16="http://schemas.microsoft.com/office/drawing/2014/main" id="{CD24EC93-E626-823E-5418-704022DACE75}"/>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97</a:t>
            </a:r>
            <a:endParaRPr sz="1050">
              <a:latin typeface="Trebuchet MS"/>
              <a:cs typeface="Trebuchet MS"/>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8178" name="object 2">
            <a:extLst>
              <a:ext uri="{FF2B5EF4-FFF2-40B4-BE49-F238E27FC236}">
                <a16:creationId xmlns:a16="http://schemas.microsoft.com/office/drawing/2014/main" id="{599F72EE-3780-4BDC-0EF9-6F6304D0675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179" name="object 3">
            <a:extLst>
              <a:ext uri="{FF2B5EF4-FFF2-40B4-BE49-F238E27FC236}">
                <a16:creationId xmlns:a16="http://schemas.microsoft.com/office/drawing/2014/main" id="{0072B1E5-BDB4-257F-5709-A4F4AB3725CA}"/>
              </a:ext>
            </a:extLst>
          </p:cNvPr>
          <p:cNvGrpSpPr>
            <a:grpSpLocks/>
          </p:cNvGrpSpPr>
          <p:nvPr/>
        </p:nvGrpSpPr>
        <p:grpSpPr bwMode="auto">
          <a:xfrm>
            <a:off x="673100" y="2601913"/>
            <a:ext cx="811213" cy="811212"/>
            <a:chOff x="897394" y="2325877"/>
            <a:chExt cx="1081405" cy="1081405"/>
          </a:xfrm>
        </p:grpSpPr>
        <p:pic>
          <p:nvPicPr>
            <p:cNvPr id="178181" name="object 4">
              <a:extLst>
                <a:ext uri="{FF2B5EF4-FFF2-40B4-BE49-F238E27FC236}">
                  <a16:creationId xmlns:a16="http://schemas.microsoft.com/office/drawing/2014/main" id="{F504EB34-2A44-034C-5656-3B9504B354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94" y="2325877"/>
              <a:ext cx="1080884" cy="108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2" name="object 5">
              <a:extLst>
                <a:ext uri="{FF2B5EF4-FFF2-40B4-BE49-F238E27FC236}">
                  <a16:creationId xmlns:a16="http://schemas.microsoft.com/office/drawing/2014/main" id="{7BEAA991-2C0F-5BA1-1948-A11A51DD76E9}"/>
                </a:ext>
              </a:extLst>
            </p:cNvPr>
            <p:cNvSpPr>
              <a:spLocks/>
            </p:cNvSpPr>
            <p:nvPr/>
          </p:nvSpPr>
          <p:spPr bwMode="auto">
            <a:xfrm>
              <a:off x="1005484" y="2433954"/>
              <a:ext cx="864869" cy="864869"/>
            </a:xfrm>
            <a:custGeom>
              <a:avLst/>
              <a:gdLst>
                <a:gd name="T0" fmla="*/ 0 w 864869"/>
                <a:gd name="T1" fmla="*/ 432308 h 864870"/>
                <a:gd name="T2" fmla="*/ 2537 w 864869"/>
                <a:gd name="T3" fmla="*/ 385202 h 864870"/>
                <a:gd name="T4" fmla="*/ 9972 w 864869"/>
                <a:gd name="T5" fmla="*/ 339566 h 864870"/>
                <a:gd name="T6" fmla="*/ 22043 w 864869"/>
                <a:gd name="T7" fmla="*/ 295664 h 864870"/>
                <a:gd name="T8" fmla="*/ 38485 w 864869"/>
                <a:gd name="T9" fmla="*/ 253758 h 864870"/>
                <a:gd name="T10" fmla="*/ 59034 w 864869"/>
                <a:gd name="T11" fmla="*/ 214112 h 864870"/>
                <a:gd name="T12" fmla="*/ 83427 w 864869"/>
                <a:gd name="T13" fmla="*/ 176991 h 864870"/>
                <a:gd name="T14" fmla="*/ 111399 w 864869"/>
                <a:gd name="T15" fmla="*/ 142657 h 864870"/>
                <a:gd name="T16" fmla="*/ 142688 w 864869"/>
                <a:gd name="T17" fmla="*/ 111376 h 864870"/>
                <a:gd name="T18" fmla="*/ 177029 w 864869"/>
                <a:gd name="T19" fmla="*/ 83409 h 864870"/>
                <a:gd name="T20" fmla="*/ 214159 w 864869"/>
                <a:gd name="T21" fmla="*/ 59022 h 864870"/>
                <a:gd name="T22" fmla="*/ 253814 w 864869"/>
                <a:gd name="T23" fmla="*/ 38477 h 864870"/>
                <a:gd name="T24" fmla="*/ 295730 w 864869"/>
                <a:gd name="T25" fmla="*/ 22039 h 864870"/>
                <a:gd name="T26" fmla="*/ 339644 w 864869"/>
                <a:gd name="T27" fmla="*/ 9970 h 864870"/>
                <a:gd name="T28" fmla="*/ 385292 w 864869"/>
                <a:gd name="T29" fmla="*/ 2536 h 864870"/>
                <a:gd name="T30" fmla="*/ 432409 w 864869"/>
                <a:gd name="T31" fmla="*/ 0 h 864870"/>
                <a:gd name="T32" fmla="*/ 479514 w 864869"/>
                <a:gd name="T33" fmla="*/ 2536 h 864870"/>
                <a:gd name="T34" fmla="*/ 525150 w 864869"/>
                <a:gd name="T35" fmla="*/ 9970 h 864870"/>
                <a:gd name="T36" fmla="*/ 569053 w 864869"/>
                <a:gd name="T37" fmla="*/ 22039 h 864870"/>
                <a:gd name="T38" fmla="*/ 610959 w 864869"/>
                <a:gd name="T39" fmla="*/ 38477 h 864870"/>
                <a:gd name="T40" fmla="*/ 650605 w 864869"/>
                <a:gd name="T41" fmla="*/ 59022 h 864870"/>
                <a:gd name="T42" fmla="*/ 687726 w 864869"/>
                <a:gd name="T43" fmla="*/ 83409 h 864870"/>
                <a:gd name="T44" fmla="*/ 722059 w 864869"/>
                <a:gd name="T45" fmla="*/ 111376 h 864870"/>
                <a:gd name="T46" fmla="*/ 753341 w 864869"/>
                <a:gd name="T47" fmla="*/ 142657 h 864870"/>
                <a:gd name="T48" fmla="*/ 781308 w 864869"/>
                <a:gd name="T49" fmla="*/ 176991 h 864870"/>
                <a:gd name="T50" fmla="*/ 805695 w 864869"/>
                <a:gd name="T51" fmla="*/ 214112 h 864870"/>
                <a:gd name="T52" fmla="*/ 826240 w 864869"/>
                <a:gd name="T53" fmla="*/ 253758 h 864870"/>
                <a:gd name="T54" fmla="*/ 842678 w 864869"/>
                <a:gd name="T55" fmla="*/ 295664 h 864870"/>
                <a:gd name="T56" fmla="*/ 854746 w 864869"/>
                <a:gd name="T57" fmla="*/ 339566 h 864870"/>
                <a:gd name="T58" fmla="*/ 862180 w 864869"/>
                <a:gd name="T59" fmla="*/ 385202 h 864870"/>
                <a:gd name="T60" fmla="*/ 864717 w 864869"/>
                <a:gd name="T61" fmla="*/ 432308 h 864870"/>
                <a:gd name="T62" fmla="*/ 862180 w 864869"/>
                <a:gd name="T63" fmla="*/ 479388 h 864870"/>
                <a:gd name="T64" fmla="*/ 854746 w 864869"/>
                <a:gd name="T65" fmla="*/ 525029 h 864870"/>
                <a:gd name="T66" fmla="*/ 842678 w 864869"/>
                <a:gd name="T67" fmla="*/ 568939 h 864870"/>
                <a:gd name="T68" fmla="*/ 826240 w 864869"/>
                <a:gd name="T69" fmla="*/ 610854 h 864870"/>
                <a:gd name="T70" fmla="*/ 805695 w 864869"/>
                <a:gd name="T71" fmla="*/ 650510 h 864870"/>
                <a:gd name="T72" fmla="*/ 781308 w 864869"/>
                <a:gd name="T73" fmla="*/ 687643 h 864870"/>
                <a:gd name="T74" fmla="*/ 753341 w 864869"/>
                <a:gd name="T75" fmla="*/ 721989 h 864870"/>
                <a:gd name="T76" fmla="*/ 722059 w 864869"/>
                <a:gd name="T77" fmla="*/ 753283 h 864870"/>
                <a:gd name="T78" fmla="*/ 687726 w 864869"/>
                <a:gd name="T79" fmla="*/ 781262 h 864870"/>
                <a:gd name="T80" fmla="*/ 650605 w 864869"/>
                <a:gd name="T81" fmla="*/ 805662 h 864870"/>
                <a:gd name="T82" fmla="*/ 610959 w 864869"/>
                <a:gd name="T83" fmla="*/ 826217 h 864870"/>
                <a:gd name="T84" fmla="*/ 569053 w 864869"/>
                <a:gd name="T85" fmla="*/ 842664 h 864870"/>
                <a:gd name="T86" fmla="*/ 525150 w 864869"/>
                <a:gd name="T87" fmla="*/ 854739 h 864870"/>
                <a:gd name="T88" fmla="*/ 479514 w 864869"/>
                <a:gd name="T89" fmla="*/ 862178 h 864870"/>
                <a:gd name="T90" fmla="*/ 432409 w 864869"/>
                <a:gd name="T91" fmla="*/ 864717 h 864870"/>
                <a:gd name="T92" fmla="*/ 385292 w 864869"/>
                <a:gd name="T93" fmla="*/ 862178 h 864870"/>
                <a:gd name="T94" fmla="*/ 339644 w 864869"/>
                <a:gd name="T95" fmla="*/ 854739 h 864870"/>
                <a:gd name="T96" fmla="*/ 295730 w 864869"/>
                <a:gd name="T97" fmla="*/ 842664 h 864870"/>
                <a:gd name="T98" fmla="*/ 253814 w 864869"/>
                <a:gd name="T99" fmla="*/ 826217 h 864870"/>
                <a:gd name="T100" fmla="*/ 214159 w 864869"/>
                <a:gd name="T101" fmla="*/ 805662 h 864870"/>
                <a:gd name="T102" fmla="*/ 177029 w 864869"/>
                <a:gd name="T103" fmla="*/ 781262 h 864870"/>
                <a:gd name="T104" fmla="*/ 142688 w 864869"/>
                <a:gd name="T105" fmla="*/ 753283 h 864870"/>
                <a:gd name="T106" fmla="*/ 111399 w 864869"/>
                <a:gd name="T107" fmla="*/ 721989 h 864870"/>
                <a:gd name="T108" fmla="*/ 83427 w 864869"/>
                <a:gd name="T109" fmla="*/ 687643 h 864870"/>
                <a:gd name="T110" fmla="*/ 59034 w 864869"/>
                <a:gd name="T111" fmla="*/ 650510 h 864870"/>
                <a:gd name="T112" fmla="*/ 38485 w 864869"/>
                <a:gd name="T113" fmla="*/ 610854 h 864870"/>
                <a:gd name="T114" fmla="*/ 22043 w 864869"/>
                <a:gd name="T115" fmla="*/ 568939 h 864870"/>
                <a:gd name="T116" fmla="*/ 9972 w 864869"/>
                <a:gd name="T117" fmla="*/ 525029 h 864870"/>
                <a:gd name="T118" fmla="*/ 2537 w 864869"/>
                <a:gd name="T119" fmla="*/ 479388 h 864870"/>
                <a:gd name="T120" fmla="*/ 0 w 864869"/>
                <a:gd name="T121" fmla="*/ 432308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178180" name="object 6">
            <a:extLst>
              <a:ext uri="{FF2B5EF4-FFF2-40B4-BE49-F238E27FC236}">
                <a16:creationId xmlns:a16="http://schemas.microsoft.com/office/drawing/2014/main" id="{9B493F0A-A1CD-0C0F-73A1-61E15C0A29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788" y="2798763"/>
            <a:ext cx="4502150"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圖片 2">
            <a:extLst>
              <a:ext uri="{FF2B5EF4-FFF2-40B4-BE49-F238E27FC236}">
                <a16:creationId xmlns:a16="http://schemas.microsoft.com/office/drawing/2014/main" id="{5C357504-FB83-AAE4-724D-50E5B34093C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47900"/>
          <a:stretch>
            <a:fillRect/>
          </a:stretch>
        </p:blipFill>
        <p:spPr bwMode="auto">
          <a:xfrm>
            <a:off x="4786313" y="269875"/>
            <a:ext cx="3654425" cy="658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1" name="圖片 4">
            <a:extLst>
              <a:ext uri="{FF2B5EF4-FFF2-40B4-BE49-F238E27FC236}">
                <a16:creationId xmlns:a16="http://schemas.microsoft.com/office/drawing/2014/main" id="{BC8CED73-714E-B377-9A44-4AC6EA9AB9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49492"/>
          <a:stretch>
            <a:fillRect/>
          </a:stretch>
        </p:blipFill>
        <p:spPr bwMode="auto">
          <a:xfrm>
            <a:off x="539750" y="-34925"/>
            <a:ext cx="3810000" cy="665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9202" name="object 2">
            <a:extLst>
              <a:ext uri="{FF2B5EF4-FFF2-40B4-BE49-F238E27FC236}">
                <a16:creationId xmlns:a16="http://schemas.microsoft.com/office/drawing/2014/main" id="{8372980F-98D8-DA91-A5B4-513FFC8BD9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3788" y="1096963"/>
            <a:ext cx="4511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9203" name="object 3">
            <a:extLst>
              <a:ext uri="{FF2B5EF4-FFF2-40B4-BE49-F238E27FC236}">
                <a16:creationId xmlns:a16="http://schemas.microsoft.com/office/drawing/2014/main" id="{0EE8A227-503D-7E95-BE57-57875287B2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89513" y="4325938"/>
            <a:ext cx="1714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object 4">
            <a:extLst>
              <a:ext uri="{FF2B5EF4-FFF2-40B4-BE49-F238E27FC236}">
                <a16:creationId xmlns:a16="http://schemas.microsoft.com/office/drawing/2014/main" id="{D4BF3749-8491-AB9B-0BE1-93E7D9D97BFB}"/>
              </a:ext>
            </a:extLst>
          </p:cNvPr>
          <p:cNvSpPr txBox="1">
            <a:spLocks noChangeArrowheads="1"/>
          </p:cNvSpPr>
          <p:nvPr/>
        </p:nvSpPr>
        <p:spPr bwMode="auto">
          <a:xfrm>
            <a:off x="1395413" y="1806575"/>
            <a:ext cx="6850062"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1919" rIns="0" bIns="0">
            <a:spAutoFit/>
          </a:bodyPr>
          <a:lstStyle>
            <a:lvl1pPr marL="177800" indent="-168275">
              <a:spcBef>
                <a:spcPct val="20000"/>
              </a:spcBef>
              <a:buClr>
                <a:schemeClr val="accent1"/>
              </a:buClr>
              <a:buSzPct val="50000"/>
              <a:buFont typeface="Wingdings 2" panose="05020102010507070707" pitchFamily="18" charset="2"/>
              <a:buChar char=""/>
              <a:tabLst>
                <a:tab pos="177800" algn="l"/>
              </a:tabLst>
              <a:defRPr sz="3200">
                <a:solidFill>
                  <a:schemeClr val="tx1"/>
                </a:solidFill>
                <a:latin typeface="Cambria" panose="02040503050406030204" pitchFamily="18" charset="0"/>
                <a:ea typeface="新細明體" panose="02020500000000000000" pitchFamily="18" charset="-120"/>
              </a:defRPr>
            </a:lvl1pPr>
            <a:lvl2pPr marL="615950" indent="-339725">
              <a:spcBef>
                <a:spcPct val="20000"/>
              </a:spcBef>
              <a:buClr>
                <a:schemeClr val="accent2"/>
              </a:buClr>
              <a:buSzPct val="50000"/>
              <a:buFont typeface="Wingdings 2" panose="05020102010507070707" pitchFamily="18" charset="2"/>
              <a:buChar char="³"/>
              <a:tabLst>
                <a:tab pos="17780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7780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7780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7780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7780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7780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7780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77800" algn="l"/>
              </a:tabLst>
              <a:defRPr sz="2000">
                <a:solidFill>
                  <a:schemeClr val="tx1"/>
                </a:solidFill>
                <a:latin typeface="Cambria" panose="02040503050406030204" pitchFamily="18" charset="0"/>
                <a:ea typeface="新細明體" panose="02020500000000000000" pitchFamily="18" charset="-120"/>
              </a:defRPr>
            </a:lvl9pPr>
          </a:lstStyle>
          <a:p>
            <a:pPr>
              <a:spcBef>
                <a:spcPts val="875"/>
              </a:spcBef>
              <a:buClrTx/>
              <a:buSzPct val="80000"/>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產業特殊需求類科，指該類科具有下列</a:t>
            </a:r>
            <a:r>
              <a:rPr lang="zh-TW" altLang="zh-TW" sz="2100" b="1">
                <a:solidFill>
                  <a:srgbClr val="FF0000"/>
                </a:solidFill>
                <a:latin typeface="微軟正黑體" panose="020B0604030504040204" pitchFamily="34" charset="-120"/>
                <a:ea typeface="微軟正黑體" panose="020B0604030504040204" pitchFamily="34" charset="-120"/>
              </a:rPr>
              <a:t>二款以上</a:t>
            </a:r>
            <a:r>
              <a:rPr lang="zh-TW" altLang="zh-TW" sz="2100" b="1">
                <a:latin typeface="微軟正黑體" panose="020B0604030504040204" pitchFamily="34" charset="-120"/>
                <a:ea typeface="微軟正黑體" panose="020B0604030504040204" pitchFamily="34" charset="-120"/>
              </a:rPr>
              <a:t>情形者：</a:t>
            </a:r>
            <a:endParaRPr lang="zh-TW" altLang="zh-TW" sz="2100">
              <a:latin typeface="微軟正黑體" panose="020B0604030504040204" pitchFamily="34" charset="-120"/>
              <a:ea typeface="微軟正黑體" panose="020B0604030504040204" pitchFamily="34" charset="-120"/>
            </a:endParaRPr>
          </a:p>
          <a:p>
            <a:pPr lvl="1">
              <a:spcBef>
                <a:spcPts val="700"/>
              </a:spcBef>
              <a:buClrTx/>
              <a:buSzPct val="85000"/>
              <a:buFont typeface="Arial MT"/>
              <a:buChar char="•"/>
            </a:pPr>
            <a:r>
              <a:rPr lang="zh-TW" altLang="zh-TW" sz="1800">
                <a:latin typeface="微軟正黑體" panose="020B0604030504040204" pitchFamily="34" charset="-120"/>
                <a:ea typeface="微軟正黑體" panose="020B0604030504040204" pitchFamily="34" charset="-120"/>
              </a:rPr>
              <a:t>傳統、重要及基礎之行職業，具有急迫需求或轉型困難。</a:t>
            </a:r>
          </a:p>
          <a:p>
            <a:pPr lvl="1">
              <a:spcBef>
                <a:spcPts val="688"/>
              </a:spcBef>
              <a:buClrTx/>
              <a:buSzPct val="85000"/>
              <a:buFont typeface="Arial MT"/>
              <a:buChar char="•"/>
            </a:pPr>
            <a:r>
              <a:rPr lang="zh-TW" altLang="zh-TW" sz="1800">
                <a:latin typeface="微軟正黑體" panose="020B0604030504040204" pitchFamily="34" charset="-120"/>
                <a:ea typeface="微軟正黑體" panose="020B0604030504040204" pitchFamily="34" charset="-120"/>
              </a:rPr>
              <a:t>產業技術傳承困難，有人力斷層之虞。</a:t>
            </a:r>
          </a:p>
          <a:p>
            <a:pPr lvl="1">
              <a:spcBef>
                <a:spcPts val="688"/>
              </a:spcBef>
              <a:buClrTx/>
              <a:buSzPct val="85000"/>
              <a:buFont typeface="Arial MT"/>
              <a:buChar char="•"/>
            </a:pPr>
            <a:r>
              <a:rPr lang="zh-TW" altLang="zh-TW" sz="1800">
                <a:latin typeface="微軟正黑體" panose="020B0604030504040204" pitchFamily="34" charset="-120"/>
                <a:ea typeface="微軟正黑體" panose="020B0604030504040204" pitchFamily="34" charset="-120"/>
              </a:rPr>
              <a:t>學生就讀意願或就業意願較低。</a:t>
            </a:r>
          </a:p>
          <a:p>
            <a:pPr lvl="1">
              <a:spcBef>
                <a:spcPts val="688"/>
              </a:spcBef>
              <a:buClrTx/>
              <a:buSzPct val="85000"/>
              <a:buFont typeface="Arial MT"/>
              <a:buChar char="•"/>
            </a:pPr>
            <a:r>
              <a:rPr lang="zh-TW" altLang="zh-TW" sz="1800">
                <a:latin typeface="微軟正黑體" panose="020B0604030504040204" pitchFamily="34" charset="-120"/>
                <a:ea typeface="微軟正黑體" panose="020B0604030504040204" pitchFamily="34" charset="-120"/>
              </a:rPr>
              <a:t>設施、設備投資成本高。</a:t>
            </a:r>
          </a:p>
          <a:p>
            <a:pPr>
              <a:spcBef>
                <a:spcPts val="38"/>
              </a:spcBef>
              <a:buClrTx/>
              <a:buSzPct val="80000"/>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產特就學優待：</a:t>
            </a:r>
            <a:endParaRPr lang="zh-TW" altLang="zh-TW" sz="2100">
              <a:latin typeface="微軟正黑體" panose="020B0604030504040204" pitchFamily="34" charset="-120"/>
              <a:ea typeface="微軟正黑體" panose="020B0604030504040204" pitchFamily="34" charset="-120"/>
            </a:endParaRPr>
          </a:p>
          <a:p>
            <a:pPr lvl="1">
              <a:lnSpc>
                <a:spcPts val="2050"/>
              </a:lnSpc>
              <a:spcBef>
                <a:spcPts val="238"/>
              </a:spcBef>
              <a:buClrTx/>
              <a:buSzPct val="85000"/>
              <a:buFont typeface="Arial MT"/>
              <a:buChar char="•"/>
            </a:pPr>
            <a:r>
              <a:rPr lang="zh-TW" altLang="zh-TW" sz="1800">
                <a:latin typeface="微軟正黑體" panose="020B0604030504040204" pitchFamily="34" charset="-120"/>
                <a:ea typeface="微軟正黑體" panose="020B0604030504040204" pitchFamily="34" charset="-120"/>
              </a:rPr>
              <a:t>對</a:t>
            </a:r>
            <a:r>
              <a:rPr lang="zh-TW" altLang="zh-TW" sz="1800" b="1">
                <a:solidFill>
                  <a:srgbClr val="FF0000"/>
                </a:solidFill>
                <a:latin typeface="微軟正黑體" panose="020B0604030504040204" pitchFamily="34" charset="-120"/>
                <a:ea typeface="微軟正黑體" panose="020B0604030504040204" pitchFamily="34" charset="-120"/>
              </a:rPr>
              <a:t>學生</a:t>
            </a:r>
            <a:r>
              <a:rPr lang="zh-TW" altLang="zh-TW" sz="1800">
                <a:latin typeface="微軟正黑體" panose="020B0604030504040204" pitchFamily="34" charset="-120"/>
                <a:ea typeface="微軟正黑體" panose="020B0604030504040204" pitchFamily="34" charset="-120"/>
              </a:rPr>
              <a:t>之補助：</a:t>
            </a:r>
          </a:p>
          <a:p>
            <a:pPr>
              <a:lnSpc>
                <a:spcPts val="2050"/>
              </a:lnSpc>
              <a:spcBef>
                <a:spcPct val="0"/>
              </a:spcBef>
              <a:buClrTx/>
              <a:buSzTx/>
              <a:buFontTx/>
              <a:buNone/>
            </a:pPr>
            <a:r>
              <a:rPr lang="zh-TW" altLang="zh-TW" sz="1800">
                <a:latin typeface="微軟正黑體" panose="020B0604030504040204" pitchFamily="34" charset="-120"/>
                <a:ea typeface="微軟正黑體" panose="020B0604030504040204" pitchFamily="34" charset="-120"/>
              </a:rPr>
              <a:t>在校期間3年免學費及雜費(免	請、無門檻)</a:t>
            </a:r>
          </a:p>
          <a:p>
            <a:pPr lvl="1">
              <a:lnSpc>
                <a:spcPts val="2050"/>
              </a:lnSpc>
              <a:spcBef>
                <a:spcPts val="88"/>
              </a:spcBef>
              <a:buClrTx/>
              <a:buSzPct val="85000"/>
              <a:buFont typeface="Arial MT"/>
              <a:buChar char="•"/>
            </a:pPr>
            <a:r>
              <a:rPr lang="zh-TW" altLang="zh-TW" sz="1800">
                <a:latin typeface="微軟正黑體" panose="020B0604030504040204" pitchFamily="34" charset="-120"/>
                <a:ea typeface="微軟正黑體" panose="020B0604030504040204" pitchFamily="34" charset="-120"/>
              </a:rPr>
              <a:t>對</a:t>
            </a:r>
            <a:r>
              <a:rPr lang="zh-TW" altLang="zh-TW" sz="1800" b="1">
                <a:solidFill>
                  <a:srgbClr val="FF0000"/>
                </a:solidFill>
                <a:latin typeface="微軟正黑體" panose="020B0604030504040204" pitchFamily="34" charset="-120"/>
                <a:ea typeface="微軟正黑體" panose="020B0604030504040204" pitchFamily="34" charset="-120"/>
              </a:rPr>
              <a:t>學校</a:t>
            </a:r>
            <a:r>
              <a:rPr lang="zh-TW" altLang="zh-TW" sz="1800">
                <a:latin typeface="微軟正黑體" panose="020B0604030504040204" pitchFamily="34" charset="-120"/>
                <a:ea typeface="微軟正黑體" panose="020B0604030504040204" pitchFamily="34" charset="-120"/>
              </a:rPr>
              <a:t>之補助：</a:t>
            </a:r>
          </a:p>
          <a:p>
            <a:pPr>
              <a:lnSpc>
                <a:spcPts val="2050"/>
              </a:lnSpc>
              <a:spcBef>
                <a:spcPct val="0"/>
              </a:spcBef>
              <a:buClrTx/>
              <a:buSzTx/>
              <a:buFontTx/>
              <a:buNone/>
            </a:pPr>
            <a:r>
              <a:rPr lang="zh-TW" altLang="zh-TW" sz="1800">
                <a:latin typeface="微軟正黑體" panose="020B0604030504040204" pitchFamily="34" charset="-120"/>
                <a:ea typeface="微軟正黑體" panose="020B0604030504040204" pitchFamily="34" charset="-120"/>
              </a:rPr>
              <a:t>業務費、補救教學費、實習實驗費</a:t>
            </a:r>
          </a:p>
          <a:p>
            <a:pPr lvl="1">
              <a:spcBef>
                <a:spcPts val="88"/>
              </a:spcBef>
              <a:buClr>
                <a:srgbClr val="000000"/>
              </a:buClr>
              <a:buSzPct val="85000"/>
              <a:buFont typeface="Arial MT"/>
              <a:buChar char="•"/>
            </a:pPr>
            <a:r>
              <a:rPr lang="zh-TW" altLang="zh-TW" sz="1800" b="1">
                <a:solidFill>
                  <a:srgbClr val="FF0000"/>
                </a:solidFill>
                <a:latin typeface="微軟正黑體" panose="020B0604030504040204" pitchFamily="34" charset="-120"/>
                <a:ea typeface="微軟正黑體" panose="020B0604030504040204" pitchFamily="34" charset="-120"/>
              </a:rPr>
              <a:t>低收入戶子女優先入學</a:t>
            </a:r>
            <a:endParaRPr lang="zh-TW" altLang="zh-TW" sz="1800">
              <a:latin typeface="微軟正黑體" panose="020B0604030504040204" pitchFamily="34" charset="-120"/>
              <a:ea typeface="微軟正黑體" panose="020B0604030504040204" pitchFamily="34" charset="-120"/>
            </a:endParaRPr>
          </a:p>
        </p:txBody>
      </p:sp>
      <p:pic>
        <p:nvPicPr>
          <p:cNvPr id="179205" name="object 5">
            <a:extLst>
              <a:ext uri="{FF2B5EF4-FFF2-40B4-BE49-F238E27FC236}">
                <a16:creationId xmlns:a16="http://schemas.microsoft.com/office/drawing/2014/main" id="{27DEBC54-6EDD-773C-E7DF-13BB12B60E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0188" y="4995863"/>
            <a:ext cx="722312" cy="65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6A64E8AD-6AED-4514-0226-25DDFD2C705B}"/>
              </a:ext>
            </a:extLst>
          </p:cNvPr>
          <p:cNvSpPr txBox="1"/>
          <p:nvPr/>
        </p:nvSpPr>
        <p:spPr>
          <a:xfrm>
            <a:off x="8636000" y="5613400"/>
            <a:ext cx="177800" cy="163513"/>
          </a:xfrm>
          <a:prstGeom prst="rect">
            <a:avLst/>
          </a:prstGeom>
        </p:spPr>
        <p:txBody>
          <a:bodyPr lIns="0" tIns="1429" rIns="0" bIns="0">
            <a:spAutoFit/>
          </a:bodyPr>
          <a:lstStyle/>
          <a:p>
            <a:pPr marL="9525">
              <a:spcBef>
                <a:spcPts val="11"/>
              </a:spcBef>
              <a:defRPr/>
            </a:pPr>
            <a:r>
              <a:rPr sz="1050" b="1" spc="-19" dirty="0">
                <a:solidFill>
                  <a:srgbClr val="FFFFFF"/>
                </a:solidFill>
                <a:latin typeface="Trebuchet MS"/>
                <a:cs typeface="Trebuchet MS"/>
              </a:rPr>
              <a:t>99</a:t>
            </a:r>
            <a:endParaRPr sz="1050">
              <a:latin typeface="Trebuchet MS"/>
              <a:cs typeface="Trebuchet MS"/>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0226" name="object 2">
            <a:extLst>
              <a:ext uri="{FF2B5EF4-FFF2-40B4-BE49-F238E27FC236}">
                <a16:creationId xmlns:a16="http://schemas.microsoft.com/office/drawing/2014/main" id="{C4C8783C-99C7-A036-3D65-DBA5F459BF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3788" y="1095375"/>
            <a:ext cx="449897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3">
            <a:extLst>
              <a:ext uri="{FF2B5EF4-FFF2-40B4-BE49-F238E27FC236}">
                <a16:creationId xmlns:a16="http://schemas.microsoft.com/office/drawing/2014/main" id="{94C72591-E13D-9A00-99C4-F24F904DEC1B}"/>
              </a:ext>
            </a:extLst>
          </p:cNvPr>
          <p:cNvGraphicFramePr>
            <a:graphicFrameLocks noGrp="1"/>
          </p:cNvGraphicFramePr>
          <p:nvPr/>
        </p:nvGraphicFramePr>
        <p:xfrm>
          <a:off x="720725" y="1535113"/>
          <a:ext cx="7794625" cy="4395787"/>
        </p:xfrm>
        <a:graphic>
          <a:graphicData uri="http://schemas.openxmlformats.org/drawingml/2006/table">
            <a:tbl>
              <a:tblPr/>
              <a:tblGrid>
                <a:gridCol w="1752600">
                  <a:extLst>
                    <a:ext uri="{9D8B030D-6E8A-4147-A177-3AD203B41FA5}">
                      <a16:colId xmlns:a16="http://schemas.microsoft.com/office/drawing/2014/main" val="20000"/>
                    </a:ext>
                  </a:extLst>
                </a:gridCol>
                <a:gridCol w="3222625">
                  <a:extLst>
                    <a:ext uri="{9D8B030D-6E8A-4147-A177-3AD203B41FA5}">
                      <a16:colId xmlns:a16="http://schemas.microsoft.com/office/drawing/2014/main" val="20001"/>
                    </a:ext>
                  </a:extLst>
                </a:gridCol>
                <a:gridCol w="2819400">
                  <a:extLst>
                    <a:ext uri="{9D8B030D-6E8A-4147-A177-3AD203B41FA5}">
                      <a16:colId xmlns:a16="http://schemas.microsoft.com/office/drawing/2014/main" val="20002"/>
                    </a:ext>
                  </a:extLst>
                </a:gridCol>
              </a:tblGrid>
              <a:tr h="3095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zh-TW" altLang="zh-TW" sz="15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群科別</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05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10033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03300" marR="0" lvl="0" indent="0" algn="l" defTabSz="914400" rtl="0" eaLnBrk="1" fontAlgn="base" latinLnBrk="0" hangingPunct="1">
                        <a:lnSpc>
                          <a:spcPct val="100000"/>
                        </a:lnSpc>
                        <a:spcBef>
                          <a:spcPts val="300"/>
                        </a:spcBef>
                        <a:spcAft>
                          <a:spcPct val="0"/>
                        </a:spcAft>
                        <a:buClrTx/>
                        <a:buSzTx/>
                        <a:buFontTx/>
                        <a:buNone/>
                        <a:tabLst/>
                      </a:pPr>
                      <a:r>
                        <a:rPr kumimoji="0" lang="zh-TW" altLang="zh-TW" sz="15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技術型高中專業群科</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05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8604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860425" marR="0" lvl="0" indent="0" algn="l" defTabSz="914400" rtl="0" eaLnBrk="1" fontAlgn="base" latinLnBrk="0" hangingPunct="1">
                        <a:lnSpc>
                          <a:spcPct val="100000"/>
                        </a:lnSpc>
                        <a:spcBef>
                          <a:spcPts val="300"/>
                        </a:spcBef>
                        <a:spcAft>
                          <a:spcPct val="0"/>
                        </a:spcAft>
                        <a:buClrTx/>
                        <a:buSzTx/>
                        <a:buFontTx/>
                        <a:buNone/>
                        <a:tabLst/>
                      </a:pPr>
                      <a:r>
                        <a:rPr kumimoji="0" lang="zh-TW" altLang="zh-TW" sz="15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實用技能學程群科</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05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extLst>
                  <a:ext uri="{0D108BD9-81ED-4DB2-BD59-A6C34878D82A}">
                    <a16:rowId xmlns:a16="http://schemas.microsoft.com/office/drawing/2014/main" val="10000"/>
                  </a:ext>
                </a:extLst>
              </a:tr>
              <a:tr h="433387">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機械群</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05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模具科、鑄造科、板金科、配管科</a:t>
                      </a:r>
                    </a:p>
                    <a:p>
                      <a:pPr marL="90488" marR="0" lvl="0" indent="0" algn="l" defTabSz="914400" rtl="0" eaLnBrk="1" fontAlgn="base" latinLnBrk="0" hangingPunct="1">
                        <a:lnSpc>
                          <a:spcPct val="100000"/>
                        </a:lnSpc>
                        <a:spcBef>
                          <a:spcPct val="0"/>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機械木模科</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機械板金科、模具技術科、鑄造技術科</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1"/>
                  </a:ext>
                </a:extLst>
              </a:tr>
              <a:tr h="3095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動力機械群</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05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重機科、農業機械科、軌道車輛科</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機車修護科、塗裝技術科</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2"/>
                  </a:ext>
                </a:extLst>
              </a:tr>
              <a:tr h="3095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化工群</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05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紡織科、染整科</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染整技術科</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3"/>
                  </a:ext>
                </a:extLst>
              </a:tr>
              <a:tr h="3095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設計群</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05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家具木工科、陶瓷工程科。</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裝潢技術科、竹木工藝科</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4"/>
                  </a:ext>
                </a:extLst>
              </a:tr>
              <a:tr h="3095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土木與建築群</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土木科、空間測繪科</a:t>
                      </a:r>
                    </a:p>
                  </a:txBody>
                  <a:tcPr marL="0" marR="0" marT="3000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營造技術科</a:t>
                      </a:r>
                    </a:p>
                  </a:txBody>
                  <a:tcPr marL="0" marR="0" marT="3000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5"/>
                  </a:ext>
                </a:extLst>
              </a:tr>
              <a:tr h="433387">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農業群</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農場經營科、野生動物保育科、森林科、畜產保健科、園藝科、造園科</a:t>
                      </a:r>
                    </a:p>
                  </a:txBody>
                  <a:tcPr marL="0" marR="0" marT="3000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農業技術科、畜產加工科、休閒農業科茶葉技術科、園藝技術科、造園技術科</a:t>
                      </a:r>
                    </a:p>
                  </a:txBody>
                  <a:tcPr marL="0" marR="0" marT="3000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6"/>
                  </a:ext>
                </a:extLst>
              </a:tr>
              <a:tr h="3095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食品群</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水產食品科</a:t>
                      </a:r>
                    </a:p>
                  </a:txBody>
                  <a:tcPr marL="0" marR="0" marT="3000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水產食品加工科</a:t>
                      </a:r>
                    </a:p>
                  </a:txBody>
                  <a:tcPr marL="0" marR="0" marT="3000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7"/>
                  </a:ext>
                </a:extLst>
              </a:tr>
              <a:tr h="3095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海事群</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航海科、輪機科</a:t>
                      </a:r>
                    </a:p>
                  </a:txBody>
                  <a:tcPr marL="0" marR="0" marT="3000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船舶機電科</a:t>
                      </a:r>
                    </a:p>
                  </a:txBody>
                  <a:tcPr marL="0" marR="0" marT="3000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8"/>
                  </a:ext>
                </a:extLst>
              </a:tr>
              <a:tr h="433387">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水產群</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3000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漁業科、水產養殖科</a:t>
                      </a:r>
                    </a:p>
                  </a:txBody>
                  <a:tcPr marL="0" marR="0" marT="3000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水產養殖技術科、休閒漁業科漁具製作科</a:t>
                      </a:r>
                    </a:p>
                  </a:txBody>
                  <a:tcPr marL="0" marR="0" marT="3000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09"/>
                  </a:ext>
                </a:extLst>
              </a:tr>
              <a:tr h="3095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電機電子群</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3000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水電技術科</a:t>
                      </a:r>
                    </a:p>
                  </a:txBody>
                  <a:tcPr marL="0" marR="0" marT="3000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10"/>
                  </a:ext>
                </a:extLst>
              </a:tr>
              <a:tr h="3095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商業與管理群</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3000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25"/>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航運管理科</a:t>
                      </a:r>
                    </a:p>
                  </a:txBody>
                  <a:tcPr marL="0" marR="0" marT="3048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11"/>
                  </a:ext>
                </a:extLst>
              </a:tr>
              <a:tr h="3095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家政群</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3000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904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0488" marR="0" lvl="0" indent="0" algn="l" defTabSz="914400" rtl="0" eaLnBrk="1" fontAlgn="base" latinLnBrk="0" hangingPunct="1">
                        <a:lnSpc>
                          <a:spcPct val="100000"/>
                        </a:lnSpc>
                        <a:spcBef>
                          <a:spcPts val="325"/>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照顧服務科</a:t>
                      </a:r>
                    </a:p>
                  </a:txBody>
                  <a:tcPr marL="0" marR="0" marT="3048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DF6FB"/>
                    </a:solidFill>
                  </a:tcPr>
                </a:tc>
                <a:extLst>
                  <a:ext uri="{0D108BD9-81ED-4DB2-BD59-A6C34878D82A}">
                    <a16:rowId xmlns:a16="http://schemas.microsoft.com/office/drawing/2014/main" val="10012"/>
                  </a:ext>
                </a:extLst>
              </a:tr>
            </a:tbl>
          </a:graphicData>
        </a:graphic>
      </p:graphicFrame>
      <p:sp>
        <p:nvSpPr>
          <p:cNvPr id="4" name="object 4">
            <a:extLst>
              <a:ext uri="{FF2B5EF4-FFF2-40B4-BE49-F238E27FC236}">
                <a16:creationId xmlns:a16="http://schemas.microsoft.com/office/drawing/2014/main" id="{11DF168B-9875-7F83-9EFB-0B9C132EACD8}"/>
              </a:ext>
            </a:extLst>
          </p:cNvPr>
          <p:cNvSpPr txBox="1"/>
          <p:nvPr/>
        </p:nvSpPr>
        <p:spPr>
          <a:xfrm>
            <a:off x="8596313" y="5613400"/>
            <a:ext cx="255587" cy="163513"/>
          </a:xfrm>
          <a:prstGeom prst="rect">
            <a:avLst/>
          </a:prstGeom>
        </p:spPr>
        <p:txBody>
          <a:bodyPr lIns="0" tIns="1429" rIns="0" bIns="0">
            <a:spAutoFit/>
          </a:bodyPr>
          <a:lstStyle/>
          <a:p>
            <a:pPr marL="9525">
              <a:spcBef>
                <a:spcPts val="11"/>
              </a:spcBef>
              <a:defRPr/>
            </a:pPr>
            <a:r>
              <a:rPr sz="1050" b="1" spc="-19" dirty="0">
                <a:solidFill>
                  <a:srgbClr val="FFFFFF"/>
                </a:solidFill>
                <a:latin typeface="Trebuchet MS"/>
                <a:cs typeface="Trebuchet MS"/>
              </a:rPr>
              <a:t>100</a:t>
            </a:r>
            <a:endParaRPr sz="1050">
              <a:latin typeface="Trebuchet MS"/>
              <a:cs typeface="Trebuchet MS"/>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1250" name="object 2">
            <a:extLst>
              <a:ext uri="{FF2B5EF4-FFF2-40B4-BE49-F238E27FC236}">
                <a16:creationId xmlns:a16="http://schemas.microsoft.com/office/drawing/2014/main" id="{C783C7B7-0B9D-933B-C93F-D70E62455E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38" y="1208088"/>
            <a:ext cx="109696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1" name="object 3">
            <a:extLst>
              <a:ext uri="{FF2B5EF4-FFF2-40B4-BE49-F238E27FC236}">
                <a16:creationId xmlns:a16="http://schemas.microsoft.com/office/drawing/2014/main" id="{C8350AD4-1C88-8593-C873-C573ACA1336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263" y="1227138"/>
            <a:ext cx="6334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1252" name="object 4">
            <a:extLst>
              <a:ext uri="{FF2B5EF4-FFF2-40B4-BE49-F238E27FC236}">
                <a16:creationId xmlns:a16="http://schemas.microsoft.com/office/drawing/2014/main" id="{FBBF507B-CF09-F378-8629-D1557CF01E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775" y="1203325"/>
            <a:ext cx="5664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3" name="object 5">
            <a:extLst>
              <a:ext uri="{FF2B5EF4-FFF2-40B4-BE49-F238E27FC236}">
                <a16:creationId xmlns:a16="http://schemas.microsoft.com/office/drawing/2014/main" id="{69255529-C69D-9B32-2E99-C47669076D36}"/>
              </a:ext>
            </a:extLst>
          </p:cNvPr>
          <p:cNvSpPr txBox="1">
            <a:spLocks noChangeArrowheads="1"/>
          </p:cNvSpPr>
          <p:nvPr/>
        </p:nvSpPr>
        <p:spPr bwMode="auto">
          <a:xfrm>
            <a:off x="1703388" y="1766888"/>
            <a:ext cx="5070475" cy="3084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265113" indent="-255588">
              <a:spcBef>
                <a:spcPct val="20000"/>
              </a:spcBef>
              <a:buClr>
                <a:schemeClr val="accent1"/>
              </a:buClr>
              <a:buSzPct val="50000"/>
              <a:buFont typeface="Wingdings 2" panose="05020102010507070707" pitchFamily="18" charset="2"/>
              <a:buChar char=""/>
              <a:tabLst>
                <a:tab pos="265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65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5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9pPr>
          </a:lstStyle>
          <a:p>
            <a:pPr>
              <a:lnSpc>
                <a:spcPts val="2750"/>
              </a:lnSpc>
              <a:spcBef>
                <a:spcPts val="75"/>
              </a:spcBef>
              <a:buClrTx/>
              <a:buSzPct val="84000"/>
              <a:buFont typeface="Wingdings" panose="05000000000000000000" pitchFamily="2" charset="2"/>
              <a:buChar char=""/>
            </a:pPr>
            <a:r>
              <a:rPr lang="zh-TW" altLang="zh-TW" sz="2400" b="1">
                <a:latin typeface="微軟正黑體" panose="020B0604030504040204" pitchFamily="34" charset="-120"/>
                <a:ea typeface="微軟正黑體" panose="020B0604030504040204" pitchFamily="34" charset="-120"/>
              </a:rPr>
              <a:t>報名資格</a:t>
            </a:r>
            <a:endParaRPr lang="zh-TW" altLang="zh-TW" sz="2400">
              <a:latin typeface="微軟正黑體" panose="020B0604030504040204" pitchFamily="34" charset="-120"/>
              <a:ea typeface="微軟正黑體" panose="020B0604030504040204" pitchFamily="34" charset="-120"/>
            </a:endParaRPr>
          </a:p>
          <a:p>
            <a:pPr>
              <a:lnSpc>
                <a:spcPts val="2400"/>
              </a:lnSpc>
              <a:spcBef>
                <a:spcPct val="0"/>
              </a:spcBef>
              <a:buClrTx/>
              <a:buSzTx/>
              <a:buFontTx/>
              <a:buNone/>
            </a:pPr>
            <a:r>
              <a:rPr lang="zh-TW" altLang="zh-TW" sz="2100" b="1">
                <a:latin typeface="微軟正黑體" panose="020B0604030504040204" pitchFamily="34" charset="-120"/>
                <a:ea typeface="微軟正黑體" panose="020B0604030504040204" pitchFamily="34" charset="-120"/>
              </a:rPr>
              <a:t>須</a:t>
            </a:r>
            <a:r>
              <a:rPr lang="zh-TW" altLang="zh-TW" sz="2100" b="1">
                <a:solidFill>
                  <a:srgbClr val="FF0000"/>
                </a:solidFill>
                <a:latin typeface="微軟正黑體" panose="020B0604030504040204" pitchFamily="34" charset="-120"/>
                <a:ea typeface="微軟正黑體" panose="020B0604030504040204" pitchFamily="34" charset="-120"/>
              </a:rPr>
              <a:t>同時</a:t>
            </a:r>
            <a:r>
              <a:rPr lang="zh-TW" altLang="zh-TW" sz="2100" b="1">
                <a:latin typeface="微軟正黑體" panose="020B0604030504040204" pitchFamily="34" charset="-120"/>
                <a:ea typeface="微軟正黑體" panose="020B0604030504040204" pitchFamily="34" charset="-120"/>
              </a:rPr>
              <a:t>符合學力條件之一和特別條件之一</a:t>
            </a:r>
            <a:endParaRPr lang="zh-TW" altLang="zh-TW" sz="2100">
              <a:latin typeface="微軟正黑體" panose="020B0604030504040204" pitchFamily="34" charset="-120"/>
              <a:ea typeface="微軟正黑體" panose="020B0604030504040204" pitchFamily="34" charset="-120"/>
            </a:endParaRPr>
          </a:p>
          <a:p>
            <a:pPr>
              <a:lnSpc>
                <a:spcPts val="2775"/>
              </a:lnSpc>
              <a:spcBef>
                <a:spcPts val="2100"/>
              </a:spcBef>
              <a:buClrTx/>
              <a:buSzPct val="84000"/>
              <a:buFont typeface="Wingdings" panose="05000000000000000000" pitchFamily="2" charset="2"/>
              <a:buChar char=""/>
            </a:pPr>
            <a:r>
              <a:rPr lang="zh-TW" altLang="zh-TW" sz="2400" b="1">
                <a:latin typeface="微軟正黑體" panose="020B0604030504040204" pitchFamily="34" charset="-120"/>
                <a:ea typeface="微軟正黑體" panose="020B0604030504040204" pitchFamily="34" charset="-120"/>
              </a:rPr>
              <a:t>學力條件(擇一)</a:t>
            </a:r>
            <a:endParaRPr lang="zh-TW" altLang="zh-TW" sz="2400">
              <a:latin typeface="微軟正黑體" panose="020B0604030504040204" pitchFamily="34" charset="-120"/>
              <a:ea typeface="微軟正黑體" panose="020B0604030504040204" pitchFamily="34" charset="-120"/>
            </a:endParaRPr>
          </a:p>
          <a:p>
            <a:pPr>
              <a:lnSpc>
                <a:spcPts val="1950"/>
              </a:lnSpc>
              <a:spcBef>
                <a:spcPct val="0"/>
              </a:spcBef>
              <a:buClrTx/>
              <a:buSzTx/>
              <a:buFontTx/>
              <a:buNone/>
            </a:pPr>
            <a:r>
              <a:rPr lang="zh-TW" altLang="zh-TW" sz="1800" b="1">
                <a:latin typeface="微軟正黑體" panose="020B0604030504040204" pitchFamily="34" charset="-120"/>
                <a:ea typeface="微軟正黑體" panose="020B0604030504040204" pitchFamily="34" charset="-120"/>
              </a:rPr>
              <a:t>國中或同等學歷</a:t>
            </a:r>
            <a:endParaRPr lang="zh-TW" altLang="zh-TW" sz="1800">
              <a:latin typeface="微軟正黑體" panose="020B0604030504040204" pitchFamily="34" charset="-120"/>
              <a:ea typeface="微軟正黑體" panose="020B0604030504040204" pitchFamily="34" charset="-120"/>
            </a:endParaRPr>
          </a:p>
          <a:p>
            <a:pPr>
              <a:lnSpc>
                <a:spcPts val="2050"/>
              </a:lnSpc>
              <a:spcBef>
                <a:spcPct val="0"/>
              </a:spcBef>
              <a:buClrTx/>
              <a:buSzTx/>
              <a:buFontTx/>
              <a:buNone/>
            </a:pPr>
            <a:r>
              <a:rPr lang="zh-TW" altLang="zh-TW" sz="1800" b="1">
                <a:latin typeface="微軟正黑體" panose="020B0604030504040204" pitchFamily="34" charset="-120"/>
                <a:ea typeface="微軟正黑體" panose="020B0604030504040204" pitchFamily="34" charset="-120"/>
              </a:rPr>
              <a:t>丙級技術士證或相當於丙級以上技術士證</a:t>
            </a:r>
            <a:endParaRPr lang="zh-TW" altLang="zh-TW" sz="1800">
              <a:latin typeface="微軟正黑體" panose="020B0604030504040204" pitchFamily="34" charset="-120"/>
              <a:ea typeface="微軟正黑體" panose="020B0604030504040204" pitchFamily="34" charset="-120"/>
            </a:endParaRPr>
          </a:p>
          <a:p>
            <a:pPr>
              <a:spcBef>
                <a:spcPts val="2088"/>
              </a:spcBef>
              <a:buClrTx/>
              <a:buSzPct val="84000"/>
              <a:buFont typeface="Wingdings" panose="05000000000000000000" pitchFamily="2" charset="2"/>
              <a:buChar char=""/>
            </a:pPr>
            <a:r>
              <a:rPr lang="zh-TW" altLang="zh-TW" sz="2400" b="1">
                <a:latin typeface="微軟正黑體" panose="020B0604030504040204" pitchFamily="34" charset="-120"/>
                <a:ea typeface="微軟正黑體" panose="020B0604030504040204" pitchFamily="34" charset="-120"/>
              </a:rPr>
              <a:t>特別條件(擇一)</a:t>
            </a:r>
            <a:endParaRPr lang="zh-TW" altLang="zh-TW" sz="2400">
              <a:latin typeface="微軟正黑體" panose="020B0604030504040204" pitchFamily="34" charset="-120"/>
              <a:ea typeface="微軟正黑體" panose="020B0604030504040204" pitchFamily="34" charset="-120"/>
            </a:endParaRPr>
          </a:p>
          <a:p>
            <a:pPr>
              <a:lnSpc>
                <a:spcPct val="111000"/>
              </a:lnSpc>
              <a:spcBef>
                <a:spcPts val="13"/>
              </a:spcBef>
              <a:buClrTx/>
              <a:buSzTx/>
              <a:buFontTx/>
              <a:buNone/>
            </a:pPr>
            <a:r>
              <a:rPr lang="zh-TW" altLang="zh-TW" sz="1800" b="1">
                <a:latin typeface="微軟正黑體" panose="020B0604030504040204" pitchFamily="34" charset="-120"/>
                <a:ea typeface="微軟正黑體" panose="020B0604030504040204" pitchFamily="34" charset="-120"/>
              </a:rPr>
              <a:t>低收入戶子女	中低收入戶子女 失業勞工子女	特殊境遇家庭子女</a:t>
            </a:r>
            <a:endParaRPr lang="zh-TW" altLang="zh-TW" sz="1800">
              <a:latin typeface="微軟正黑體" panose="020B0604030504040204" pitchFamily="34" charset="-120"/>
              <a:ea typeface="微軟正黑體" panose="020B0604030504040204" pitchFamily="34" charset="-120"/>
            </a:endParaRPr>
          </a:p>
        </p:txBody>
      </p:sp>
      <p:sp>
        <p:nvSpPr>
          <p:cNvPr id="181254" name="object 6">
            <a:extLst>
              <a:ext uri="{FF2B5EF4-FFF2-40B4-BE49-F238E27FC236}">
                <a16:creationId xmlns:a16="http://schemas.microsoft.com/office/drawing/2014/main" id="{B30C38C3-E759-4D78-8880-A6673283EF4A}"/>
              </a:ext>
            </a:extLst>
          </p:cNvPr>
          <p:cNvSpPr txBox="1">
            <a:spLocks noChangeArrowheads="1"/>
          </p:cNvSpPr>
          <p:nvPr/>
        </p:nvSpPr>
        <p:spPr bwMode="auto">
          <a:xfrm>
            <a:off x="3532188" y="4792663"/>
            <a:ext cx="1847850" cy="61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9052"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313"/>
              </a:spcBef>
              <a:buClrTx/>
              <a:buSzTx/>
              <a:buFontTx/>
              <a:buNone/>
            </a:pPr>
            <a:r>
              <a:rPr lang="zh-TW" altLang="zh-TW" sz="1800" b="1">
                <a:latin typeface="微軟正黑體" panose="020B0604030504040204" pitchFamily="34" charset="-120"/>
                <a:ea typeface="微軟正黑體" panose="020B0604030504040204" pitchFamily="34" charset="-120"/>
              </a:rPr>
              <a:t>農漁民子女</a:t>
            </a:r>
            <a:endParaRPr lang="zh-TW" altLang="zh-TW" sz="1800">
              <a:latin typeface="微軟正黑體" panose="020B0604030504040204" pitchFamily="34" charset="-120"/>
              <a:ea typeface="微軟正黑體" panose="020B0604030504040204" pitchFamily="34" charset="-120"/>
            </a:endParaRPr>
          </a:p>
          <a:p>
            <a:pPr>
              <a:spcBef>
                <a:spcPts val="238"/>
              </a:spcBef>
              <a:buClrTx/>
              <a:buSzTx/>
              <a:buFontTx/>
              <a:buNone/>
            </a:pPr>
            <a:r>
              <a:rPr lang="zh-TW" altLang="zh-TW" sz="1800" b="1">
                <a:latin typeface="微軟正黑體" panose="020B0604030504040204" pitchFamily="34" charset="-120"/>
                <a:ea typeface="微軟正黑體" panose="020B0604030504040204" pitchFamily="34" charset="-120"/>
              </a:rPr>
              <a:t>身心障礙人士子女</a:t>
            </a:r>
            <a:endParaRPr lang="zh-TW" altLang="zh-TW" sz="1800">
              <a:latin typeface="微軟正黑體" panose="020B0604030504040204" pitchFamily="34" charset="-120"/>
              <a:ea typeface="微軟正黑體" panose="020B0604030504040204" pitchFamily="34" charset="-120"/>
            </a:endParaRPr>
          </a:p>
        </p:txBody>
      </p:sp>
      <p:sp>
        <p:nvSpPr>
          <p:cNvPr id="181255" name="object 7">
            <a:extLst>
              <a:ext uri="{FF2B5EF4-FFF2-40B4-BE49-F238E27FC236}">
                <a16:creationId xmlns:a16="http://schemas.microsoft.com/office/drawing/2014/main" id="{6037C77B-3B35-B09A-40E2-B6033D6E6B55}"/>
              </a:ext>
            </a:extLst>
          </p:cNvPr>
          <p:cNvSpPr txBox="1">
            <a:spLocks noChangeArrowheads="1"/>
          </p:cNvSpPr>
          <p:nvPr/>
        </p:nvSpPr>
        <p:spPr bwMode="auto">
          <a:xfrm>
            <a:off x="1989138" y="4792663"/>
            <a:ext cx="116205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39052"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313"/>
              </a:spcBef>
              <a:buClrTx/>
              <a:buSzTx/>
              <a:buFontTx/>
              <a:buNone/>
            </a:pPr>
            <a:r>
              <a:rPr lang="zh-TW" altLang="zh-TW" sz="1800" b="1">
                <a:latin typeface="微軟正黑體" panose="020B0604030504040204" pitchFamily="34" charset="-120"/>
                <a:ea typeface="微軟正黑體" panose="020B0604030504040204" pitchFamily="34" charset="-120"/>
              </a:rPr>
              <a:t>育幼院童</a:t>
            </a:r>
            <a:endParaRPr lang="zh-TW" altLang="zh-TW" sz="1800">
              <a:latin typeface="微軟正黑體" panose="020B0604030504040204" pitchFamily="34" charset="-120"/>
              <a:ea typeface="微軟正黑體" panose="020B0604030504040204" pitchFamily="34" charset="-120"/>
            </a:endParaRPr>
          </a:p>
          <a:p>
            <a:pPr>
              <a:lnSpc>
                <a:spcPts val="1938"/>
              </a:lnSpc>
              <a:spcBef>
                <a:spcPts val="475"/>
              </a:spcBef>
              <a:buClrTx/>
              <a:buSzTx/>
              <a:buFontTx/>
              <a:buNone/>
            </a:pPr>
            <a:r>
              <a:rPr lang="zh-TW" altLang="zh-TW" sz="1800" b="1">
                <a:latin typeface="微軟正黑體" panose="020B0604030504040204" pitchFamily="34" charset="-120"/>
                <a:ea typeface="微軟正黑體" panose="020B0604030504040204" pitchFamily="34" charset="-120"/>
              </a:rPr>
              <a:t>軍公教遺族原住民</a:t>
            </a:r>
            <a:endParaRPr lang="zh-TW" altLang="zh-TW" sz="1800">
              <a:latin typeface="微軟正黑體" panose="020B0604030504040204" pitchFamily="34" charset="-120"/>
              <a:ea typeface="微軟正黑體" panose="020B0604030504040204" pitchFamily="34" charset="-120"/>
            </a:endParaRPr>
          </a:p>
        </p:txBody>
      </p:sp>
      <p:sp>
        <p:nvSpPr>
          <p:cNvPr id="181256" name="object 8">
            <a:extLst>
              <a:ext uri="{FF2B5EF4-FFF2-40B4-BE49-F238E27FC236}">
                <a16:creationId xmlns:a16="http://schemas.microsoft.com/office/drawing/2014/main" id="{45713AAB-B81D-8203-6223-1C405735B0C6}"/>
              </a:ext>
            </a:extLst>
          </p:cNvPr>
          <p:cNvSpPr>
            <a:spLocks/>
          </p:cNvSpPr>
          <p:nvPr/>
        </p:nvSpPr>
        <p:spPr bwMode="auto">
          <a:xfrm>
            <a:off x="6057900" y="5510213"/>
            <a:ext cx="2428875" cy="347662"/>
          </a:xfrm>
          <a:custGeom>
            <a:avLst/>
            <a:gdLst>
              <a:gd name="T0" fmla="*/ 0 w 3237865"/>
              <a:gd name="T1" fmla="*/ 280 h 462279"/>
              <a:gd name="T2" fmla="*/ 1837 w 3237865"/>
              <a:gd name="T3" fmla="*/ 280 h 462279"/>
              <a:gd name="T4" fmla="*/ 1837 w 3237865"/>
              <a:gd name="T5" fmla="*/ 0 h 462279"/>
              <a:gd name="T6" fmla="*/ 0 w 3237865"/>
              <a:gd name="T7" fmla="*/ 0 h 462279"/>
              <a:gd name="T8" fmla="*/ 0 w 3237865"/>
              <a:gd name="T9" fmla="*/ 28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70"/>
                </a:moveTo>
                <a:lnTo>
                  <a:pt x="3237738" y="461670"/>
                </a:lnTo>
                <a:lnTo>
                  <a:pt x="3237738" y="0"/>
                </a:lnTo>
                <a:lnTo>
                  <a:pt x="0" y="0"/>
                </a:lnTo>
                <a:lnTo>
                  <a:pt x="0" y="461670"/>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81257" name="object 9">
            <a:extLst>
              <a:ext uri="{FF2B5EF4-FFF2-40B4-BE49-F238E27FC236}">
                <a16:creationId xmlns:a16="http://schemas.microsoft.com/office/drawing/2014/main" id="{FDB1430E-1880-B4CF-DDD6-6F4B2C1B98AD}"/>
              </a:ext>
            </a:extLst>
          </p:cNvPr>
          <p:cNvSpPr txBox="1">
            <a:spLocks noChangeArrowheads="1"/>
          </p:cNvSpPr>
          <p:nvPr/>
        </p:nvSpPr>
        <p:spPr bwMode="auto">
          <a:xfrm>
            <a:off x="6234113" y="5511800"/>
            <a:ext cx="2076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181258" name="object 10">
            <a:extLst>
              <a:ext uri="{FF2B5EF4-FFF2-40B4-BE49-F238E27FC236}">
                <a16:creationId xmlns:a16="http://schemas.microsoft.com/office/drawing/2014/main" id="{207645AE-AB25-AA69-24E3-ACE12FDF1ED1}"/>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03E03A3E-2657-43DE-BC19-FC82F73EA783}" type="slidenum">
              <a:rPr lang="zh-TW" altLang="zh-TW" sz="1000">
                <a:solidFill>
                  <a:schemeClr val="bg1"/>
                </a:solidFill>
                <a:latin typeface="Trebuchet MS" panose="020B0603020202020204" pitchFamily="34" charset="0"/>
              </a:rPr>
              <a:pPr>
                <a:spcBef>
                  <a:spcPts val="13"/>
                </a:spcBef>
                <a:buClrTx/>
                <a:buSzTx/>
                <a:buFontTx/>
                <a:buNone/>
              </a:pPr>
              <a:t>152</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274" name="object 2">
            <a:extLst>
              <a:ext uri="{FF2B5EF4-FFF2-40B4-BE49-F238E27FC236}">
                <a16:creationId xmlns:a16="http://schemas.microsoft.com/office/drawing/2014/main" id="{A2D074CB-82CB-D0C8-7FF9-685C9F373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0738" y="1208088"/>
            <a:ext cx="109696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5" name="object 3">
            <a:extLst>
              <a:ext uri="{FF2B5EF4-FFF2-40B4-BE49-F238E27FC236}">
                <a16:creationId xmlns:a16="http://schemas.microsoft.com/office/drawing/2014/main" id="{4398FFF2-D854-ABAA-9B12-4F64065D51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3263" y="1227138"/>
            <a:ext cx="633412"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2276" name="object 4">
            <a:extLst>
              <a:ext uri="{FF2B5EF4-FFF2-40B4-BE49-F238E27FC236}">
                <a16:creationId xmlns:a16="http://schemas.microsoft.com/office/drawing/2014/main" id="{06CCE829-1451-6501-A337-87F2748CDD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4775" y="1203325"/>
            <a:ext cx="56642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7" name="object 5">
            <a:extLst>
              <a:ext uri="{FF2B5EF4-FFF2-40B4-BE49-F238E27FC236}">
                <a16:creationId xmlns:a16="http://schemas.microsoft.com/office/drawing/2014/main" id="{FE3E7DFA-C903-8DCE-D730-3D6E56708784}"/>
              </a:ext>
            </a:extLst>
          </p:cNvPr>
          <p:cNvSpPr txBox="1">
            <a:spLocks noChangeArrowheads="1"/>
          </p:cNvSpPr>
          <p:nvPr/>
        </p:nvSpPr>
        <p:spPr bwMode="auto">
          <a:xfrm>
            <a:off x="1203325" y="1841500"/>
            <a:ext cx="5699125"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265113" indent="-255588">
              <a:spcBef>
                <a:spcPct val="20000"/>
              </a:spcBef>
              <a:buClr>
                <a:schemeClr val="accent1"/>
              </a:buClr>
              <a:buSzPct val="50000"/>
              <a:buFont typeface="Wingdings 2" panose="05020102010507070707" pitchFamily="18" charset="2"/>
              <a:buChar char=""/>
              <a:tabLst>
                <a:tab pos="265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65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5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Pct val="84000"/>
              <a:buFont typeface="Wingdings" panose="05000000000000000000" pitchFamily="2" charset="2"/>
              <a:buChar char=""/>
            </a:pPr>
            <a:r>
              <a:rPr lang="zh-TW" altLang="zh-TW" sz="2400" b="1">
                <a:latin typeface="微軟正黑體" panose="020B0604030504040204" pitchFamily="34" charset="-120"/>
                <a:ea typeface="微軟正黑體" panose="020B0604030504040204" pitchFamily="34" charset="-120"/>
              </a:rPr>
              <a:t>基北區招生科別：13校9群15科，144名</a:t>
            </a:r>
            <a:endParaRPr lang="zh-TW" altLang="zh-TW" sz="2400">
              <a:latin typeface="微軟正黑體" panose="020B0604030504040204" pitchFamily="34" charset="-120"/>
              <a:ea typeface="微軟正黑體" panose="020B0604030504040204" pitchFamily="34" charset="-120"/>
            </a:endParaRPr>
          </a:p>
        </p:txBody>
      </p:sp>
      <p:sp>
        <p:nvSpPr>
          <p:cNvPr id="182278" name="object 6">
            <a:extLst>
              <a:ext uri="{FF2B5EF4-FFF2-40B4-BE49-F238E27FC236}">
                <a16:creationId xmlns:a16="http://schemas.microsoft.com/office/drawing/2014/main" id="{1B3E6BF4-8805-5062-895E-2CDAEAB70D06}"/>
              </a:ext>
            </a:extLst>
          </p:cNvPr>
          <p:cNvSpPr txBox="1">
            <a:spLocks noChangeArrowheads="1"/>
          </p:cNvSpPr>
          <p:nvPr/>
        </p:nvSpPr>
        <p:spPr bwMode="auto">
          <a:xfrm>
            <a:off x="1533525" y="2200275"/>
            <a:ext cx="4705350" cy="296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4294" rIns="0" bIns="0">
            <a:spAutoFit/>
          </a:bodyPr>
          <a:lstStyle>
            <a:lvl1pPr marL="350838" indent="-341313">
              <a:spcBef>
                <a:spcPct val="20000"/>
              </a:spcBef>
              <a:buClr>
                <a:schemeClr val="accent1"/>
              </a:buClr>
              <a:buSzPct val="50000"/>
              <a:buFont typeface="Wingdings 2" panose="05020102010507070707" pitchFamily="18" charset="2"/>
              <a:buChar char=""/>
              <a:tabLst>
                <a:tab pos="350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0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0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9pPr>
          </a:lstStyle>
          <a:p>
            <a:pPr>
              <a:spcBef>
                <a:spcPts val="500"/>
              </a:spcBef>
              <a:buClrTx/>
              <a:buSzPct val="85000"/>
              <a:buFont typeface="Arial MT"/>
              <a:buChar char="•"/>
            </a:pPr>
            <a:r>
              <a:rPr lang="zh-TW" altLang="zh-TW" sz="1800">
                <a:latin typeface="微軟正黑體" panose="020B0604030504040204" pitchFamily="34" charset="-120"/>
                <a:ea typeface="微軟正黑體" panose="020B0604030504040204" pitchFamily="34" charset="-120"/>
              </a:rPr>
              <a:t>機械群：模具科、鑄造科、板金科、配管科</a:t>
            </a:r>
          </a:p>
          <a:p>
            <a:pPr>
              <a:spcBef>
                <a:spcPts val="438"/>
              </a:spcBef>
              <a:buClrTx/>
              <a:buSzPct val="85000"/>
              <a:buFont typeface="Arial MT"/>
              <a:buChar char="•"/>
            </a:pPr>
            <a:r>
              <a:rPr lang="zh-TW" altLang="zh-TW" sz="1800">
                <a:latin typeface="微軟正黑體" panose="020B0604030504040204" pitchFamily="34" charset="-120"/>
                <a:ea typeface="微軟正黑體" panose="020B0604030504040204" pitchFamily="34" charset="-120"/>
              </a:rPr>
              <a:t>動力機械群：重機科</a:t>
            </a:r>
          </a:p>
          <a:p>
            <a:pPr>
              <a:spcBef>
                <a:spcPts val="425"/>
              </a:spcBef>
              <a:buClrTx/>
              <a:buSzPct val="85000"/>
              <a:buFont typeface="Arial MT"/>
              <a:buChar char="•"/>
            </a:pPr>
            <a:r>
              <a:rPr lang="zh-TW" altLang="zh-TW" sz="1800">
                <a:latin typeface="微軟正黑體" panose="020B0604030504040204" pitchFamily="34" charset="-120"/>
                <a:ea typeface="微軟正黑體" panose="020B0604030504040204" pitchFamily="34" charset="-120"/>
              </a:rPr>
              <a:t>土木與建築群：空間測繪科、土木科</a:t>
            </a:r>
          </a:p>
          <a:p>
            <a:pPr>
              <a:spcBef>
                <a:spcPts val="425"/>
              </a:spcBef>
              <a:buClrTx/>
              <a:buSzPct val="85000"/>
              <a:buFont typeface="Arial MT"/>
              <a:buChar char="•"/>
            </a:pPr>
            <a:r>
              <a:rPr lang="zh-TW" altLang="zh-TW" sz="1800">
                <a:latin typeface="微軟正黑體" panose="020B0604030504040204" pitchFamily="34" charset="-120"/>
                <a:ea typeface="微軟正黑體" panose="020B0604030504040204" pitchFamily="34" charset="-120"/>
              </a:rPr>
              <a:t>設計群：陶瓷工程科</a:t>
            </a:r>
          </a:p>
          <a:p>
            <a:pPr>
              <a:spcBef>
                <a:spcPts val="438"/>
              </a:spcBef>
              <a:buClrTx/>
              <a:buSzPct val="85000"/>
              <a:buFont typeface="Arial MT"/>
              <a:buChar char="•"/>
            </a:pPr>
            <a:r>
              <a:rPr lang="zh-TW" altLang="zh-TW" sz="1800">
                <a:latin typeface="微軟正黑體" panose="020B0604030504040204" pitchFamily="34" charset="-120"/>
                <a:ea typeface="微軟正黑體" panose="020B0604030504040204" pitchFamily="34" charset="-120"/>
              </a:rPr>
              <a:t>農業群：園藝科</a:t>
            </a:r>
          </a:p>
          <a:p>
            <a:pPr>
              <a:spcBef>
                <a:spcPts val="425"/>
              </a:spcBef>
              <a:buClrTx/>
              <a:buSzPct val="85000"/>
              <a:buFont typeface="Arial MT"/>
              <a:buChar char="•"/>
            </a:pPr>
            <a:r>
              <a:rPr lang="zh-TW" altLang="zh-TW" sz="1800">
                <a:latin typeface="微軟正黑體" panose="020B0604030504040204" pitchFamily="34" charset="-120"/>
                <a:ea typeface="微軟正黑體" panose="020B0604030504040204" pitchFamily="34" charset="-120"/>
              </a:rPr>
              <a:t>海事群：航海科、輪機科</a:t>
            </a:r>
          </a:p>
          <a:p>
            <a:pPr>
              <a:spcBef>
                <a:spcPts val="438"/>
              </a:spcBef>
              <a:buClrTx/>
              <a:buSzPct val="85000"/>
              <a:buFont typeface="Arial MT"/>
              <a:buChar char="•"/>
            </a:pPr>
            <a:r>
              <a:rPr lang="zh-TW" altLang="zh-TW" sz="1800">
                <a:latin typeface="微軟正黑體" panose="020B0604030504040204" pitchFamily="34" charset="-120"/>
                <a:ea typeface="微軟正黑體" panose="020B0604030504040204" pitchFamily="34" charset="-120"/>
              </a:rPr>
              <a:t>水產群：漁業科、水產養殖科</a:t>
            </a:r>
          </a:p>
          <a:p>
            <a:pPr>
              <a:spcBef>
                <a:spcPts val="425"/>
              </a:spcBef>
              <a:buClrTx/>
              <a:buSzPct val="85000"/>
              <a:buFont typeface="Arial MT"/>
              <a:buChar char="•"/>
            </a:pPr>
            <a:r>
              <a:rPr lang="zh-TW" altLang="zh-TW" sz="1800">
                <a:latin typeface="微軟正黑體" panose="020B0604030504040204" pitchFamily="34" charset="-120"/>
                <a:ea typeface="微軟正黑體" panose="020B0604030504040204" pitchFamily="34" charset="-120"/>
              </a:rPr>
              <a:t>商業管理群：航運管理科</a:t>
            </a:r>
          </a:p>
          <a:p>
            <a:pPr>
              <a:spcBef>
                <a:spcPts val="425"/>
              </a:spcBef>
              <a:buClrTx/>
              <a:buSzPct val="85000"/>
              <a:buFont typeface="Arial MT"/>
              <a:buChar char="•"/>
            </a:pPr>
            <a:r>
              <a:rPr lang="zh-TW" altLang="zh-TW" sz="1800">
                <a:latin typeface="微軟正黑體" panose="020B0604030504040204" pitchFamily="34" charset="-120"/>
                <a:ea typeface="微軟正黑體" panose="020B0604030504040204" pitchFamily="34" charset="-120"/>
              </a:rPr>
              <a:t>家政群：照顧服務科</a:t>
            </a:r>
          </a:p>
        </p:txBody>
      </p:sp>
      <p:sp>
        <p:nvSpPr>
          <p:cNvPr id="182279" name="object 7">
            <a:extLst>
              <a:ext uri="{FF2B5EF4-FFF2-40B4-BE49-F238E27FC236}">
                <a16:creationId xmlns:a16="http://schemas.microsoft.com/office/drawing/2014/main" id="{4931D57A-6514-B0AC-6B2C-8D3D95C12235}"/>
              </a:ext>
            </a:extLst>
          </p:cNvPr>
          <p:cNvSpPr txBox="1">
            <a:spLocks noChangeArrowheads="1"/>
          </p:cNvSpPr>
          <p:nvPr/>
        </p:nvSpPr>
        <p:spPr bwMode="auto">
          <a:xfrm>
            <a:off x="1203325" y="5197475"/>
            <a:ext cx="747077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265113" indent="-255588">
              <a:spcBef>
                <a:spcPct val="20000"/>
              </a:spcBef>
              <a:buClr>
                <a:schemeClr val="accent1"/>
              </a:buClr>
              <a:buSzPct val="50000"/>
              <a:buFont typeface="Wingdings 2" panose="05020102010507070707" pitchFamily="18" charset="2"/>
              <a:buChar char=""/>
              <a:tabLst>
                <a:tab pos="265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65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5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Pct val="84000"/>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基北區產業特殊需求類科優先入學承辦學校：臺北市木柵高工</a:t>
            </a:r>
            <a:endParaRPr lang="zh-TW" altLang="zh-TW" sz="2100">
              <a:latin typeface="微軟正黑體" panose="020B0604030504040204" pitchFamily="34" charset="-120"/>
              <a:ea typeface="微軟正黑體" panose="020B0604030504040204" pitchFamily="34" charset="-120"/>
            </a:endParaRPr>
          </a:p>
        </p:txBody>
      </p:sp>
      <p:sp>
        <p:nvSpPr>
          <p:cNvPr id="182280" name="object 8">
            <a:extLst>
              <a:ext uri="{FF2B5EF4-FFF2-40B4-BE49-F238E27FC236}">
                <a16:creationId xmlns:a16="http://schemas.microsoft.com/office/drawing/2014/main" id="{4E40099E-FF5D-EF2F-C35A-BF4EDD2F5600}"/>
              </a:ext>
            </a:extLst>
          </p:cNvPr>
          <p:cNvSpPr>
            <a:spLocks/>
          </p:cNvSpPr>
          <p:nvPr/>
        </p:nvSpPr>
        <p:spPr bwMode="auto">
          <a:xfrm>
            <a:off x="6057900" y="5554663"/>
            <a:ext cx="2428875" cy="346075"/>
          </a:xfrm>
          <a:custGeom>
            <a:avLst/>
            <a:gdLst>
              <a:gd name="T0" fmla="*/ 0 w 3237865"/>
              <a:gd name="T1" fmla="*/ 249 h 462279"/>
              <a:gd name="T2" fmla="*/ 1837 w 3237865"/>
              <a:gd name="T3" fmla="*/ 249 h 462279"/>
              <a:gd name="T4" fmla="*/ 1837 w 3237865"/>
              <a:gd name="T5" fmla="*/ 0 h 462279"/>
              <a:gd name="T6" fmla="*/ 0 w 3237865"/>
              <a:gd name="T7" fmla="*/ 0 h 462279"/>
              <a:gd name="T8" fmla="*/ 0 w 3237865"/>
              <a:gd name="T9" fmla="*/ 249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70"/>
                </a:moveTo>
                <a:lnTo>
                  <a:pt x="3237738" y="461670"/>
                </a:lnTo>
                <a:lnTo>
                  <a:pt x="3237738" y="0"/>
                </a:lnTo>
                <a:lnTo>
                  <a:pt x="0" y="0"/>
                </a:lnTo>
                <a:lnTo>
                  <a:pt x="0" y="461670"/>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82281" name="object 9">
            <a:extLst>
              <a:ext uri="{FF2B5EF4-FFF2-40B4-BE49-F238E27FC236}">
                <a16:creationId xmlns:a16="http://schemas.microsoft.com/office/drawing/2014/main" id="{6890C4D8-2461-40CF-5974-7F2CF486AFD3}"/>
              </a:ext>
            </a:extLst>
          </p:cNvPr>
          <p:cNvSpPr txBox="1">
            <a:spLocks noChangeArrowheads="1"/>
          </p:cNvSpPr>
          <p:nvPr/>
        </p:nvSpPr>
        <p:spPr bwMode="auto">
          <a:xfrm>
            <a:off x="6237288" y="2959100"/>
            <a:ext cx="2068512" cy="1377950"/>
          </a:xfrm>
          <a:prstGeom prst="rect">
            <a:avLst/>
          </a:prstGeom>
          <a:solidFill>
            <a:srgbClr val="FFFFCC"/>
          </a:solidFill>
          <a:ln w="57150">
            <a:solidFill>
              <a:srgbClr val="FFC000"/>
            </a:solidFill>
            <a:miter lim="800000"/>
            <a:headEnd/>
            <a:tailEnd/>
          </a:ln>
        </p:spPr>
        <p:txBody>
          <a:bodyPr lIns="0" tIns="56198" rIns="0" bIns="0">
            <a:spAutoFit/>
          </a:bodyPr>
          <a:lstStyle>
            <a:lvl1pPr marL="349250" indent="-492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438"/>
              </a:spcBef>
              <a:buClrTx/>
              <a:buSzTx/>
              <a:buFontTx/>
              <a:buNone/>
            </a:pPr>
            <a:r>
              <a:rPr lang="zh-TW" altLang="zh-TW" sz="2100" b="1">
                <a:solidFill>
                  <a:srgbClr val="FF0000"/>
                </a:solidFill>
                <a:latin typeface="微軟正黑體" panose="020B0604030504040204" pitchFamily="34" charset="-120"/>
                <a:ea typeface="微軟正黑體" panose="020B0604030504040204" pitchFamily="34" charset="-120"/>
              </a:rPr>
              <a:t>★優點特色</a:t>
            </a:r>
            <a:r>
              <a:rPr lang="zh-TW" altLang="zh-TW" sz="1800" b="1">
                <a:solidFill>
                  <a:srgbClr val="FF0000"/>
                </a:solidFill>
                <a:latin typeface="微軟正黑體" panose="020B0604030504040204" pitchFamily="34" charset="-120"/>
                <a:ea typeface="微軟正黑體" panose="020B0604030504040204" pitchFamily="34" charset="-120"/>
              </a:rPr>
              <a:t>★</a:t>
            </a:r>
            <a:endParaRPr lang="zh-TW" altLang="zh-TW" sz="1800">
              <a:latin typeface="微軟正黑體" panose="020B0604030504040204" pitchFamily="34" charset="-120"/>
              <a:ea typeface="微軟正黑體" panose="020B0604030504040204" pitchFamily="34" charset="-120"/>
            </a:endParaRPr>
          </a:p>
          <a:p>
            <a:pPr>
              <a:lnSpc>
                <a:spcPct val="120000"/>
              </a:lnSpc>
              <a:spcBef>
                <a:spcPts val="50"/>
              </a:spcBef>
              <a:buClrTx/>
              <a:buSzTx/>
              <a:buFontTx/>
              <a:buNone/>
            </a:pPr>
            <a:r>
              <a:rPr lang="zh-TW" altLang="zh-TW" sz="1800">
                <a:solidFill>
                  <a:srgbClr val="FF0000"/>
                </a:solidFill>
                <a:latin typeface="微軟正黑體" panose="020B0604030504040204" pitchFamily="34" charset="-120"/>
                <a:ea typeface="微軟正黑體" panose="020B0604030504040204" pitchFamily="34" charset="-120"/>
              </a:rPr>
              <a:t>選讀適用科別享有學費 雜費補助</a:t>
            </a:r>
            <a:endParaRPr lang="zh-TW" altLang="zh-TW" sz="1800">
              <a:latin typeface="微軟正黑體" panose="020B0604030504040204" pitchFamily="34" charset="-120"/>
              <a:ea typeface="微軟正黑體" panose="020B0604030504040204" pitchFamily="34" charset="-120"/>
            </a:endParaRPr>
          </a:p>
        </p:txBody>
      </p:sp>
      <p:pic>
        <p:nvPicPr>
          <p:cNvPr id="182282" name="object 10">
            <a:extLst>
              <a:ext uri="{FF2B5EF4-FFF2-40B4-BE49-F238E27FC236}">
                <a16:creationId xmlns:a16="http://schemas.microsoft.com/office/drawing/2014/main" id="{6921CF76-448E-C597-7ED5-207CBBFE5A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3063" y="4848225"/>
            <a:ext cx="58578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83" name="object 11">
            <a:extLst>
              <a:ext uri="{FF2B5EF4-FFF2-40B4-BE49-F238E27FC236}">
                <a16:creationId xmlns:a16="http://schemas.microsoft.com/office/drawing/2014/main" id="{7D9F6B62-D632-D18B-2E64-B3745DB38665}"/>
              </a:ext>
            </a:extLst>
          </p:cNvPr>
          <p:cNvSpPr txBox="1">
            <a:spLocks noChangeArrowheads="1"/>
          </p:cNvSpPr>
          <p:nvPr/>
        </p:nvSpPr>
        <p:spPr bwMode="auto">
          <a:xfrm>
            <a:off x="6234113" y="5511800"/>
            <a:ext cx="2076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182284" name="object 12">
            <a:extLst>
              <a:ext uri="{FF2B5EF4-FFF2-40B4-BE49-F238E27FC236}">
                <a16:creationId xmlns:a16="http://schemas.microsoft.com/office/drawing/2014/main" id="{764E8A45-9478-B22D-012C-71247A66C9A8}"/>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EB351ED1-8059-43C2-BDA7-D42D9DF6B884}" type="slidenum">
              <a:rPr lang="zh-TW" altLang="zh-TW" sz="1000">
                <a:solidFill>
                  <a:schemeClr val="bg1"/>
                </a:solidFill>
                <a:latin typeface="Trebuchet MS" panose="020B0603020202020204" pitchFamily="34" charset="0"/>
              </a:rPr>
              <a:pPr>
                <a:spcBef>
                  <a:spcPts val="13"/>
                </a:spcBef>
                <a:buClrTx/>
                <a:buSzTx/>
                <a:buFontTx/>
                <a:buNone/>
              </a:pPr>
              <a:t>153</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298" name="object 2">
            <a:extLst>
              <a:ext uri="{FF2B5EF4-FFF2-40B4-BE49-F238E27FC236}">
                <a16:creationId xmlns:a16="http://schemas.microsoft.com/office/drawing/2014/main" id="{12FBB7D3-6F00-AD68-6B50-A50EF9C600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3299" name="object 3">
            <a:extLst>
              <a:ext uri="{FF2B5EF4-FFF2-40B4-BE49-F238E27FC236}">
                <a16:creationId xmlns:a16="http://schemas.microsoft.com/office/drawing/2014/main" id="{16B8E893-ACEA-F829-2130-BF23E902E49E}"/>
              </a:ext>
            </a:extLst>
          </p:cNvPr>
          <p:cNvGrpSpPr>
            <a:grpSpLocks/>
          </p:cNvGrpSpPr>
          <p:nvPr/>
        </p:nvGrpSpPr>
        <p:grpSpPr bwMode="auto">
          <a:xfrm>
            <a:off x="673100" y="2601913"/>
            <a:ext cx="811213" cy="811212"/>
            <a:chOff x="897394" y="2325877"/>
            <a:chExt cx="1081405" cy="1081405"/>
          </a:xfrm>
        </p:grpSpPr>
        <p:pic>
          <p:nvPicPr>
            <p:cNvPr id="183301" name="object 4">
              <a:extLst>
                <a:ext uri="{FF2B5EF4-FFF2-40B4-BE49-F238E27FC236}">
                  <a16:creationId xmlns:a16="http://schemas.microsoft.com/office/drawing/2014/main" id="{6ECF81BF-1C57-6BAE-8F47-7F74CB7A9F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94" y="2325877"/>
              <a:ext cx="1080884" cy="108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3302" name="object 5">
              <a:extLst>
                <a:ext uri="{FF2B5EF4-FFF2-40B4-BE49-F238E27FC236}">
                  <a16:creationId xmlns:a16="http://schemas.microsoft.com/office/drawing/2014/main" id="{A555CE0F-8DA4-76EF-858A-4F17372DA118}"/>
                </a:ext>
              </a:extLst>
            </p:cNvPr>
            <p:cNvSpPr>
              <a:spLocks/>
            </p:cNvSpPr>
            <p:nvPr/>
          </p:nvSpPr>
          <p:spPr bwMode="auto">
            <a:xfrm>
              <a:off x="1005484" y="2433954"/>
              <a:ext cx="864869" cy="864869"/>
            </a:xfrm>
            <a:custGeom>
              <a:avLst/>
              <a:gdLst>
                <a:gd name="T0" fmla="*/ 0 w 864869"/>
                <a:gd name="T1" fmla="*/ 432308 h 864870"/>
                <a:gd name="T2" fmla="*/ 2537 w 864869"/>
                <a:gd name="T3" fmla="*/ 385202 h 864870"/>
                <a:gd name="T4" fmla="*/ 9972 w 864869"/>
                <a:gd name="T5" fmla="*/ 339566 h 864870"/>
                <a:gd name="T6" fmla="*/ 22043 w 864869"/>
                <a:gd name="T7" fmla="*/ 295664 h 864870"/>
                <a:gd name="T8" fmla="*/ 38485 w 864869"/>
                <a:gd name="T9" fmla="*/ 253758 h 864870"/>
                <a:gd name="T10" fmla="*/ 59034 w 864869"/>
                <a:gd name="T11" fmla="*/ 214112 h 864870"/>
                <a:gd name="T12" fmla="*/ 83427 w 864869"/>
                <a:gd name="T13" fmla="*/ 176991 h 864870"/>
                <a:gd name="T14" fmla="*/ 111399 w 864869"/>
                <a:gd name="T15" fmla="*/ 142657 h 864870"/>
                <a:gd name="T16" fmla="*/ 142688 w 864869"/>
                <a:gd name="T17" fmla="*/ 111376 h 864870"/>
                <a:gd name="T18" fmla="*/ 177029 w 864869"/>
                <a:gd name="T19" fmla="*/ 83409 h 864870"/>
                <a:gd name="T20" fmla="*/ 214159 w 864869"/>
                <a:gd name="T21" fmla="*/ 59022 h 864870"/>
                <a:gd name="T22" fmla="*/ 253814 w 864869"/>
                <a:gd name="T23" fmla="*/ 38477 h 864870"/>
                <a:gd name="T24" fmla="*/ 295730 w 864869"/>
                <a:gd name="T25" fmla="*/ 22039 h 864870"/>
                <a:gd name="T26" fmla="*/ 339644 w 864869"/>
                <a:gd name="T27" fmla="*/ 9970 h 864870"/>
                <a:gd name="T28" fmla="*/ 385292 w 864869"/>
                <a:gd name="T29" fmla="*/ 2536 h 864870"/>
                <a:gd name="T30" fmla="*/ 432409 w 864869"/>
                <a:gd name="T31" fmla="*/ 0 h 864870"/>
                <a:gd name="T32" fmla="*/ 479514 w 864869"/>
                <a:gd name="T33" fmla="*/ 2536 h 864870"/>
                <a:gd name="T34" fmla="*/ 525150 w 864869"/>
                <a:gd name="T35" fmla="*/ 9970 h 864870"/>
                <a:gd name="T36" fmla="*/ 569053 w 864869"/>
                <a:gd name="T37" fmla="*/ 22039 h 864870"/>
                <a:gd name="T38" fmla="*/ 610959 w 864869"/>
                <a:gd name="T39" fmla="*/ 38477 h 864870"/>
                <a:gd name="T40" fmla="*/ 650605 w 864869"/>
                <a:gd name="T41" fmla="*/ 59022 h 864870"/>
                <a:gd name="T42" fmla="*/ 687726 w 864869"/>
                <a:gd name="T43" fmla="*/ 83409 h 864870"/>
                <a:gd name="T44" fmla="*/ 722059 w 864869"/>
                <a:gd name="T45" fmla="*/ 111376 h 864870"/>
                <a:gd name="T46" fmla="*/ 753341 w 864869"/>
                <a:gd name="T47" fmla="*/ 142657 h 864870"/>
                <a:gd name="T48" fmla="*/ 781308 w 864869"/>
                <a:gd name="T49" fmla="*/ 176991 h 864870"/>
                <a:gd name="T50" fmla="*/ 805695 w 864869"/>
                <a:gd name="T51" fmla="*/ 214112 h 864870"/>
                <a:gd name="T52" fmla="*/ 826240 w 864869"/>
                <a:gd name="T53" fmla="*/ 253758 h 864870"/>
                <a:gd name="T54" fmla="*/ 842678 w 864869"/>
                <a:gd name="T55" fmla="*/ 295664 h 864870"/>
                <a:gd name="T56" fmla="*/ 854746 w 864869"/>
                <a:gd name="T57" fmla="*/ 339566 h 864870"/>
                <a:gd name="T58" fmla="*/ 862180 w 864869"/>
                <a:gd name="T59" fmla="*/ 385202 h 864870"/>
                <a:gd name="T60" fmla="*/ 864717 w 864869"/>
                <a:gd name="T61" fmla="*/ 432308 h 864870"/>
                <a:gd name="T62" fmla="*/ 862180 w 864869"/>
                <a:gd name="T63" fmla="*/ 479388 h 864870"/>
                <a:gd name="T64" fmla="*/ 854746 w 864869"/>
                <a:gd name="T65" fmla="*/ 525029 h 864870"/>
                <a:gd name="T66" fmla="*/ 842678 w 864869"/>
                <a:gd name="T67" fmla="*/ 568939 h 864870"/>
                <a:gd name="T68" fmla="*/ 826240 w 864869"/>
                <a:gd name="T69" fmla="*/ 610854 h 864870"/>
                <a:gd name="T70" fmla="*/ 805695 w 864869"/>
                <a:gd name="T71" fmla="*/ 650510 h 864870"/>
                <a:gd name="T72" fmla="*/ 781308 w 864869"/>
                <a:gd name="T73" fmla="*/ 687643 h 864870"/>
                <a:gd name="T74" fmla="*/ 753341 w 864869"/>
                <a:gd name="T75" fmla="*/ 721989 h 864870"/>
                <a:gd name="T76" fmla="*/ 722059 w 864869"/>
                <a:gd name="T77" fmla="*/ 753283 h 864870"/>
                <a:gd name="T78" fmla="*/ 687726 w 864869"/>
                <a:gd name="T79" fmla="*/ 781262 h 864870"/>
                <a:gd name="T80" fmla="*/ 650605 w 864869"/>
                <a:gd name="T81" fmla="*/ 805662 h 864870"/>
                <a:gd name="T82" fmla="*/ 610959 w 864869"/>
                <a:gd name="T83" fmla="*/ 826217 h 864870"/>
                <a:gd name="T84" fmla="*/ 569053 w 864869"/>
                <a:gd name="T85" fmla="*/ 842664 h 864870"/>
                <a:gd name="T86" fmla="*/ 525150 w 864869"/>
                <a:gd name="T87" fmla="*/ 854739 h 864870"/>
                <a:gd name="T88" fmla="*/ 479514 w 864869"/>
                <a:gd name="T89" fmla="*/ 862178 h 864870"/>
                <a:gd name="T90" fmla="*/ 432409 w 864869"/>
                <a:gd name="T91" fmla="*/ 864717 h 864870"/>
                <a:gd name="T92" fmla="*/ 385292 w 864869"/>
                <a:gd name="T93" fmla="*/ 862178 h 864870"/>
                <a:gd name="T94" fmla="*/ 339644 w 864869"/>
                <a:gd name="T95" fmla="*/ 854739 h 864870"/>
                <a:gd name="T96" fmla="*/ 295730 w 864869"/>
                <a:gd name="T97" fmla="*/ 842664 h 864870"/>
                <a:gd name="T98" fmla="*/ 253814 w 864869"/>
                <a:gd name="T99" fmla="*/ 826217 h 864870"/>
                <a:gd name="T100" fmla="*/ 214159 w 864869"/>
                <a:gd name="T101" fmla="*/ 805662 h 864870"/>
                <a:gd name="T102" fmla="*/ 177029 w 864869"/>
                <a:gd name="T103" fmla="*/ 781262 h 864870"/>
                <a:gd name="T104" fmla="*/ 142688 w 864869"/>
                <a:gd name="T105" fmla="*/ 753283 h 864870"/>
                <a:gd name="T106" fmla="*/ 111399 w 864869"/>
                <a:gd name="T107" fmla="*/ 721989 h 864870"/>
                <a:gd name="T108" fmla="*/ 83427 w 864869"/>
                <a:gd name="T109" fmla="*/ 687643 h 864870"/>
                <a:gd name="T110" fmla="*/ 59034 w 864869"/>
                <a:gd name="T111" fmla="*/ 650510 h 864870"/>
                <a:gd name="T112" fmla="*/ 38485 w 864869"/>
                <a:gd name="T113" fmla="*/ 610854 h 864870"/>
                <a:gd name="T114" fmla="*/ 22043 w 864869"/>
                <a:gd name="T115" fmla="*/ 568939 h 864870"/>
                <a:gd name="T116" fmla="*/ 9972 w 864869"/>
                <a:gd name="T117" fmla="*/ 525029 h 864870"/>
                <a:gd name="T118" fmla="*/ 2537 w 864869"/>
                <a:gd name="T119" fmla="*/ 479388 h 864870"/>
                <a:gd name="T120" fmla="*/ 0 w 864869"/>
                <a:gd name="T121" fmla="*/ 432308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183300" name="object 6">
            <a:extLst>
              <a:ext uri="{FF2B5EF4-FFF2-40B4-BE49-F238E27FC236}">
                <a16:creationId xmlns:a16="http://schemas.microsoft.com/office/drawing/2014/main" id="{1798F307-CACA-85C7-DF2B-921FAA4E83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963" y="2797175"/>
            <a:ext cx="335597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2" name="object 2">
            <a:extLst>
              <a:ext uri="{FF2B5EF4-FFF2-40B4-BE49-F238E27FC236}">
                <a16:creationId xmlns:a16="http://schemas.microsoft.com/office/drawing/2014/main" id="{0F2630AC-15C9-1C7C-046B-60DFB8D087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5900" y="1077913"/>
            <a:ext cx="35925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3" name="object 3">
            <a:extLst>
              <a:ext uri="{FF2B5EF4-FFF2-40B4-BE49-F238E27FC236}">
                <a16:creationId xmlns:a16="http://schemas.microsoft.com/office/drawing/2014/main" id="{9C31E737-2CA3-6AC2-3918-92A1C8E41BEA}"/>
              </a:ext>
            </a:extLst>
          </p:cNvPr>
          <p:cNvSpPr txBox="1">
            <a:spLocks noChangeArrowheads="1"/>
          </p:cNvSpPr>
          <p:nvPr/>
        </p:nvSpPr>
        <p:spPr bwMode="auto">
          <a:xfrm>
            <a:off x="1193800" y="1795463"/>
            <a:ext cx="7212013" cy="370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8101" rIns="0" bIns="0">
            <a:spAutoFit/>
          </a:bodyPr>
          <a:lstStyle>
            <a:lvl1pPr marL="342900" indent="-333375">
              <a:spcBef>
                <a:spcPct val="20000"/>
              </a:spcBef>
              <a:buClr>
                <a:schemeClr val="accent1"/>
              </a:buClr>
              <a:buSzPct val="50000"/>
              <a:buFont typeface="Wingdings 2" panose="05020102010507070707" pitchFamily="18" charset="2"/>
              <a:buChar char=""/>
              <a:tabLst>
                <a:tab pos="342900"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4290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4290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4290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4290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4290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4290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4290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42900" algn="l"/>
              </a:tabLst>
              <a:defRPr sz="2000">
                <a:solidFill>
                  <a:schemeClr val="tx1"/>
                </a:solidFill>
                <a:latin typeface="Cambria" panose="02040503050406030204" pitchFamily="18" charset="0"/>
                <a:ea typeface="新細明體" panose="02020500000000000000" pitchFamily="18" charset="-120"/>
              </a:defRPr>
            </a:lvl9pPr>
          </a:lstStyle>
          <a:p>
            <a:pPr algn="just">
              <a:lnSpc>
                <a:spcPts val="2425"/>
              </a:lnSpc>
              <a:spcBef>
                <a:spcPts val="375"/>
              </a:spcBef>
              <a:buClrTx/>
              <a:buSzPct val="85000"/>
              <a:buFont typeface="Wingdings" panose="05000000000000000000" pitchFamily="2" charset="2"/>
              <a:buChar char=""/>
            </a:pPr>
            <a:r>
              <a:rPr lang="zh-TW" altLang="zh-TW" sz="2200">
                <a:latin typeface="微軟正黑體" panose="020B0604030504040204" pitchFamily="34" charset="-120"/>
                <a:ea typeface="微軟正黑體" panose="020B0604030504040204" pitchFamily="34" charset="-120"/>
              </a:rPr>
              <a:t>實用技能學程是以培養</a:t>
            </a:r>
            <a:r>
              <a:rPr lang="zh-TW" altLang="zh-TW" sz="2200" b="1">
                <a:solidFill>
                  <a:srgbClr val="00AF50"/>
                </a:solidFill>
                <a:latin typeface="微軟正黑體" panose="020B0604030504040204" pitchFamily="34" charset="-120"/>
                <a:ea typeface="微軟正黑體" panose="020B0604030504040204" pitchFamily="34" charset="-120"/>
              </a:rPr>
              <a:t>學生職場就業技能</a:t>
            </a:r>
            <a:r>
              <a:rPr lang="zh-TW" altLang="zh-TW" sz="2200">
                <a:latin typeface="微軟正黑體" panose="020B0604030504040204" pitchFamily="34" charset="-120"/>
                <a:ea typeface="微軟正黑體" panose="020B0604030504040204" pitchFamily="34" charset="-120"/>
              </a:rPr>
              <a:t>為主，簡單理論為輔，是專為有興趣學習技藝、就業意願高並且想學習一技之長的學生設計的一種學習環境。</a:t>
            </a:r>
          </a:p>
          <a:p>
            <a:pPr algn="just">
              <a:lnSpc>
                <a:spcPts val="2425"/>
              </a:lnSpc>
              <a:spcBef>
                <a:spcPts val="2363"/>
              </a:spcBef>
              <a:buClrTx/>
              <a:buSzPct val="85000"/>
              <a:buFont typeface="Wingdings" panose="05000000000000000000" pitchFamily="2" charset="2"/>
              <a:buChar char=""/>
            </a:pPr>
            <a:r>
              <a:rPr lang="zh-TW" altLang="zh-TW" sz="2200">
                <a:latin typeface="微軟正黑體" panose="020B0604030504040204" pitchFamily="34" charset="-120"/>
                <a:ea typeface="微軟正黑體" panose="020B0604030504040204" pitchFamily="34" charset="-120"/>
              </a:rPr>
              <a:t>課程設計是延續國中技藝教育課程，為具有</a:t>
            </a:r>
            <a:r>
              <a:rPr lang="zh-TW" altLang="zh-TW" sz="2200">
                <a:solidFill>
                  <a:srgbClr val="00AF50"/>
                </a:solidFill>
                <a:latin typeface="微軟正黑體" panose="020B0604030504040204" pitchFamily="34" charset="-120"/>
                <a:ea typeface="微軟正黑體" panose="020B0604030504040204" pitchFamily="34" charset="-120"/>
              </a:rPr>
              <a:t>技藝傾向</a:t>
            </a:r>
            <a:r>
              <a:rPr lang="zh-TW" altLang="zh-TW" sz="2200">
                <a:latin typeface="微軟正黑體" panose="020B0604030504040204" pitchFamily="34" charset="-120"/>
                <a:ea typeface="微軟正黑體" panose="020B0604030504040204" pitchFamily="34" charset="-120"/>
              </a:rPr>
              <a:t>、</a:t>
            </a:r>
            <a:r>
              <a:rPr lang="zh-TW" altLang="zh-TW" sz="2200">
                <a:solidFill>
                  <a:srgbClr val="00AF50"/>
                </a:solidFill>
                <a:latin typeface="微軟正黑體" panose="020B0604030504040204" pitchFamily="34" charset="-120"/>
                <a:ea typeface="微軟正黑體" panose="020B0604030504040204" pitchFamily="34" charset="-120"/>
              </a:rPr>
              <a:t>就業意願</a:t>
            </a:r>
            <a:r>
              <a:rPr lang="zh-TW" altLang="zh-TW" sz="2200">
                <a:latin typeface="微軟正黑體" panose="020B0604030504040204" pitchFamily="34" charset="-120"/>
                <a:ea typeface="微軟正黑體" panose="020B0604030504040204" pitchFamily="34" charset="-120"/>
              </a:rPr>
              <a:t>和想學習</a:t>
            </a:r>
            <a:r>
              <a:rPr lang="zh-TW" altLang="zh-TW" sz="2200">
                <a:solidFill>
                  <a:srgbClr val="00AF50"/>
                </a:solidFill>
                <a:latin typeface="微軟正黑體" panose="020B0604030504040204" pitchFamily="34" charset="-120"/>
                <a:ea typeface="微軟正黑體" panose="020B0604030504040204" pitchFamily="34" charset="-120"/>
              </a:rPr>
              <a:t>一技之長</a:t>
            </a:r>
            <a:r>
              <a:rPr lang="zh-TW" altLang="zh-TW" sz="2200">
                <a:latin typeface="微軟正黑體" panose="020B0604030504040204" pitchFamily="34" charset="-120"/>
                <a:ea typeface="微軟正黑體" panose="020B0604030504040204" pitchFamily="34" charset="-120"/>
              </a:rPr>
              <a:t>的學生所設計的學習環境。</a:t>
            </a:r>
          </a:p>
          <a:p>
            <a:pPr algn="just">
              <a:lnSpc>
                <a:spcPts val="2425"/>
              </a:lnSpc>
              <a:spcBef>
                <a:spcPts val="2038"/>
              </a:spcBef>
              <a:buClrTx/>
              <a:buSzPct val="85000"/>
              <a:buFont typeface="Wingdings" panose="05000000000000000000" pitchFamily="2" charset="2"/>
              <a:buChar char=""/>
            </a:pPr>
            <a:r>
              <a:rPr lang="zh-TW" altLang="zh-TW" sz="2200">
                <a:latin typeface="微軟正黑體" panose="020B0604030504040204" pitchFamily="34" charset="-120"/>
                <a:ea typeface="微軟正黑體" panose="020B0604030504040204" pitchFamily="34" charset="-120"/>
              </a:rPr>
              <a:t>採</a:t>
            </a:r>
            <a:r>
              <a:rPr lang="zh-TW" altLang="zh-TW" sz="2200" b="1">
                <a:solidFill>
                  <a:srgbClr val="FF0000"/>
                </a:solidFill>
                <a:latin typeface="微軟正黑體" panose="020B0604030504040204" pitchFamily="34" charset="-120"/>
                <a:ea typeface="微軟正黑體" panose="020B0604030504040204" pitchFamily="34" charset="-120"/>
              </a:rPr>
              <a:t>全國分區域分發入學</a:t>
            </a:r>
            <a:r>
              <a:rPr lang="zh-TW" altLang="zh-TW" sz="2200">
                <a:latin typeface="微軟正黑體" panose="020B0604030504040204" pitchFamily="34" charset="-120"/>
                <a:ea typeface="微軟正黑體" panose="020B0604030504040204" pitchFamily="34" charset="-120"/>
              </a:rPr>
              <a:t>。曾</a:t>
            </a:r>
            <a:r>
              <a:rPr lang="zh-TW" altLang="zh-TW" sz="2200">
                <a:solidFill>
                  <a:srgbClr val="00AF50"/>
                </a:solidFill>
                <a:latin typeface="微軟正黑體" panose="020B0604030504040204" pitchFamily="34" charset="-120"/>
                <a:ea typeface="微軟正黑體" panose="020B0604030504040204" pitchFamily="34" charset="-120"/>
              </a:rPr>
              <a:t>選習國中技藝教育</a:t>
            </a:r>
            <a:r>
              <a:rPr lang="zh-TW" altLang="zh-TW" sz="2200">
                <a:latin typeface="微軟正黑體" panose="020B0604030504040204" pitchFamily="34" charset="-120"/>
                <a:ea typeface="微軟正黑體" panose="020B0604030504040204" pitchFamily="34" charset="-120"/>
              </a:rPr>
              <a:t>學生</a:t>
            </a:r>
            <a:r>
              <a:rPr lang="zh-TW" altLang="zh-TW" sz="2200">
                <a:solidFill>
                  <a:srgbClr val="FF0000"/>
                </a:solidFill>
                <a:latin typeface="微軟正黑體" panose="020B0604030504040204" pitchFamily="34" charset="-120"/>
                <a:ea typeface="微軟正黑體" panose="020B0604030504040204" pitchFamily="34" charset="-120"/>
              </a:rPr>
              <a:t>優先分發</a:t>
            </a:r>
            <a:r>
              <a:rPr lang="zh-TW" altLang="zh-TW" sz="2200">
                <a:latin typeface="微軟正黑體" panose="020B0604030504040204" pitchFamily="34" charset="-120"/>
                <a:ea typeface="微軟正黑體" panose="020B0604030504040204" pitchFamily="34" charset="-120"/>
              </a:rPr>
              <a:t>，未曾選習國中技藝教育學生次之。</a:t>
            </a:r>
          </a:p>
          <a:p>
            <a:pPr>
              <a:lnSpc>
                <a:spcPts val="2563"/>
              </a:lnSpc>
              <a:spcBef>
                <a:spcPts val="2050"/>
              </a:spcBef>
              <a:buClrTx/>
              <a:buSzPct val="85000"/>
              <a:buFont typeface="Wingdings" panose="05000000000000000000" pitchFamily="2" charset="2"/>
              <a:buChar char=""/>
            </a:pPr>
            <a:r>
              <a:rPr lang="zh-TW" altLang="zh-TW" sz="2200" b="1">
                <a:latin typeface="微軟正黑體" panose="020B0604030504040204" pitchFamily="34" charset="-120"/>
                <a:ea typeface="微軟正黑體" panose="020B0604030504040204" pitchFamily="34" charset="-120"/>
              </a:rPr>
              <a:t>總召學校：國立南投高商</a:t>
            </a:r>
            <a:endParaRPr lang="zh-TW" altLang="zh-TW" sz="2200">
              <a:latin typeface="微軟正黑體" panose="020B0604030504040204" pitchFamily="34" charset="-120"/>
              <a:ea typeface="微軟正黑體" panose="020B0604030504040204" pitchFamily="34" charset="-120"/>
            </a:endParaRPr>
          </a:p>
          <a:p>
            <a:pPr>
              <a:lnSpc>
                <a:spcPts val="2563"/>
              </a:lnSpc>
              <a:spcBef>
                <a:spcPct val="0"/>
              </a:spcBef>
              <a:buClrTx/>
              <a:buSzTx/>
              <a:buFontTx/>
              <a:buNone/>
            </a:pPr>
            <a:r>
              <a:rPr lang="zh-TW" altLang="zh-TW" sz="2200" b="1">
                <a:latin typeface="微軟正黑體" panose="020B0604030504040204" pitchFamily="34" charset="-120"/>
                <a:ea typeface="微軟正黑體" panose="020B0604030504040204" pitchFamily="34" charset="-120"/>
              </a:rPr>
              <a:t>基北區實用技能學程分發承辦學校：國立海大附中</a:t>
            </a:r>
            <a:endParaRPr lang="zh-TW" altLang="zh-TW" sz="2200">
              <a:latin typeface="微軟正黑體" panose="020B0604030504040204" pitchFamily="34" charset="-120"/>
              <a:ea typeface="微軟正黑體" panose="020B0604030504040204" pitchFamily="34" charset="-120"/>
            </a:endParaRPr>
          </a:p>
        </p:txBody>
      </p:sp>
      <p:sp>
        <p:nvSpPr>
          <p:cNvPr id="184324" name="object 4">
            <a:extLst>
              <a:ext uri="{FF2B5EF4-FFF2-40B4-BE49-F238E27FC236}">
                <a16:creationId xmlns:a16="http://schemas.microsoft.com/office/drawing/2014/main" id="{A1812154-DA35-CC85-3948-32F092843EC7}"/>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9C76338D-5793-4367-859E-B328F251BF87}" type="slidenum">
              <a:rPr lang="zh-TW" altLang="zh-TW" sz="1000">
                <a:solidFill>
                  <a:schemeClr val="bg1"/>
                </a:solidFill>
                <a:latin typeface="Trebuchet MS" panose="020B0603020202020204" pitchFamily="34" charset="0"/>
              </a:rPr>
              <a:pPr>
                <a:spcBef>
                  <a:spcPts val="13"/>
                </a:spcBef>
                <a:buClrTx/>
                <a:buSzTx/>
                <a:buFontTx/>
                <a:buNone/>
              </a:pPr>
              <a:t>155</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5346" name="object 2">
            <a:extLst>
              <a:ext uri="{FF2B5EF4-FFF2-40B4-BE49-F238E27FC236}">
                <a16:creationId xmlns:a16="http://schemas.microsoft.com/office/drawing/2014/main" id="{14BD2006-6016-AA98-037D-C075135AB7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4938" y="1082675"/>
            <a:ext cx="6346825"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5347" name="object 3">
            <a:extLst>
              <a:ext uri="{FF2B5EF4-FFF2-40B4-BE49-F238E27FC236}">
                <a16:creationId xmlns:a16="http://schemas.microsoft.com/office/drawing/2014/main" id="{5B50196B-702F-F575-18A8-3B82DD4AD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2250" y="1536700"/>
            <a:ext cx="6164263" cy="437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object 4">
            <a:extLst>
              <a:ext uri="{FF2B5EF4-FFF2-40B4-BE49-F238E27FC236}">
                <a16:creationId xmlns:a16="http://schemas.microsoft.com/office/drawing/2014/main" id="{925FFF47-51F1-43F1-F25E-BC946E29D4A2}"/>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F9BF0CCA-7E6C-40CE-8A11-430BF8BD8B85}" type="slidenum">
              <a:rPr lang="zh-TW" altLang="zh-TW" sz="1000">
                <a:solidFill>
                  <a:schemeClr val="bg1"/>
                </a:solidFill>
                <a:latin typeface="Trebuchet MS" panose="020B0603020202020204" pitchFamily="34" charset="0"/>
              </a:rPr>
              <a:pPr>
                <a:spcBef>
                  <a:spcPts val="13"/>
                </a:spcBef>
                <a:buClrTx/>
                <a:buSzTx/>
                <a:buFontTx/>
                <a:buNone/>
              </a:pPr>
              <a:t>156</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370" name="object 2">
            <a:extLst>
              <a:ext uri="{FF2B5EF4-FFF2-40B4-BE49-F238E27FC236}">
                <a16:creationId xmlns:a16="http://schemas.microsoft.com/office/drawing/2014/main" id="{8F3254F0-6321-72D0-621C-195971159F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338" y="1133475"/>
            <a:ext cx="68040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3">
            <a:extLst>
              <a:ext uri="{FF2B5EF4-FFF2-40B4-BE49-F238E27FC236}">
                <a16:creationId xmlns:a16="http://schemas.microsoft.com/office/drawing/2014/main" id="{F65C07EC-20D4-B466-4B1C-ED4C34DE8C78}"/>
              </a:ext>
            </a:extLst>
          </p:cNvPr>
          <p:cNvGraphicFramePr>
            <a:graphicFrameLocks noGrp="1"/>
          </p:cNvGraphicFramePr>
          <p:nvPr/>
        </p:nvGraphicFramePr>
        <p:xfrm>
          <a:off x="673100" y="1841500"/>
          <a:ext cx="7826375" cy="2997200"/>
        </p:xfrm>
        <a:graphic>
          <a:graphicData uri="http://schemas.openxmlformats.org/drawingml/2006/table">
            <a:tbl>
              <a:tblPr/>
              <a:tblGrid>
                <a:gridCol w="684213">
                  <a:extLst>
                    <a:ext uri="{9D8B030D-6E8A-4147-A177-3AD203B41FA5}">
                      <a16:colId xmlns:a16="http://schemas.microsoft.com/office/drawing/2014/main" val="20000"/>
                    </a:ext>
                  </a:extLst>
                </a:gridCol>
                <a:gridCol w="1560512">
                  <a:extLst>
                    <a:ext uri="{9D8B030D-6E8A-4147-A177-3AD203B41FA5}">
                      <a16:colId xmlns:a16="http://schemas.microsoft.com/office/drawing/2014/main" val="20001"/>
                    </a:ext>
                  </a:extLst>
                </a:gridCol>
                <a:gridCol w="2314575">
                  <a:extLst>
                    <a:ext uri="{9D8B030D-6E8A-4147-A177-3AD203B41FA5}">
                      <a16:colId xmlns:a16="http://schemas.microsoft.com/office/drawing/2014/main" val="20002"/>
                    </a:ext>
                  </a:extLst>
                </a:gridCol>
                <a:gridCol w="3267075">
                  <a:extLst>
                    <a:ext uri="{9D8B030D-6E8A-4147-A177-3AD203B41FA5}">
                      <a16:colId xmlns:a16="http://schemas.microsoft.com/office/drawing/2014/main" val="20003"/>
                    </a:ext>
                  </a:extLst>
                </a:gridCol>
              </a:tblGrid>
              <a:tr h="522288">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50"/>
                        </a:spcBef>
                        <a:spcAft>
                          <a:spcPct val="0"/>
                        </a:spcAft>
                        <a:buClrTx/>
                        <a:buSzTx/>
                        <a:buFontTx/>
                        <a:buNone/>
                        <a:tabLst/>
                      </a:pPr>
                      <a:r>
                        <a:rPr kumimoji="0" lang="zh-TW" altLang="zh-TW" sz="18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序號</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9063"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2B996"/>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38"/>
                        </a:spcBef>
                        <a:spcAft>
                          <a:spcPct val="0"/>
                        </a:spcAft>
                        <a:buClrTx/>
                        <a:buSzTx/>
                        <a:buFontTx/>
                        <a:buNone/>
                        <a:tabLst/>
                      </a:pPr>
                      <a:r>
                        <a:rPr kumimoji="0" lang="zh-TW" altLang="zh-TW" sz="18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時間</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7634"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2B996"/>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38"/>
                        </a:spcBef>
                        <a:spcAft>
                          <a:spcPct val="0"/>
                        </a:spcAft>
                        <a:buClrTx/>
                        <a:buSzTx/>
                        <a:buFontTx/>
                        <a:buNone/>
                        <a:tabLst/>
                      </a:pPr>
                      <a:r>
                        <a:rPr kumimoji="0" lang="zh-TW" altLang="zh-TW" sz="18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項目</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7634"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2B996"/>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238"/>
                        </a:spcBef>
                        <a:spcAft>
                          <a:spcPct val="0"/>
                        </a:spcAft>
                        <a:buClrTx/>
                        <a:buSzTx/>
                        <a:buFontTx/>
                        <a:buNone/>
                        <a:tabLst/>
                      </a:pPr>
                      <a:r>
                        <a:rPr kumimoji="0" lang="zh-TW" altLang="zh-TW" sz="18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內容</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7634"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2B996"/>
                    </a:solidFill>
                  </a:tcPr>
                </a:tc>
                <a:extLst>
                  <a:ext uri="{0D108BD9-81ED-4DB2-BD59-A6C34878D82A}">
                    <a16:rowId xmlns:a16="http://schemas.microsoft.com/office/drawing/2014/main" val="10000"/>
                  </a:ext>
                </a:extLst>
              </a:tr>
              <a:tr h="93027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8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a:t>
                      </a:r>
                    </a:p>
                  </a:txBody>
                  <a:tcPr marL="0" marR="0" marT="171926"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600"/>
                        </a:spcBef>
                        <a:spcAft>
                          <a:spcPct val="0"/>
                        </a:spcAft>
                        <a:buClrTx/>
                        <a:buSzTx/>
                        <a:buFontTx/>
                        <a:buNone/>
                        <a:tabLst/>
                      </a:pPr>
                      <a:r>
                        <a:rPr kumimoji="0" lang="zh-TW" altLang="zh-TW" sz="14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114年5月15日(四)</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至</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114年5月21日(三)</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5240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marL="6826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68263" marR="0" lvl="0" indent="0" algn="l" defTabSz="914400" rtl="0" eaLnBrk="1" fontAlgn="base" latinLnBrk="0" hangingPunct="1">
                        <a:lnSpc>
                          <a:spcPct val="100000"/>
                        </a:lnSpc>
                        <a:spcBef>
                          <a:spcPts val="16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各國中受理報名及線上填報，</a:t>
                      </a:r>
                    </a:p>
                    <a:p>
                      <a:pPr marL="68263"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並列印報名相關文件</a:t>
                      </a:r>
                    </a:p>
                    <a:p>
                      <a:pPr marL="68263"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(Ａ、B表及報名總表)</a:t>
                      </a:r>
                    </a:p>
                  </a:txBody>
                  <a:tcPr marL="0" marR="0" marT="15240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613"/>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應屆國中學生</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向國中輔導室報名</a:t>
                      </a:r>
                    </a:p>
                  </a:txBody>
                  <a:tcPr marL="0" marR="0" marT="58103"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extLst>
                  <a:ext uri="{0D108BD9-81ED-4DB2-BD59-A6C34878D82A}">
                    <a16:rowId xmlns:a16="http://schemas.microsoft.com/office/drawing/2014/main" val="10001"/>
                  </a:ext>
                </a:extLst>
              </a:tr>
              <a:tr h="90805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8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a:t>
                      </a:r>
                    </a:p>
                  </a:txBody>
                  <a:tcPr marL="0" marR="0" marT="171926"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marL="927100" indent="-83026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7100" marR="0" lvl="0" indent="-830263" algn="l" defTabSz="914400" rtl="0" eaLnBrk="1" fontAlgn="base" latinLnBrk="0" hangingPunct="1">
                        <a:lnSpc>
                          <a:spcPct val="100000"/>
                        </a:lnSpc>
                        <a:spcBef>
                          <a:spcPts val="1488"/>
                        </a:spcBef>
                        <a:spcAft>
                          <a:spcPct val="0"/>
                        </a:spcAft>
                        <a:buClrTx/>
                        <a:buSzTx/>
                        <a:buFontTx/>
                        <a:buNone/>
                        <a:tabLst/>
                      </a:pPr>
                      <a:r>
                        <a:rPr kumimoji="0" lang="zh-TW" altLang="zh-TW" sz="14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114年5月22日(四)至</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927100" marR="0" lvl="0" indent="-830263" algn="l" defTabSz="914400" rtl="0" eaLnBrk="1" fontAlgn="base" latinLnBrk="0" hangingPunct="1">
                        <a:lnSpc>
                          <a:spcPct val="100000"/>
                        </a:lnSpc>
                        <a:spcBef>
                          <a:spcPct val="0"/>
                        </a:spcBef>
                        <a:spcAft>
                          <a:spcPct val="0"/>
                        </a:spcAft>
                        <a:buClrTx/>
                        <a:buSzTx/>
                        <a:buFontTx/>
                        <a:buNone/>
                        <a:tabLst/>
                      </a:pPr>
                      <a:r>
                        <a:rPr kumimoji="0" lang="zh-TW" altLang="zh-TW" sz="14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114年5月23日(五)</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41446"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各分區受理國中集體報名及個別報名</a:t>
                      </a:r>
                    </a:p>
                  </a:txBody>
                  <a:tcPr marL="0" marR="0" marT="4714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50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國中團體報名收件</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學生個別報名(非應屆)</a:t>
                      </a:r>
                    </a:p>
                  </a:txBody>
                  <a:tcPr marL="0" marR="0" marT="4714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extLst>
                  <a:ext uri="{0D108BD9-81ED-4DB2-BD59-A6C34878D82A}">
                    <a16:rowId xmlns:a16="http://schemas.microsoft.com/office/drawing/2014/main" val="10002"/>
                  </a:ext>
                </a:extLst>
              </a:tr>
              <a:tr h="636588">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813"/>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3</a:t>
                      </a:r>
                    </a:p>
                  </a:txBody>
                  <a:tcPr marL="0" marR="0" marT="172403"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marL="561975" indent="-4667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61975" marR="0" lvl="0" indent="-466725" algn="l" defTabSz="914400" rtl="0" eaLnBrk="1" fontAlgn="base" latinLnBrk="0" hangingPunct="1">
                        <a:lnSpc>
                          <a:spcPct val="100000"/>
                        </a:lnSpc>
                        <a:spcBef>
                          <a:spcPts val="1138"/>
                        </a:spcBef>
                        <a:spcAft>
                          <a:spcPct val="0"/>
                        </a:spcAft>
                        <a:buClrTx/>
                        <a:buSzTx/>
                        <a:buFontTx/>
                        <a:buNone/>
                        <a:tabLst/>
                      </a:pPr>
                      <a:r>
                        <a:rPr kumimoji="0" lang="zh-TW" altLang="zh-TW" sz="14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114年6月13日(五)上午10時</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8585"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5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分發結果放榜</a:t>
                      </a:r>
                    </a:p>
                  </a:txBody>
                  <a:tcPr marL="0" marR="0" marT="1428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marL="6826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68263" marR="0" lvl="0" indent="0" algn="l" defTabSz="914400" rtl="0" eaLnBrk="1" fontAlgn="base" latinLnBrk="0" hangingPunct="1">
                        <a:lnSpc>
                          <a:spcPct val="100000"/>
                        </a:lnSpc>
                        <a:spcBef>
                          <a:spcPts val="1138"/>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詳見各分區實用技能學程分發作業小組網站</a:t>
                      </a:r>
                    </a:p>
                  </a:txBody>
                  <a:tcPr marL="0" marR="0" marT="108585"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extLst>
                  <a:ext uri="{0D108BD9-81ED-4DB2-BD59-A6C34878D82A}">
                    <a16:rowId xmlns:a16="http://schemas.microsoft.com/office/drawing/2014/main" val="10003"/>
                  </a:ext>
                </a:extLst>
              </a:tr>
            </a:tbl>
          </a:graphicData>
        </a:graphic>
      </p:graphicFrame>
      <p:sp>
        <p:nvSpPr>
          <p:cNvPr id="186398" name="object 4">
            <a:extLst>
              <a:ext uri="{FF2B5EF4-FFF2-40B4-BE49-F238E27FC236}">
                <a16:creationId xmlns:a16="http://schemas.microsoft.com/office/drawing/2014/main" id="{6FC3521B-9FDE-A0C9-7F95-F203D243F0F0}"/>
              </a:ext>
            </a:extLst>
          </p:cNvPr>
          <p:cNvSpPr>
            <a:spLocks/>
          </p:cNvSpPr>
          <p:nvPr/>
        </p:nvSpPr>
        <p:spPr bwMode="auto">
          <a:xfrm>
            <a:off x="6057900" y="5510213"/>
            <a:ext cx="2428875" cy="347662"/>
          </a:xfrm>
          <a:custGeom>
            <a:avLst/>
            <a:gdLst>
              <a:gd name="T0" fmla="*/ 0 w 3237865"/>
              <a:gd name="T1" fmla="*/ 280 h 462279"/>
              <a:gd name="T2" fmla="*/ 1837 w 3237865"/>
              <a:gd name="T3" fmla="*/ 280 h 462279"/>
              <a:gd name="T4" fmla="*/ 1837 w 3237865"/>
              <a:gd name="T5" fmla="*/ 0 h 462279"/>
              <a:gd name="T6" fmla="*/ 0 w 3237865"/>
              <a:gd name="T7" fmla="*/ 0 h 462279"/>
              <a:gd name="T8" fmla="*/ 0 w 3237865"/>
              <a:gd name="T9" fmla="*/ 28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70"/>
                </a:moveTo>
                <a:lnTo>
                  <a:pt x="3237738" y="461670"/>
                </a:lnTo>
                <a:lnTo>
                  <a:pt x="3237738" y="0"/>
                </a:lnTo>
                <a:lnTo>
                  <a:pt x="0" y="0"/>
                </a:lnTo>
                <a:lnTo>
                  <a:pt x="0" y="461670"/>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86399" name="object 5">
            <a:extLst>
              <a:ext uri="{FF2B5EF4-FFF2-40B4-BE49-F238E27FC236}">
                <a16:creationId xmlns:a16="http://schemas.microsoft.com/office/drawing/2014/main" id="{5EE022D1-611A-06C0-7FBA-19AC750E47A5}"/>
              </a:ext>
            </a:extLst>
          </p:cNvPr>
          <p:cNvSpPr txBox="1">
            <a:spLocks noChangeArrowheads="1"/>
          </p:cNvSpPr>
          <p:nvPr/>
        </p:nvSpPr>
        <p:spPr bwMode="auto">
          <a:xfrm>
            <a:off x="6234113" y="5511800"/>
            <a:ext cx="2076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186400" name="object 6">
            <a:extLst>
              <a:ext uri="{FF2B5EF4-FFF2-40B4-BE49-F238E27FC236}">
                <a16:creationId xmlns:a16="http://schemas.microsoft.com/office/drawing/2014/main" id="{728297AE-BF74-257C-6D15-981357B724C1}"/>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9D0B2254-8B0D-410B-BBF6-7367A96D0D00}" type="slidenum">
              <a:rPr lang="zh-TW" altLang="zh-TW" sz="1000">
                <a:solidFill>
                  <a:schemeClr val="bg1"/>
                </a:solidFill>
                <a:latin typeface="Trebuchet MS" panose="020B0603020202020204" pitchFamily="34" charset="0"/>
              </a:rPr>
              <a:pPr>
                <a:spcBef>
                  <a:spcPts val="13"/>
                </a:spcBef>
                <a:buClrTx/>
                <a:buSzTx/>
                <a:buFontTx/>
                <a:buNone/>
              </a:pPr>
              <a:t>157</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7394" name="object 2">
            <a:extLst>
              <a:ext uri="{FF2B5EF4-FFF2-40B4-BE49-F238E27FC236}">
                <a16:creationId xmlns:a16="http://schemas.microsoft.com/office/drawing/2014/main" id="{86135EA1-1547-4194-9709-6424E7560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6338" y="1133475"/>
            <a:ext cx="68040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3">
            <a:extLst>
              <a:ext uri="{FF2B5EF4-FFF2-40B4-BE49-F238E27FC236}">
                <a16:creationId xmlns:a16="http://schemas.microsoft.com/office/drawing/2014/main" id="{2FD02A6B-08BB-943D-A8D0-E59B45CB40CC}"/>
              </a:ext>
            </a:extLst>
          </p:cNvPr>
          <p:cNvGraphicFramePr>
            <a:graphicFrameLocks noGrp="1"/>
          </p:cNvGraphicFramePr>
          <p:nvPr/>
        </p:nvGraphicFramePr>
        <p:xfrm>
          <a:off x="673100" y="1841500"/>
          <a:ext cx="7883525" cy="2855913"/>
        </p:xfrm>
        <a:graphic>
          <a:graphicData uri="http://schemas.openxmlformats.org/drawingml/2006/table">
            <a:tbl>
              <a:tblPr/>
              <a:tblGrid>
                <a:gridCol w="733425">
                  <a:extLst>
                    <a:ext uri="{9D8B030D-6E8A-4147-A177-3AD203B41FA5}">
                      <a16:colId xmlns:a16="http://schemas.microsoft.com/office/drawing/2014/main" val="20000"/>
                    </a:ext>
                  </a:extLst>
                </a:gridCol>
                <a:gridCol w="1528763">
                  <a:extLst>
                    <a:ext uri="{9D8B030D-6E8A-4147-A177-3AD203B41FA5}">
                      <a16:colId xmlns:a16="http://schemas.microsoft.com/office/drawing/2014/main" val="20001"/>
                    </a:ext>
                  </a:extLst>
                </a:gridCol>
                <a:gridCol w="2330450">
                  <a:extLst>
                    <a:ext uri="{9D8B030D-6E8A-4147-A177-3AD203B41FA5}">
                      <a16:colId xmlns:a16="http://schemas.microsoft.com/office/drawing/2014/main" val="20002"/>
                    </a:ext>
                  </a:extLst>
                </a:gridCol>
                <a:gridCol w="3290887">
                  <a:extLst>
                    <a:ext uri="{9D8B030D-6E8A-4147-A177-3AD203B41FA5}">
                      <a16:colId xmlns:a16="http://schemas.microsoft.com/office/drawing/2014/main" val="20003"/>
                    </a:ext>
                  </a:extLst>
                </a:gridCol>
              </a:tblGrid>
              <a:tr h="498267">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50"/>
                        </a:spcBef>
                        <a:spcAft>
                          <a:spcPct val="0"/>
                        </a:spcAft>
                        <a:buClrTx/>
                        <a:buSzTx/>
                        <a:buFontTx/>
                        <a:buNone/>
                        <a:tabLst/>
                      </a:pPr>
                      <a:r>
                        <a:rPr kumimoji="0" lang="zh-TW" altLang="zh-TW" sz="18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序號</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9013"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2B996"/>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113"/>
                        </a:spcBef>
                        <a:spcAft>
                          <a:spcPct val="0"/>
                        </a:spcAft>
                        <a:buClrTx/>
                        <a:buSzTx/>
                        <a:buFontTx/>
                        <a:buNone/>
                        <a:tabLst/>
                      </a:pPr>
                      <a:r>
                        <a:rPr kumimoji="0" lang="zh-TW" altLang="zh-TW" sz="18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時間</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5684"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2B996"/>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113"/>
                        </a:spcBef>
                        <a:spcAft>
                          <a:spcPct val="0"/>
                        </a:spcAft>
                        <a:buClrTx/>
                        <a:buSzTx/>
                        <a:buFontTx/>
                        <a:buNone/>
                        <a:tabLst/>
                      </a:pPr>
                      <a:r>
                        <a:rPr kumimoji="0" lang="zh-TW" altLang="zh-TW" sz="18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項目</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5684"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2B996"/>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113"/>
                        </a:spcBef>
                        <a:spcAft>
                          <a:spcPct val="0"/>
                        </a:spcAft>
                        <a:buClrTx/>
                        <a:buSzTx/>
                        <a:buFontTx/>
                        <a:buNone/>
                        <a:tabLst/>
                      </a:pPr>
                      <a:r>
                        <a:rPr kumimoji="0" lang="zh-TW" altLang="zh-TW" sz="18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內容</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5684"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2B996"/>
                    </a:solidFill>
                  </a:tcPr>
                </a:tc>
                <a:extLst>
                  <a:ext uri="{0D108BD9-81ED-4DB2-BD59-A6C34878D82A}">
                    <a16:rowId xmlns:a16="http://schemas.microsoft.com/office/drawing/2014/main" val="10000"/>
                  </a:ext>
                </a:extLst>
              </a:tr>
              <a:tr h="623629">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8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4</a:t>
                      </a:r>
                    </a:p>
                  </a:txBody>
                  <a:tcPr marL="0" marR="0" marT="171855"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marL="608013" indent="-5349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608013" marR="0" lvl="0" indent="-534988" algn="l" defTabSz="914400" rtl="0" eaLnBrk="1" fontAlgn="base" latinLnBrk="0" hangingPunct="1">
                        <a:lnSpc>
                          <a:spcPct val="100000"/>
                        </a:lnSpc>
                        <a:spcBef>
                          <a:spcPts val="1075"/>
                        </a:spcBef>
                        <a:spcAft>
                          <a:spcPct val="0"/>
                        </a:spcAft>
                        <a:buClrTx/>
                        <a:buSzTx/>
                        <a:buFontTx/>
                        <a:buNone/>
                        <a:tabLst/>
                      </a:pPr>
                      <a:r>
                        <a:rPr kumimoji="0" lang="zh-TW" altLang="zh-TW" sz="14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114年6月13日(五)下午4時</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1877"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75"/>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請複查</a:t>
                      </a:r>
                    </a:p>
                  </a:txBody>
                  <a:tcPr marL="0" marR="0" marT="761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marL="6826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68263" marR="0" lvl="0" indent="0" algn="l" defTabSz="914400" rtl="0" eaLnBrk="1" fontAlgn="base" latinLnBrk="0" hangingPunct="1">
                        <a:lnSpc>
                          <a:spcPct val="100000"/>
                        </a:lnSpc>
                        <a:spcBef>
                          <a:spcPts val="10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詳見各分區實用技能學程分發作業小組網站</a:t>
                      </a:r>
                    </a:p>
                  </a:txBody>
                  <a:tcPr marL="0" marR="0" marT="101877"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extLst>
                  <a:ext uri="{0D108BD9-81ED-4DB2-BD59-A6C34878D82A}">
                    <a16:rowId xmlns:a16="http://schemas.microsoft.com/office/drawing/2014/main" val="10001"/>
                  </a:ext>
                </a:extLst>
              </a:tr>
              <a:tr h="866771">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8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5</a:t>
                      </a:r>
                    </a:p>
                  </a:txBody>
                  <a:tcPr marL="0" marR="0" marT="171855"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313"/>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114年6月16日(一)</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5203"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313"/>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錄取學生報到</a:t>
                      </a:r>
                    </a:p>
                  </a:txBody>
                  <a:tcPr marL="0" marR="0" marT="125203"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marL="6826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68263" marR="0" lvl="0" indent="0" algn="l" defTabSz="914400" rtl="0" eaLnBrk="1" fontAlgn="base" latinLnBrk="0" hangingPunct="1">
                        <a:lnSpc>
                          <a:spcPct val="100000"/>
                        </a:lnSpc>
                        <a:spcBef>
                          <a:spcPts val="138"/>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詳見各分區實用技能學程分發作業小組網</a:t>
                      </a:r>
                    </a:p>
                    <a:p>
                      <a:pPr marL="68263"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站</a:t>
                      </a:r>
                    </a:p>
                    <a:p>
                      <a:pPr marL="68263"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(各招生學校報到時間如有變更，由各招生學校自行通知學生)</a:t>
                      </a:r>
                    </a:p>
                  </a:txBody>
                  <a:tcPr marL="0" marR="0" marT="13331"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extLst>
                  <a:ext uri="{0D108BD9-81ED-4DB2-BD59-A6C34878D82A}">
                    <a16:rowId xmlns:a16="http://schemas.microsoft.com/office/drawing/2014/main" val="10002"/>
                  </a:ext>
                </a:extLst>
              </a:tr>
              <a:tr h="867247">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8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6</a:t>
                      </a:r>
                    </a:p>
                  </a:txBody>
                  <a:tcPr marL="0" marR="0" marT="171855"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238"/>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114年6月17日(二)中午12時前</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2376"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313"/>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報到後聲明放棄錄取資格</a:t>
                      </a:r>
                    </a:p>
                  </a:txBody>
                  <a:tcPr marL="0" marR="0" marT="125203"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tc>
                  <a:txBody>
                    <a:bodyPr/>
                    <a:lstStyle>
                      <a:lvl1pPr marL="6826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68263" marR="0" lvl="0" indent="0" algn="just" defTabSz="914400" rtl="0" eaLnBrk="1" fontAlgn="base" latinLnBrk="0" hangingPunct="1">
                        <a:lnSpc>
                          <a:spcPct val="100000"/>
                        </a:lnSpc>
                        <a:spcBef>
                          <a:spcPts val="15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填具簡章所附之「已報到放棄分發錄取資格聲明書」，由學生或家長親送至錄取學校辦理放棄資格，始得報名參加免試入學或其他入學管道</a:t>
                      </a:r>
                    </a:p>
                  </a:txBody>
                  <a:tcPr marL="0" marR="0" marT="13807"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4F3E9"/>
                    </a:solidFill>
                  </a:tcPr>
                </a:tc>
                <a:extLst>
                  <a:ext uri="{0D108BD9-81ED-4DB2-BD59-A6C34878D82A}">
                    <a16:rowId xmlns:a16="http://schemas.microsoft.com/office/drawing/2014/main" val="10003"/>
                  </a:ext>
                </a:extLst>
              </a:tr>
            </a:tbl>
          </a:graphicData>
        </a:graphic>
      </p:graphicFrame>
      <p:pic>
        <p:nvPicPr>
          <p:cNvPr id="187422" name="object 4">
            <a:extLst>
              <a:ext uri="{FF2B5EF4-FFF2-40B4-BE49-F238E27FC236}">
                <a16:creationId xmlns:a16="http://schemas.microsoft.com/office/drawing/2014/main" id="{9673DA29-9200-119A-A146-98A10EC40C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075" y="2579688"/>
            <a:ext cx="128588"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7423" name="object 5">
            <a:extLst>
              <a:ext uri="{FF2B5EF4-FFF2-40B4-BE49-F238E27FC236}">
                <a16:creationId xmlns:a16="http://schemas.microsoft.com/office/drawing/2014/main" id="{700A79A1-1CE8-170B-5535-A1CCDC4271FB}"/>
              </a:ext>
            </a:extLst>
          </p:cNvPr>
          <p:cNvSpPr>
            <a:spLocks/>
          </p:cNvSpPr>
          <p:nvPr/>
        </p:nvSpPr>
        <p:spPr bwMode="auto">
          <a:xfrm>
            <a:off x="6057900" y="5510213"/>
            <a:ext cx="2428875" cy="347662"/>
          </a:xfrm>
          <a:custGeom>
            <a:avLst/>
            <a:gdLst>
              <a:gd name="T0" fmla="*/ 0 w 3237865"/>
              <a:gd name="T1" fmla="*/ 280 h 462279"/>
              <a:gd name="T2" fmla="*/ 1837 w 3237865"/>
              <a:gd name="T3" fmla="*/ 280 h 462279"/>
              <a:gd name="T4" fmla="*/ 1837 w 3237865"/>
              <a:gd name="T5" fmla="*/ 0 h 462279"/>
              <a:gd name="T6" fmla="*/ 0 w 3237865"/>
              <a:gd name="T7" fmla="*/ 0 h 462279"/>
              <a:gd name="T8" fmla="*/ 0 w 3237865"/>
              <a:gd name="T9" fmla="*/ 28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70"/>
                </a:moveTo>
                <a:lnTo>
                  <a:pt x="3237738" y="461670"/>
                </a:lnTo>
                <a:lnTo>
                  <a:pt x="3237738" y="0"/>
                </a:lnTo>
                <a:lnTo>
                  <a:pt x="0" y="0"/>
                </a:lnTo>
                <a:lnTo>
                  <a:pt x="0" y="461670"/>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87424" name="object 6">
            <a:extLst>
              <a:ext uri="{FF2B5EF4-FFF2-40B4-BE49-F238E27FC236}">
                <a16:creationId xmlns:a16="http://schemas.microsoft.com/office/drawing/2014/main" id="{AF18B013-9209-E7DB-8B43-94088115999F}"/>
              </a:ext>
            </a:extLst>
          </p:cNvPr>
          <p:cNvSpPr txBox="1">
            <a:spLocks noChangeArrowheads="1"/>
          </p:cNvSpPr>
          <p:nvPr/>
        </p:nvSpPr>
        <p:spPr bwMode="auto">
          <a:xfrm>
            <a:off x="6234113" y="5511800"/>
            <a:ext cx="2076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187425" name="object 7">
            <a:extLst>
              <a:ext uri="{FF2B5EF4-FFF2-40B4-BE49-F238E27FC236}">
                <a16:creationId xmlns:a16="http://schemas.microsoft.com/office/drawing/2014/main" id="{33BD4A4F-8BC1-1CEC-1C34-0963F6E82850}"/>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61C9FCE0-0D8B-47BC-A156-DE93CF5699B3}" type="slidenum">
              <a:rPr lang="zh-TW" altLang="zh-TW" sz="1000">
                <a:solidFill>
                  <a:schemeClr val="bg1"/>
                </a:solidFill>
                <a:latin typeface="Trebuchet MS" panose="020B0603020202020204" pitchFamily="34" charset="0"/>
              </a:rPr>
              <a:pPr>
                <a:spcBef>
                  <a:spcPts val="13"/>
                </a:spcBef>
                <a:buClrTx/>
                <a:buSzTx/>
                <a:buFontTx/>
                <a:buNone/>
              </a:pPr>
              <a:t>158</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8418" name="object 2">
            <a:extLst>
              <a:ext uri="{FF2B5EF4-FFF2-40B4-BE49-F238E27FC236}">
                <a16:creationId xmlns:a16="http://schemas.microsoft.com/office/drawing/2014/main" id="{DCC58325-7D60-F4F9-603D-7303F9B7D96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338" y="1133475"/>
            <a:ext cx="45212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19" name="object 3">
            <a:extLst>
              <a:ext uri="{FF2B5EF4-FFF2-40B4-BE49-F238E27FC236}">
                <a16:creationId xmlns:a16="http://schemas.microsoft.com/office/drawing/2014/main" id="{DEC9F7BB-9D87-2B35-0DEC-AD29A478227D}"/>
              </a:ext>
            </a:extLst>
          </p:cNvPr>
          <p:cNvSpPr>
            <a:spLocks/>
          </p:cNvSpPr>
          <p:nvPr/>
        </p:nvSpPr>
        <p:spPr bwMode="auto">
          <a:xfrm>
            <a:off x="6057900" y="5510213"/>
            <a:ext cx="2428875" cy="347662"/>
          </a:xfrm>
          <a:custGeom>
            <a:avLst/>
            <a:gdLst>
              <a:gd name="T0" fmla="*/ 0 w 3237865"/>
              <a:gd name="T1" fmla="*/ 280 h 462279"/>
              <a:gd name="T2" fmla="*/ 1837 w 3237865"/>
              <a:gd name="T3" fmla="*/ 280 h 462279"/>
              <a:gd name="T4" fmla="*/ 1837 w 3237865"/>
              <a:gd name="T5" fmla="*/ 0 h 462279"/>
              <a:gd name="T6" fmla="*/ 0 w 3237865"/>
              <a:gd name="T7" fmla="*/ 0 h 462279"/>
              <a:gd name="T8" fmla="*/ 0 w 3237865"/>
              <a:gd name="T9" fmla="*/ 28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70"/>
                </a:moveTo>
                <a:lnTo>
                  <a:pt x="3237738" y="461670"/>
                </a:lnTo>
                <a:lnTo>
                  <a:pt x="3237738" y="0"/>
                </a:lnTo>
                <a:lnTo>
                  <a:pt x="0" y="0"/>
                </a:lnTo>
                <a:lnTo>
                  <a:pt x="0" y="461670"/>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88420" name="object 4">
            <a:extLst>
              <a:ext uri="{FF2B5EF4-FFF2-40B4-BE49-F238E27FC236}">
                <a16:creationId xmlns:a16="http://schemas.microsoft.com/office/drawing/2014/main" id="{CA3BF25A-1FD0-8395-8B3F-38E431818D15}"/>
              </a:ext>
            </a:extLst>
          </p:cNvPr>
          <p:cNvSpPr txBox="1">
            <a:spLocks noChangeArrowheads="1"/>
          </p:cNvSpPr>
          <p:nvPr/>
        </p:nvSpPr>
        <p:spPr bwMode="auto">
          <a:xfrm>
            <a:off x="1552575" y="2012950"/>
            <a:ext cx="6288088" cy="298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8101" rIns="0" bIns="0">
            <a:spAutoFit/>
          </a:bodyPr>
          <a:lstStyle>
            <a:lvl1pPr marL="273050" indent="-263525">
              <a:spcBef>
                <a:spcPct val="20000"/>
              </a:spcBef>
              <a:buClr>
                <a:schemeClr val="accent1"/>
              </a:buClr>
              <a:buSzPct val="50000"/>
              <a:buFont typeface="Wingdings 2" panose="05020102010507070707" pitchFamily="18" charset="2"/>
              <a:buChar char=""/>
              <a:tabLst>
                <a:tab pos="273050"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7305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7305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9pPr>
          </a:lstStyle>
          <a:p>
            <a:pPr>
              <a:lnSpc>
                <a:spcPts val="2425"/>
              </a:lnSpc>
              <a:spcBef>
                <a:spcPts val="375"/>
              </a:spcBef>
              <a:buClrTx/>
              <a:buSzPct val="85000"/>
              <a:buFont typeface="Wingdings" panose="05000000000000000000" pitchFamily="2" charset="2"/>
              <a:buChar char=""/>
            </a:pPr>
            <a:r>
              <a:rPr lang="zh-TW" altLang="zh-TW" sz="2200">
                <a:latin typeface="微軟正黑體" panose="020B0604030504040204" pitchFamily="34" charset="-120"/>
                <a:ea typeface="微軟正黑體" panose="020B0604030504040204" pitchFamily="34" charset="-120"/>
              </a:rPr>
              <a:t>114學年度全國實用技能學程分發，由</a:t>
            </a:r>
            <a:r>
              <a:rPr lang="zh-TW" altLang="zh-TW" sz="2200" b="1">
                <a:solidFill>
                  <a:srgbClr val="FF0000"/>
                </a:solidFill>
                <a:latin typeface="微軟正黑體" panose="020B0604030504040204" pitchFamily="34" charset="-120"/>
                <a:ea typeface="微軟正黑體" panose="020B0604030504040204" pitchFamily="34" charset="-120"/>
              </a:rPr>
              <a:t>國立南投高商</a:t>
            </a:r>
            <a:r>
              <a:rPr lang="zh-TW" altLang="zh-TW" sz="2200">
                <a:latin typeface="微軟正黑體" panose="020B0604030504040204" pitchFamily="34" charset="-120"/>
                <a:ea typeface="微軟正黑體" panose="020B0604030504040204" pitchFamily="34" charset="-120"/>
              </a:rPr>
              <a:t>統籌辦理。</a:t>
            </a:r>
          </a:p>
          <a:p>
            <a:pPr>
              <a:lnSpc>
                <a:spcPts val="2563"/>
              </a:lnSpc>
              <a:spcBef>
                <a:spcPts val="1488"/>
              </a:spcBef>
              <a:buClrTx/>
              <a:buSzPct val="85000"/>
              <a:buFont typeface="Wingdings" panose="05000000000000000000" pitchFamily="2" charset="2"/>
              <a:buChar char=""/>
            </a:pPr>
            <a:r>
              <a:rPr lang="zh-TW" altLang="zh-TW" sz="2200">
                <a:latin typeface="微軟正黑體" panose="020B0604030504040204" pitchFamily="34" charset="-120"/>
                <a:ea typeface="微軟正黑體" panose="020B0604030504040204" pitchFamily="34" charset="-120"/>
              </a:rPr>
              <a:t>依十二年國民基本教育的就學區，全國分別成立</a:t>
            </a:r>
          </a:p>
          <a:p>
            <a:pPr>
              <a:lnSpc>
                <a:spcPts val="2425"/>
              </a:lnSpc>
              <a:spcBef>
                <a:spcPct val="0"/>
              </a:spcBef>
              <a:buClrTx/>
              <a:buSzTx/>
              <a:buFontTx/>
              <a:buNone/>
            </a:pPr>
            <a:r>
              <a:rPr lang="zh-TW" altLang="zh-TW" sz="2200" b="1">
                <a:solidFill>
                  <a:srgbClr val="FF0000"/>
                </a:solidFill>
                <a:latin typeface="微軟正黑體" panose="020B0604030504040204" pitchFamily="34" charset="-120"/>
                <a:ea typeface="微軟正黑體" panose="020B0604030504040204" pitchFamily="34" charset="-120"/>
              </a:rPr>
              <a:t>11個分發作業小組</a:t>
            </a:r>
            <a:r>
              <a:rPr lang="zh-TW" altLang="zh-TW" sz="2200">
                <a:latin typeface="微軟正黑體" panose="020B0604030504040204" pitchFamily="34" charset="-120"/>
                <a:ea typeface="微軟正黑體" panose="020B0604030504040204" pitchFamily="34" charset="-120"/>
              </a:rPr>
              <a:t>。</a:t>
            </a:r>
          </a:p>
          <a:p>
            <a:pPr>
              <a:lnSpc>
                <a:spcPts val="2425"/>
              </a:lnSpc>
              <a:spcBef>
                <a:spcPts val="175"/>
              </a:spcBef>
              <a:buClrTx/>
              <a:buSzTx/>
              <a:buFontTx/>
              <a:buNone/>
            </a:pPr>
            <a:r>
              <a:rPr lang="zh-TW" altLang="zh-TW" sz="2200">
                <a:latin typeface="微軟正黑體" panose="020B0604030504040204" pitchFamily="34" charset="-120"/>
                <a:ea typeface="微軟正黑體" panose="020B0604030504040204" pitchFamily="34" charset="-120"/>
              </a:rPr>
              <a:t>花蓮縣、臺東縣、澎湖縣、金門縣等地區實用技能學程班級數少，不設分發作業小組。</a:t>
            </a:r>
          </a:p>
          <a:p>
            <a:pPr>
              <a:lnSpc>
                <a:spcPts val="2425"/>
              </a:lnSpc>
              <a:spcBef>
                <a:spcPts val="1788"/>
              </a:spcBef>
              <a:buClrTx/>
              <a:buSzPct val="85000"/>
              <a:buFont typeface="Wingdings" panose="05000000000000000000" pitchFamily="2" charset="2"/>
              <a:buChar char=""/>
            </a:pPr>
            <a:r>
              <a:rPr lang="zh-TW" altLang="zh-TW" sz="2200">
                <a:latin typeface="微軟正黑體" panose="020B0604030504040204" pitchFamily="34" charset="-120"/>
                <a:ea typeface="微軟正黑體" panose="020B0604030504040204" pitchFamily="34" charset="-120"/>
              </a:rPr>
              <a:t>各區各校招生科別及名額，可至</a:t>
            </a:r>
            <a:r>
              <a:rPr lang="zh-TW" altLang="zh-TW" sz="2200">
                <a:solidFill>
                  <a:srgbClr val="00AF50"/>
                </a:solidFill>
                <a:latin typeface="微軟正黑體" panose="020B0604030504040204" pitchFamily="34" charset="-120"/>
                <a:ea typeface="微軟正黑體" panose="020B0604030504040204" pitchFamily="34" charset="-120"/>
              </a:rPr>
              <a:t>全國實用技能學程分發會網站</a:t>
            </a:r>
            <a:r>
              <a:rPr lang="zh-TW" altLang="zh-TW" sz="2200">
                <a:latin typeface="微軟正黑體" panose="020B0604030504040204" pitchFamily="34" charset="-120"/>
                <a:ea typeface="微軟正黑體" panose="020B0604030504040204" pitchFamily="34" charset="-120"/>
              </a:rPr>
              <a:t>或</a:t>
            </a:r>
            <a:r>
              <a:rPr lang="zh-TW" altLang="zh-TW" sz="2200">
                <a:solidFill>
                  <a:srgbClr val="00AF50"/>
                </a:solidFill>
                <a:latin typeface="微軟正黑體" panose="020B0604030504040204" pitchFamily="34" charset="-120"/>
                <a:ea typeface="微軟正黑體" panose="020B0604030504040204" pitchFamily="34" charset="-120"/>
              </a:rPr>
              <a:t>各分發區辦理學校</a:t>
            </a:r>
            <a:r>
              <a:rPr lang="zh-TW" altLang="zh-TW" sz="2200">
                <a:latin typeface="微軟正黑體" panose="020B0604030504040204" pitchFamily="34" charset="-120"/>
                <a:ea typeface="微軟正黑體" panose="020B0604030504040204" pitchFamily="34" charset="-120"/>
              </a:rPr>
              <a:t>查詢。</a:t>
            </a:r>
          </a:p>
        </p:txBody>
      </p:sp>
      <p:pic>
        <p:nvPicPr>
          <p:cNvPr id="188421" name="object 5">
            <a:extLst>
              <a:ext uri="{FF2B5EF4-FFF2-40B4-BE49-F238E27FC236}">
                <a16:creationId xmlns:a16="http://schemas.microsoft.com/office/drawing/2014/main" id="{B27EE68B-5D19-DEE1-7E8B-4D7C4D3ED6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3725" y="5046663"/>
            <a:ext cx="630238" cy="58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8422" name="object 6">
            <a:extLst>
              <a:ext uri="{FF2B5EF4-FFF2-40B4-BE49-F238E27FC236}">
                <a16:creationId xmlns:a16="http://schemas.microsoft.com/office/drawing/2014/main" id="{B4611AFD-ECCB-53D2-D47E-D194EAA77EB6}"/>
              </a:ext>
            </a:extLst>
          </p:cNvPr>
          <p:cNvSpPr txBox="1">
            <a:spLocks noChangeArrowheads="1"/>
          </p:cNvSpPr>
          <p:nvPr/>
        </p:nvSpPr>
        <p:spPr bwMode="auto">
          <a:xfrm>
            <a:off x="6234113" y="5511800"/>
            <a:ext cx="2076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188423" name="object 7">
            <a:extLst>
              <a:ext uri="{FF2B5EF4-FFF2-40B4-BE49-F238E27FC236}">
                <a16:creationId xmlns:a16="http://schemas.microsoft.com/office/drawing/2014/main" id="{BD0A1AB7-6A7E-DF57-F37E-EEC48E092BFE}"/>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05A8DF2A-7106-4185-923A-EBBE20829C47}" type="slidenum">
              <a:rPr lang="zh-TW" altLang="zh-TW" sz="1000">
                <a:solidFill>
                  <a:schemeClr val="bg1"/>
                </a:solidFill>
                <a:latin typeface="Trebuchet MS" panose="020B0603020202020204" pitchFamily="34" charset="0"/>
              </a:rPr>
              <a:pPr>
                <a:spcBef>
                  <a:spcPts val="13"/>
                </a:spcBef>
                <a:buClrTx/>
                <a:buSzTx/>
                <a:buFontTx/>
                <a:buNone/>
              </a:pPr>
              <a:t>159</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圖片 2">
            <a:extLst>
              <a:ext uri="{FF2B5EF4-FFF2-40B4-BE49-F238E27FC236}">
                <a16:creationId xmlns:a16="http://schemas.microsoft.com/office/drawing/2014/main" id="{1C5785DF-7BA4-5ACA-5A52-115ADA0E5D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6413" y="333375"/>
            <a:ext cx="8131175" cy="619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9442" name="object 2">
            <a:extLst>
              <a:ext uri="{FF2B5EF4-FFF2-40B4-BE49-F238E27FC236}">
                <a16:creationId xmlns:a16="http://schemas.microsoft.com/office/drawing/2014/main" id="{7D0C9077-F51F-4573-12E6-26CC61A28C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7463" y="1081088"/>
            <a:ext cx="4043362"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3" name="object 3">
            <a:extLst>
              <a:ext uri="{FF2B5EF4-FFF2-40B4-BE49-F238E27FC236}">
                <a16:creationId xmlns:a16="http://schemas.microsoft.com/office/drawing/2014/main" id="{AFD05729-D335-439E-CA05-AA15E760E7DD}"/>
              </a:ext>
            </a:extLst>
          </p:cNvPr>
          <p:cNvSpPr>
            <a:spLocks/>
          </p:cNvSpPr>
          <p:nvPr/>
        </p:nvSpPr>
        <p:spPr bwMode="auto">
          <a:xfrm>
            <a:off x="5194300" y="5427663"/>
            <a:ext cx="3270250" cy="346075"/>
          </a:xfrm>
          <a:custGeom>
            <a:avLst/>
            <a:gdLst>
              <a:gd name="T0" fmla="*/ 0 w 4360545"/>
              <a:gd name="T1" fmla="*/ 249 h 462279"/>
              <a:gd name="T2" fmla="*/ 2458 w 4360545"/>
              <a:gd name="T3" fmla="*/ 249 h 462279"/>
              <a:gd name="T4" fmla="*/ 2458 w 4360545"/>
              <a:gd name="T5" fmla="*/ 0 h 462279"/>
              <a:gd name="T6" fmla="*/ 0 w 4360545"/>
              <a:gd name="T7" fmla="*/ 0 h 462279"/>
              <a:gd name="T8" fmla="*/ 0 w 4360545"/>
              <a:gd name="T9" fmla="*/ 249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60545" h="462279">
                <a:moveTo>
                  <a:pt x="0" y="461670"/>
                </a:moveTo>
                <a:lnTo>
                  <a:pt x="4360037" y="461670"/>
                </a:lnTo>
                <a:lnTo>
                  <a:pt x="4360037" y="0"/>
                </a:lnTo>
                <a:lnTo>
                  <a:pt x="0" y="0"/>
                </a:lnTo>
                <a:lnTo>
                  <a:pt x="0" y="461670"/>
                </a:lnTo>
                <a:close/>
              </a:path>
            </a:pathLst>
          </a:custGeom>
          <a:noFill/>
          <a:ln w="5715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pic>
        <p:nvPicPr>
          <p:cNvPr id="189444" name="object 4">
            <a:extLst>
              <a:ext uri="{FF2B5EF4-FFF2-40B4-BE49-F238E27FC236}">
                <a16:creationId xmlns:a16="http://schemas.microsoft.com/office/drawing/2014/main" id="{3871241B-8D19-25ED-0E20-3B226273B3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238" y="1560513"/>
            <a:ext cx="7121525" cy="3736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9445" name="object 5">
            <a:extLst>
              <a:ext uri="{FF2B5EF4-FFF2-40B4-BE49-F238E27FC236}">
                <a16:creationId xmlns:a16="http://schemas.microsoft.com/office/drawing/2014/main" id="{9B52E09D-91A3-0581-FA75-C120A6F5F12F}"/>
              </a:ext>
            </a:extLst>
          </p:cNvPr>
          <p:cNvSpPr txBox="1">
            <a:spLocks noChangeArrowheads="1"/>
          </p:cNvSpPr>
          <p:nvPr/>
        </p:nvSpPr>
        <p:spPr bwMode="auto">
          <a:xfrm>
            <a:off x="5254625" y="5429250"/>
            <a:ext cx="3005138"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b="1">
                <a:latin typeface="微軟正黑體" panose="020B0604030504040204" pitchFamily="34" charset="-120"/>
                <a:ea typeface="微軟正黑體" panose="020B0604030504040204" pitchFamily="34" charset="-120"/>
              </a:rPr>
              <a:t>網址： https</a:t>
            </a:r>
            <a:r>
              <a:rPr lang="zh-TW" altLang="zh-TW" sz="1800" b="1">
                <a:latin typeface="微軟正黑體" panose="020B0604030504040204" pitchFamily="34" charset="-120"/>
                <a:ea typeface="微軟正黑體" panose="020B0604030504040204" pitchFamily="34" charset="-120"/>
                <a:hlinkClick r:id="rId4"/>
              </a:rPr>
              <a:t>://www.vesc.tw</a:t>
            </a:r>
            <a:endParaRPr lang="zh-TW" altLang="zh-TW" sz="1800">
              <a:latin typeface="微軟正黑體" panose="020B0604030504040204" pitchFamily="34" charset="-120"/>
              <a:ea typeface="微軟正黑體" panose="020B0604030504040204" pitchFamily="34" charset="-120"/>
            </a:endParaRPr>
          </a:p>
        </p:txBody>
      </p:sp>
      <p:sp>
        <p:nvSpPr>
          <p:cNvPr id="189446" name="object 6">
            <a:extLst>
              <a:ext uri="{FF2B5EF4-FFF2-40B4-BE49-F238E27FC236}">
                <a16:creationId xmlns:a16="http://schemas.microsoft.com/office/drawing/2014/main" id="{46B26EF3-7695-3C9F-1ADF-03EB0FA588A7}"/>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A8299168-5A3D-4987-92F3-63FD56F74971}" type="slidenum">
              <a:rPr lang="zh-TW" altLang="zh-TW" sz="1000">
                <a:solidFill>
                  <a:schemeClr val="bg1"/>
                </a:solidFill>
                <a:latin typeface="Trebuchet MS" panose="020B0603020202020204" pitchFamily="34" charset="0"/>
              </a:rPr>
              <a:pPr>
                <a:spcBef>
                  <a:spcPts val="13"/>
                </a:spcBef>
                <a:buClrTx/>
                <a:buSzTx/>
                <a:buFontTx/>
                <a:buNone/>
              </a:pPr>
              <a:t>160</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0466" name="object 2">
            <a:extLst>
              <a:ext uri="{FF2B5EF4-FFF2-40B4-BE49-F238E27FC236}">
                <a16:creationId xmlns:a16="http://schemas.microsoft.com/office/drawing/2014/main" id="{043B770C-62EA-6735-385C-2736BA0FB7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613" y="1206500"/>
            <a:ext cx="49799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0467" name="object 3">
            <a:extLst>
              <a:ext uri="{FF2B5EF4-FFF2-40B4-BE49-F238E27FC236}">
                <a16:creationId xmlns:a16="http://schemas.microsoft.com/office/drawing/2014/main" id="{2252DAB5-A131-BC47-3BA4-B75792A65802}"/>
              </a:ext>
            </a:extLst>
          </p:cNvPr>
          <p:cNvGrpSpPr>
            <a:grpSpLocks/>
          </p:cNvGrpSpPr>
          <p:nvPr/>
        </p:nvGrpSpPr>
        <p:grpSpPr bwMode="auto">
          <a:xfrm>
            <a:off x="1660525" y="1728788"/>
            <a:ext cx="6873875" cy="4194175"/>
            <a:chOff x="2214626" y="1162405"/>
            <a:chExt cx="9165590" cy="5591175"/>
          </a:xfrm>
        </p:grpSpPr>
        <p:sp>
          <p:nvSpPr>
            <p:cNvPr id="190470" name="object 4">
              <a:extLst>
                <a:ext uri="{FF2B5EF4-FFF2-40B4-BE49-F238E27FC236}">
                  <a16:creationId xmlns:a16="http://schemas.microsoft.com/office/drawing/2014/main" id="{5200E51D-0CE9-419D-E817-02A703DC1319}"/>
                </a:ext>
              </a:extLst>
            </p:cNvPr>
            <p:cNvSpPr>
              <a:spLocks/>
            </p:cNvSpPr>
            <p:nvPr/>
          </p:nvSpPr>
          <p:spPr bwMode="auto">
            <a:xfrm>
              <a:off x="5003038" y="6263233"/>
              <a:ext cx="6348730" cy="462280"/>
            </a:xfrm>
            <a:custGeom>
              <a:avLst/>
              <a:gdLst>
                <a:gd name="T0" fmla="*/ 0 w 6348730"/>
                <a:gd name="T1" fmla="*/ 461696 h 462279"/>
                <a:gd name="T2" fmla="*/ 6348602 w 6348730"/>
                <a:gd name="T3" fmla="*/ 461696 h 462279"/>
                <a:gd name="T4" fmla="*/ 6348602 w 6348730"/>
                <a:gd name="T5" fmla="*/ 0 h 462279"/>
                <a:gd name="T6" fmla="*/ 0 w 6348730"/>
                <a:gd name="T7" fmla="*/ 0 h 462279"/>
                <a:gd name="T8" fmla="*/ 0 w 6348730"/>
                <a:gd name="T9" fmla="*/ 461696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48730" h="462279">
                  <a:moveTo>
                    <a:pt x="0" y="461670"/>
                  </a:moveTo>
                  <a:lnTo>
                    <a:pt x="6348602" y="461670"/>
                  </a:lnTo>
                  <a:lnTo>
                    <a:pt x="6348602" y="0"/>
                  </a:lnTo>
                  <a:lnTo>
                    <a:pt x="0" y="0"/>
                  </a:lnTo>
                  <a:lnTo>
                    <a:pt x="0" y="461670"/>
                  </a:lnTo>
                  <a:close/>
                </a:path>
              </a:pathLst>
            </a:custGeom>
            <a:noFill/>
            <a:ln w="5715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pic>
          <p:nvPicPr>
            <p:cNvPr id="190471" name="object 5">
              <a:extLst>
                <a:ext uri="{FF2B5EF4-FFF2-40B4-BE49-F238E27FC236}">
                  <a16:creationId xmlns:a16="http://schemas.microsoft.com/office/drawing/2014/main" id="{5151FCBF-D273-3C09-6695-FE30760BA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14626" y="1162405"/>
              <a:ext cx="7821168" cy="5100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90468" name="object 6">
            <a:extLst>
              <a:ext uri="{FF2B5EF4-FFF2-40B4-BE49-F238E27FC236}">
                <a16:creationId xmlns:a16="http://schemas.microsoft.com/office/drawing/2014/main" id="{8AF006E1-69C1-6433-0FD5-561D04613696}"/>
              </a:ext>
            </a:extLst>
          </p:cNvPr>
          <p:cNvSpPr txBox="1">
            <a:spLocks noChangeArrowheads="1"/>
          </p:cNvSpPr>
          <p:nvPr/>
        </p:nvSpPr>
        <p:spPr bwMode="auto">
          <a:xfrm>
            <a:off x="3811588" y="5556250"/>
            <a:ext cx="45624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b="1">
                <a:latin typeface="微軟正黑體" panose="020B0604030504040204" pitchFamily="34" charset="-120"/>
                <a:ea typeface="微軟正黑體" panose="020B0604030504040204" pitchFamily="34" charset="-120"/>
              </a:rPr>
              <a:t>網址：https</a:t>
            </a:r>
            <a:r>
              <a:rPr lang="zh-TW" altLang="zh-TW" sz="1800" b="1">
                <a:latin typeface="微軟正黑體" panose="020B0604030504040204" pitchFamily="34" charset="-120"/>
                <a:ea typeface="微軟正黑體" panose="020B0604030504040204" pitchFamily="34" charset="-120"/>
                <a:hlinkClick r:id="rId4"/>
              </a:rPr>
              <a:t>://www.pntcv.ntct.edu.tw/skill</a:t>
            </a:r>
            <a:endParaRPr lang="zh-TW" altLang="zh-TW" sz="1800">
              <a:latin typeface="微軟正黑體" panose="020B0604030504040204" pitchFamily="34" charset="-120"/>
              <a:ea typeface="微軟正黑體" panose="020B0604030504040204" pitchFamily="34" charset="-120"/>
            </a:endParaRPr>
          </a:p>
        </p:txBody>
      </p:sp>
      <p:sp>
        <p:nvSpPr>
          <p:cNvPr id="7" name="object 7">
            <a:extLst>
              <a:ext uri="{FF2B5EF4-FFF2-40B4-BE49-F238E27FC236}">
                <a16:creationId xmlns:a16="http://schemas.microsoft.com/office/drawing/2014/main" id="{4F75DF6C-1393-FEBD-306E-BFAED544FE83}"/>
              </a:ext>
            </a:extLst>
          </p:cNvPr>
          <p:cNvSpPr txBox="1"/>
          <p:nvPr/>
        </p:nvSpPr>
        <p:spPr>
          <a:xfrm>
            <a:off x="8596313" y="5613400"/>
            <a:ext cx="255587" cy="163513"/>
          </a:xfrm>
          <a:prstGeom prst="rect">
            <a:avLst/>
          </a:prstGeom>
        </p:spPr>
        <p:txBody>
          <a:bodyPr lIns="0" tIns="1429" rIns="0" bIns="0">
            <a:spAutoFit/>
          </a:bodyPr>
          <a:lstStyle/>
          <a:p>
            <a:pPr marL="9525">
              <a:spcBef>
                <a:spcPts val="11"/>
              </a:spcBef>
              <a:defRPr/>
            </a:pPr>
            <a:r>
              <a:rPr sz="1050" b="1" spc="-19" dirty="0">
                <a:solidFill>
                  <a:srgbClr val="FFFFFF"/>
                </a:solidFill>
                <a:latin typeface="Trebuchet MS"/>
                <a:cs typeface="Trebuchet MS"/>
              </a:rPr>
              <a:t>110</a:t>
            </a:r>
            <a:endParaRPr sz="1050">
              <a:latin typeface="Trebuchet MS"/>
              <a:cs typeface="Trebuchet MS"/>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1490" name="object 2">
            <a:extLst>
              <a:ext uri="{FF2B5EF4-FFF2-40B4-BE49-F238E27FC236}">
                <a16:creationId xmlns:a16="http://schemas.microsoft.com/office/drawing/2014/main" id="{A3F7A262-CB2F-F7EA-3231-2F9CC6B654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1491" name="object 3">
            <a:extLst>
              <a:ext uri="{FF2B5EF4-FFF2-40B4-BE49-F238E27FC236}">
                <a16:creationId xmlns:a16="http://schemas.microsoft.com/office/drawing/2014/main" id="{BB19E0D8-E35C-8378-1C39-FAB284A44CEC}"/>
              </a:ext>
            </a:extLst>
          </p:cNvPr>
          <p:cNvGrpSpPr>
            <a:grpSpLocks/>
          </p:cNvGrpSpPr>
          <p:nvPr/>
        </p:nvGrpSpPr>
        <p:grpSpPr bwMode="auto">
          <a:xfrm>
            <a:off x="673100" y="2601913"/>
            <a:ext cx="811213" cy="811212"/>
            <a:chOff x="897394" y="2325877"/>
            <a:chExt cx="1081405" cy="1081405"/>
          </a:xfrm>
        </p:grpSpPr>
        <p:pic>
          <p:nvPicPr>
            <p:cNvPr id="191493" name="object 4">
              <a:extLst>
                <a:ext uri="{FF2B5EF4-FFF2-40B4-BE49-F238E27FC236}">
                  <a16:creationId xmlns:a16="http://schemas.microsoft.com/office/drawing/2014/main" id="{02EFBDFD-7899-B249-EE81-F37685A1D5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94" y="2325877"/>
              <a:ext cx="1080884" cy="108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object 5">
              <a:extLst>
                <a:ext uri="{FF2B5EF4-FFF2-40B4-BE49-F238E27FC236}">
                  <a16:creationId xmlns:a16="http://schemas.microsoft.com/office/drawing/2014/main" id="{7F6DA638-65E9-DDCF-BC5B-6E2C6A51A47D}"/>
                </a:ext>
              </a:extLst>
            </p:cNvPr>
            <p:cNvSpPr>
              <a:spLocks/>
            </p:cNvSpPr>
            <p:nvPr/>
          </p:nvSpPr>
          <p:spPr bwMode="auto">
            <a:xfrm>
              <a:off x="1005484" y="2433954"/>
              <a:ext cx="864869" cy="864869"/>
            </a:xfrm>
            <a:custGeom>
              <a:avLst/>
              <a:gdLst>
                <a:gd name="T0" fmla="*/ 0 w 864869"/>
                <a:gd name="T1" fmla="*/ 432308 h 864870"/>
                <a:gd name="T2" fmla="*/ 2537 w 864869"/>
                <a:gd name="T3" fmla="*/ 385202 h 864870"/>
                <a:gd name="T4" fmla="*/ 9972 w 864869"/>
                <a:gd name="T5" fmla="*/ 339566 h 864870"/>
                <a:gd name="T6" fmla="*/ 22043 w 864869"/>
                <a:gd name="T7" fmla="*/ 295664 h 864870"/>
                <a:gd name="T8" fmla="*/ 38485 w 864869"/>
                <a:gd name="T9" fmla="*/ 253758 h 864870"/>
                <a:gd name="T10" fmla="*/ 59034 w 864869"/>
                <a:gd name="T11" fmla="*/ 214112 h 864870"/>
                <a:gd name="T12" fmla="*/ 83427 w 864869"/>
                <a:gd name="T13" fmla="*/ 176991 h 864870"/>
                <a:gd name="T14" fmla="*/ 111399 w 864869"/>
                <a:gd name="T15" fmla="*/ 142657 h 864870"/>
                <a:gd name="T16" fmla="*/ 142688 w 864869"/>
                <a:gd name="T17" fmla="*/ 111376 h 864870"/>
                <a:gd name="T18" fmla="*/ 177029 w 864869"/>
                <a:gd name="T19" fmla="*/ 83409 h 864870"/>
                <a:gd name="T20" fmla="*/ 214159 w 864869"/>
                <a:gd name="T21" fmla="*/ 59022 h 864870"/>
                <a:gd name="T22" fmla="*/ 253814 w 864869"/>
                <a:gd name="T23" fmla="*/ 38477 h 864870"/>
                <a:gd name="T24" fmla="*/ 295730 w 864869"/>
                <a:gd name="T25" fmla="*/ 22039 h 864870"/>
                <a:gd name="T26" fmla="*/ 339644 w 864869"/>
                <a:gd name="T27" fmla="*/ 9970 h 864870"/>
                <a:gd name="T28" fmla="*/ 385292 w 864869"/>
                <a:gd name="T29" fmla="*/ 2536 h 864870"/>
                <a:gd name="T30" fmla="*/ 432409 w 864869"/>
                <a:gd name="T31" fmla="*/ 0 h 864870"/>
                <a:gd name="T32" fmla="*/ 479514 w 864869"/>
                <a:gd name="T33" fmla="*/ 2536 h 864870"/>
                <a:gd name="T34" fmla="*/ 525150 w 864869"/>
                <a:gd name="T35" fmla="*/ 9970 h 864870"/>
                <a:gd name="T36" fmla="*/ 569053 w 864869"/>
                <a:gd name="T37" fmla="*/ 22039 h 864870"/>
                <a:gd name="T38" fmla="*/ 610959 w 864869"/>
                <a:gd name="T39" fmla="*/ 38477 h 864870"/>
                <a:gd name="T40" fmla="*/ 650605 w 864869"/>
                <a:gd name="T41" fmla="*/ 59022 h 864870"/>
                <a:gd name="T42" fmla="*/ 687726 w 864869"/>
                <a:gd name="T43" fmla="*/ 83409 h 864870"/>
                <a:gd name="T44" fmla="*/ 722059 w 864869"/>
                <a:gd name="T45" fmla="*/ 111376 h 864870"/>
                <a:gd name="T46" fmla="*/ 753341 w 864869"/>
                <a:gd name="T47" fmla="*/ 142657 h 864870"/>
                <a:gd name="T48" fmla="*/ 781308 w 864869"/>
                <a:gd name="T49" fmla="*/ 176991 h 864870"/>
                <a:gd name="T50" fmla="*/ 805695 w 864869"/>
                <a:gd name="T51" fmla="*/ 214112 h 864870"/>
                <a:gd name="T52" fmla="*/ 826240 w 864869"/>
                <a:gd name="T53" fmla="*/ 253758 h 864870"/>
                <a:gd name="T54" fmla="*/ 842678 w 864869"/>
                <a:gd name="T55" fmla="*/ 295664 h 864870"/>
                <a:gd name="T56" fmla="*/ 854746 w 864869"/>
                <a:gd name="T57" fmla="*/ 339566 h 864870"/>
                <a:gd name="T58" fmla="*/ 862180 w 864869"/>
                <a:gd name="T59" fmla="*/ 385202 h 864870"/>
                <a:gd name="T60" fmla="*/ 864717 w 864869"/>
                <a:gd name="T61" fmla="*/ 432308 h 864870"/>
                <a:gd name="T62" fmla="*/ 862180 w 864869"/>
                <a:gd name="T63" fmla="*/ 479388 h 864870"/>
                <a:gd name="T64" fmla="*/ 854746 w 864869"/>
                <a:gd name="T65" fmla="*/ 525029 h 864870"/>
                <a:gd name="T66" fmla="*/ 842678 w 864869"/>
                <a:gd name="T67" fmla="*/ 568939 h 864870"/>
                <a:gd name="T68" fmla="*/ 826240 w 864869"/>
                <a:gd name="T69" fmla="*/ 610854 h 864870"/>
                <a:gd name="T70" fmla="*/ 805695 w 864869"/>
                <a:gd name="T71" fmla="*/ 650510 h 864870"/>
                <a:gd name="T72" fmla="*/ 781308 w 864869"/>
                <a:gd name="T73" fmla="*/ 687643 h 864870"/>
                <a:gd name="T74" fmla="*/ 753341 w 864869"/>
                <a:gd name="T75" fmla="*/ 721989 h 864870"/>
                <a:gd name="T76" fmla="*/ 722059 w 864869"/>
                <a:gd name="T77" fmla="*/ 753283 h 864870"/>
                <a:gd name="T78" fmla="*/ 687726 w 864869"/>
                <a:gd name="T79" fmla="*/ 781262 h 864870"/>
                <a:gd name="T80" fmla="*/ 650605 w 864869"/>
                <a:gd name="T81" fmla="*/ 805662 h 864870"/>
                <a:gd name="T82" fmla="*/ 610959 w 864869"/>
                <a:gd name="T83" fmla="*/ 826217 h 864870"/>
                <a:gd name="T84" fmla="*/ 569053 w 864869"/>
                <a:gd name="T85" fmla="*/ 842664 h 864870"/>
                <a:gd name="T86" fmla="*/ 525150 w 864869"/>
                <a:gd name="T87" fmla="*/ 854739 h 864870"/>
                <a:gd name="T88" fmla="*/ 479514 w 864869"/>
                <a:gd name="T89" fmla="*/ 862178 h 864870"/>
                <a:gd name="T90" fmla="*/ 432409 w 864869"/>
                <a:gd name="T91" fmla="*/ 864717 h 864870"/>
                <a:gd name="T92" fmla="*/ 385292 w 864869"/>
                <a:gd name="T93" fmla="*/ 862178 h 864870"/>
                <a:gd name="T94" fmla="*/ 339644 w 864869"/>
                <a:gd name="T95" fmla="*/ 854739 h 864870"/>
                <a:gd name="T96" fmla="*/ 295730 w 864869"/>
                <a:gd name="T97" fmla="*/ 842664 h 864870"/>
                <a:gd name="T98" fmla="*/ 253814 w 864869"/>
                <a:gd name="T99" fmla="*/ 826217 h 864870"/>
                <a:gd name="T100" fmla="*/ 214159 w 864869"/>
                <a:gd name="T101" fmla="*/ 805662 h 864870"/>
                <a:gd name="T102" fmla="*/ 177029 w 864869"/>
                <a:gd name="T103" fmla="*/ 781262 h 864870"/>
                <a:gd name="T104" fmla="*/ 142688 w 864869"/>
                <a:gd name="T105" fmla="*/ 753283 h 864870"/>
                <a:gd name="T106" fmla="*/ 111399 w 864869"/>
                <a:gd name="T107" fmla="*/ 721989 h 864870"/>
                <a:gd name="T108" fmla="*/ 83427 w 864869"/>
                <a:gd name="T109" fmla="*/ 687643 h 864870"/>
                <a:gd name="T110" fmla="*/ 59034 w 864869"/>
                <a:gd name="T111" fmla="*/ 650510 h 864870"/>
                <a:gd name="T112" fmla="*/ 38485 w 864869"/>
                <a:gd name="T113" fmla="*/ 610854 h 864870"/>
                <a:gd name="T114" fmla="*/ 22043 w 864869"/>
                <a:gd name="T115" fmla="*/ 568939 h 864870"/>
                <a:gd name="T116" fmla="*/ 9972 w 864869"/>
                <a:gd name="T117" fmla="*/ 525029 h 864870"/>
                <a:gd name="T118" fmla="*/ 2537 w 864869"/>
                <a:gd name="T119" fmla="*/ 479388 h 864870"/>
                <a:gd name="T120" fmla="*/ 0 w 864869"/>
                <a:gd name="T121" fmla="*/ 432308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191492" name="object 6">
            <a:extLst>
              <a:ext uri="{FF2B5EF4-FFF2-40B4-BE49-F238E27FC236}">
                <a16:creationId xmlns:a16="http://schemas.microsoft.com/office/drawing/2014/main" id="{575A9396-962F-C836-ABA4-97E52EE03F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788" y="2798763"/>
            <a:ext cx="4502150" cy="506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2514" name="object 2">
            <a:extLst>
              <a:ext uri="{FF2B5EF4-FFF2-40B4-BE49-F238E27FC236}">
                <a16:creationId xmlns:a16="http://schemas.microsoft.com/office/drawing/2014/main" id="{AF9891BB-A1B2-F32D-27B0-0783F6A813A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4738" y="1209675"/>
            <a:ext cx="45100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2515" name="object 3">
            <a:extLst>
              <a:ext uri="{FF2B5EF4-FFF2-40B4-BE49-F238E27FC236}">
                <a16:creationId xmlns:a16="http://schemas.microsoft.com/office/drawing/2014/main" id="{3AC4EF0E-EF70-354C-0AF3-29DC6310F2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7238" y="1758950"/>
            <a:ext cx="5722937" cy="404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6" name="object 4">
            <a:extLst>
              <a:ext uri="{FF2B5EF4-FFF2-40B4-BE49-F238E27FC236}">
                <a16:creationId xmlns:a16="http://schemas.microsoft.com/office/drawing/2014/main" id="{D8355808-5FF2-0539-FDFF-B22504BC6292}"/>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07B1E1A2-7D22-4755-AF6D-6198455F5AA8}" type="slidenum">
              <a:rPr lang="zh-TW" altLang="zh-TW" sz="1000">
                <a:solidFill>
                  <a:schemeClr val="bg1"/>
                </a:solidFill>
                <a:latin typeface="Trebuchet MS" panose="020B0603020202020204" pitchFamily="34" charset="0"/>
              </a:rPr>
              <a:pPr>
                <a:spcBef>
                  <a:spcPts val="13"/>
                </a:spcBef>
                <a:buClrTx/>
                <a:buSzTx/>
                <a:buFontTx/>
                <a:buNone/>
              </a:pPr>
              <a:t>163</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3538" name="object 2">
            <a:extLst>
              <a:ext uri="{FF2B5EF4-FFF2-40B4-BE49-F238E27FC236}">
                <a16:creationId xmlns:a16="http://schemas.microsoft.com/office/drawing/2014/main" id="{B0668E88-05A9-E477-F080-FAEAE8AF23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22525" y="1146175"/>
            <a:ext cx="45116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3539" name="object 3">
            <a:extLst>
              <a:ext uri="{FF2B5EF4-FFF2-40B4-BE49-F238E27FC236}">
                <a16:creationId xmlns:a16="http://schemas.microsoft.com/office/drawing/2014/main" id="{F81A5D9B-D322-A6F8-5898-98DD1F2187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0238" y="1692275"/>
            <a:ext cx="5937250" cy="416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0" name="object 4">
            <a:extLst>
              <a:ext uri="{FF2B5EF4-FFF2-40B4-BE49-F238E27FC236}">
                <a16:creationId xmlns:a16="http://schemas.microsoft.com/office/drawing/2014/main" id="{1AB93B92-D899-200C-F8AA-5E0F8B2AF805}"/>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A67D7508-ACDC-4A05-AABB-BE05C39077E8}" type="slidenum">
              <a:rPr lang="zh-TW" altLang="zh-TW" sz="1000">
                <a:solidFill>
                  <a:schemeClr val="bg1"/>
                </a:solidFill>
                <a:latin typeface="Trebuchet MS" panose="020B0603020202020204" pitchFamily="34" charset="0"/>
              </a:rPr>
              <a:pPr>
                <a:spcBef>
                  <a:spcPts val="13"/>
                </a:spcBef>
                <a:buClrTx/>
                <a:buSzTx/>
                <a:buFontTx/>
                <a:buNone/>
              </a:pPr>
              <a:t>164</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62" name="object 2">
            <a:extLst>
              <a:ext uri="{FF2B5EF4-FFF2-40B4-BE49-F238E27FC236}">
                <a16:creationId xmlns:a16="http://schemas.microsoft.com/office/drawing/2014/main" id="{E927A232-54E3-684A-DDFB-116212D84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06613" y="1030288"/>
            <a:ext cx="49625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3" name="object 3">
            <a:extLst>
              <a:ext uri="{FF2B5EF4-FFF2-40B4-BE49-F238E27FC236}">
                <a16:creationId xmlns:a16="http://schemas.microsoft.com/office/drawing/2014/main" id="{D4051B43-2329-C47C-EA66-1E6CAE8BA42E}"/>
              </a:ext>
            </a:extLst>
          </p:cNvPr>
          <p:cNvSpPr txBox="1">
            <a:spLocks noChangeArrowheads="1"/>
          </p:cNvSpPr>
          <p:nvPr/>
        </p:nvSpPr>
        <p:spPr bwMode="auto">
          <a:xfrm>
            <a:off x="3752850" y="5456238"/>
            <a:ext cx="4760913" cy="306387"/>
          </a:xfrm>
          <a:prstGeom prst="rect">
            <a:avLst/>
          </a:prstGeom>
          <a:noFill/>
          <a:ln w="57150">
            <a:solidFill>
              <a:srgbClr val="1CACE3"/>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b="1">
                <a:latin typeface="微軟正黑體" panose="020B0604030504040204" pitchFamily="34" charset="-120"/>
                <a:ea typeface="微軟正黑體" panose="020B0604030504040204" pitchFamily="34" charset="-120"/>
              </a:rPr>
              <a:t>網址：https://iacp.me.ntnu.edu.tw/iacp/</a:t>
            </a:r>
            <a:endParaRPr lang="zh-TW" altLang="zh-TW" sz="1800">
              <a:latin typeface="微軟正黑體" panose="020B0604030504040204" pitchFamily="34" charset="-120"/>
              <a:ea typeface="微軟正黑體" panose="020B0604030504040204" pitchFamily="34" charset="-120"/>
            </a:endParaRPr>
          </a:p>
        </p:txBody>
      </p:sp>
      <p:pic>
        <p:nvPicPr>
          <p:cNvPr id="194564" name="object 4">
            <a:extLst>
              <a:ext uri="{FF2B5EF4-FFF2-40B4-BE49-F238E27FC236}">
                <a16:creationId xmlns:a16="http://schemas.microsoft.com/office/drawing/2014/main" id="{D7EEAD22-F29F-F8F9-9539-B5DACBD8AE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625" y="1781175"/>
            <a:ext cx="754697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B9DC2EF4-9CBF-8D2C-CCD5-ADFA1E2E5E6D}"/>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114</a:t>
            </a:r>
            <a:endParaRPr sz="1050">
              <a:latin typeface="Trebuchet MS"/>
              <a:cs typeface="Trebuchet MS"/>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5586" name="object 2">
            <a:extLst>
              <a:ext uri="{FF2B5EF4-FFF2-40B4-BE49-F238E27FC236}">
                <a16:creationId xmlns:a16="http://schemas.microsoft.com/office/drawing/2014/main" id="{69467A25-D693-B27B-30E7-849B6F0B6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5587" name="object 3">
            <a:extLst>
              <a:ext uri="{FF2B5EF4-FFF2-40B4-BE49-F238E27FC236}">
                <a16:creationId xmlns:a16="http://schemas.microsoft.com/office/drawing/2014/main" id="{D70DEE07-1884-5057-FA7C-3A2A3B541F59}"/>
              </a:ext>
            </a:extLst>
          </p:cNvPr>
          <p:cNvGrpSpPr>
            <a:grpSpLocks/>
          </p:cNvGrpSpPr>
          <p:nvPr/>
        </p:nvGrpSpPr>
        <p:grpSpPr bwMode="auto">
          <a:xfrm>
            <a:off x="673100" y="2601913"/>
            <a:ext cx="811213" cy="811212"/>
            <a:chOff x="897394" y="2325877"/>
            <a:chExt cx="1081405" cy="1081405"/>
          </a:xfrm>
        </p:grpSpPr>
        <p:pic>
          <p:nvPicPr>
            <p:cNvPr id="195589" name="object 4">
              <a:extLst>
                <a:ext uri="{FF2B5EF4-FFF2-40B4-BE49-F238E27FC236}">
                  <a16:creationId xmlns:a16="http://schemas.microsoft.com/office/drawing/2014/main" id="{81524F46-FC79-0513-9D88-45FE3BEBE5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94" y="2325877"/>
              <a:ext cx="1080884" cy="108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0" name="object 5">
              <a:extLst>
                <a:ext uri="{FF2B5EF4-FFF2-40B4-BE49-F238E27FC236}">
                  <a16:creationId xmlns:a16="http://schemas.microsoft.com/office/drawing/2014/main" id="{DA98ED38-8E4E-BE14-FCF0-C3EB44124F76}"/>
                </a:ext>
              </a:extLst>
            </p:cNvPr>
            <p:cNvSpPr>
              <a:spLocks/>
            </p:cNvSpPr>
            <p:nvPr/>
          </p:nvSpPr>
          <p:spPr bwMode="auto">
            <a:xfrm>
              <a:off x="1005484" y="2433954"/>
              <a:ext cx="864869" cy="864869"/>
            </a:xfrm>
            <a:custGeom>
              <a:avLst/>
              <a:gdLst>
                <a:gd name="T0" fmla="*/ 0 w 864869"/>
                <a:gd name="T1" fmla="*/ 432308 h 864870"/>
                <a:gd name="T2" fmla="*/ 2537 w 864869"/>
                <a:gd name="T3" fmla="*/ 385202 h 864870"/>
                <a:gd name="T4" fmla="*/ 9972 w 864869"/>
                <a:gd name="T5" fmla="*/ 339566 h 864870"/>
                <a:gd name="T6" fmla="*/ 22043 w 864869"/>
                <a:gd name="T7" fmla="*/ 295664 h 864870"/>
                <a:gd name="T8" fmla="*/ 38485 w 864869"/>
                <a:gd name="T9" fmla="*/ 253758 h 864870"/>
                <a:gd name="T10" fmla="*/ 59034 w 864869"/>
                <a:gd name="T11" fmla="*/ 214112 h 864870"/>
                <a:gd name="T12" fmla="*/ 83427 w 864869"/>
                <a:gd name="T13" fmla="*/ 176991 h 864870"/>
                <a:gd name="T14" fmla="*/ 111399 w 864869"/>
                <a:gd name="T15" fmla="*/ 142657 h 864870"/>
                <a:gd name="T16" fmla="*/ 142688 w 864869"/>
                <a:gd name="T17" fmla="*/ 111376 h 864870"/>
                <a:gd name="T18" fmla="*/ 177029 w 864869"/>
                <a:gd name="T19" fmla="*/ 83409 h 864870"/>
                <a:gd name="T20" fmla="*/ 214159 w 864869"/>
                <a:gd name="T21" fmla="*/ 59022 h 864870"/>
                <a:gd name="T22" fmla="*/ 253814 w 864869"/>
                <a:gd name="T23" fmla="*/ 38477 h 864870"/>
                <a:gd name="T24" fmla="*/ 295730 w 864869"/>
                <a:gd name="T25" fmla="*/ 22039 h 864870"/>
                <a:gd name="T26" fmla="*/ 339644 w 864869"/>
                <a:gd name="T27" fmla="*/ 9970 h 864870"/>
                <a:gd name="T28" fmla="*/ 385292 w 864869"/>
                <a:gd name="T29" fmla="*/ 2536 h 864870"/>
                <a:gd name="T30" fmla="*/ 432409 w 864869"/>
                <a:gd name="T31" fmla="*/ 0 h 864870"/>
                <a:gd name="T32" fmla="*/ 479514 w 864869"/>
                <a:gd name="T33" fmla="*/ 2536 h 864870"/>
                <a:gd name="T34" fmla="*/ 525150 w 864869"/>
                <a:gd name="T35" fmla="*/ 9970 h 864870"/>
                <a:gd name="T36" fmla="*/ 569053 w 864869"/>
                <a:gd name="T37" fmla="*/ 22039 h 864870"/>
                <a:gd name="T38" fmla="*/ 610959 w 864869"/>
                <a:gd name="T39" fmla="*/ 38477 h 864870"/>
                <a:gd name="T40" fmla="*/ 650605 w 864869"/>
                <a:gd name="T41" fmla="*/ 59022 h 864870"/>
                <a:gd name="T42" fmla="*/ 687726 w 864869"/>
                <a:gd name="T43" fmla="*/ 83409 h 864870"/>
                <a:gd name="T44" fmla="*/ 722059 w 864869"/>
                <a:gd name="T45" fmla="*/ 111376 h 864870"/>
                <a:gd name="T46" fmla="*/ 753341 w 864869"/>
                <a:gd name="T47" fmla="*/ 142657 h 864870"/>
                <a:gd name="T48" fmla="*/ 781308 w 864869"/>
                <a:gd name="T49" fmla="*/ 176991 h 864870"/>
                <a:gd name="T50" fmla="*/ 805695 w 864869"/>
                <a:gd name="T51" fmla="*/ 214112 h 864870"/>
                <a:gd name="T52" fmla="*/ 826240 w 864869"/>
                <a:gd name="T53" fmla="*/ 253758 h 864870"/>
                <a:gd name="T54" fmla="*/ 842678 w 864869"/>
                <a:gd name="T55" fmla="*/ 295664 h 864870"/>
                <a:gd name="T56" fmla="*/ 854746 w 864869"/>
                <a:gd name="T57" fmla="*/ 339566 h 864870"/>
                <a:gd name="T58" fmla="*/ 862180 w 864869"/>
                <a:gd name="T59" fmla="*/ 385202 h 864870"/>
                <a:gd name="T60" fmla="*/ 864717 w 864869"/>
                <a:gd name="T61" fmla="*/ 432308 h 864870"/>
                <a:gd name="T62" fmla="*/ 862180 w 864869"/>
                <a:gd name="T63" fmla="*/ 479388 h 864870"/>
                <a:gd name="T64" fmla="*/ 854746 w 864869"/>
                <a:gd name="T65" fmla="*/ 525029 h 864870"/>
                <a:gd name="T66" fmla="*/ 842678 w 864869"/>
                <a:gd name="T67" fmla="*/ 568939 h 864870"/>
                <a:gd name="T68" fmla="*/ 826240 w 864869"/>
                <a:gd name="T69" fmla="*/ 610854 h 864870"/>
                <a:gd name="T70" fmla="*/ 805695 w 864869"/>
                <a:gd name="T71" fmla="*/ 650510 h 864870"/>
                <a:gd name="T72" fmla="*/ 781308 w 864869"/>
                <a:gd name="T73" fmla="*/ 687643 h 864870"/>
                <a:gd name="T74" fmla="*/ 753341 w 864869"/>
                <a:gd name="T75" fmla="*/ 721989 h 864870"/>
                <a:gd name="T76" fmla="*/ 722059 w 864869"/>
                <a:gd name="T77" fmla="*/ 753283 h 864870"/>
                <a:gd name="T78" fmla="*/ 687726 w 864869"/>
                <a:gd name="T79" fmla="*/ 781262 h 864870"/>
                <a:gd name="T80" fmla="*/ 650605 w 864869"/>
                <a:gd name="T81" fmla="*/ 805662 h 864870"/>
                <a:gd name="T82" fmla="*/ 610959 w 864869"/>
                <a:gd name="T83" fmla="*/ 826217 h 864870"/>
                <a:gd name="T84" fmla="*/ 569053 w 864869"/>
                <a:gd name="T85" fmla="*/ 842664 h 864870"/>
                <a:gd name="T86" fmla="*/ 525150 w 864869"/>
                <a:gd name="T87" fmla="*/ 854739 h 864870"/>
                <a:gd name="T88" fmla="*/ 479514 w 864869"/>
                <a:gd name="T89" fmla="*/ 862178 h 864870"/>
                <a:gd name="T90" fmla="*/ 432409 w 864869"/>
                <a:gd name="T91" fmla="*/ 864717 h 864870"/>
                <a:gd name="T92" fmla="*/ 385292 w 864869"/>
                <a:gd name="T93" fmla="*/ 862178 h 864870"/>
                <a:gd name="T94" fmla="*/ 339644 w 864869"/>
                <a:gd name="T95" fmla="*/ 854739 h 864870"/>
                <a:gd name="T96" fmla="*/ 295730 w 864869"/>
                <a:gd name="T97" fmla="*/ 842664 h 864870"/>
                <a:gd name="T98" fmla="*/ 253814 w 864869"/>
                <a:gd name="T99" fmla="*/ 826217 h 864870"/>
                <a:gd name="T100" fmla="*/ 214159 w 864869"/>
                <a:gd name="T101" fmla="*/ 805662 h 864870"/>
                <a:gd name="T102" fmla="*/ 177029 w 864869"/>
                <a:gd name="T103" fmla="*/ 781262 h 864870"/>
                <a:gd name="T104" fmla="*/ 142688 w 864869"/>
                <a:gd name="T105" fmla="*/ 753283 h 864870"/>
                <a:gd name="T106" fmla="*/ 111399 w 864869"/>
                <a:gd name="T107" fmla="*/ 721989 h 864870"/>
                <a:gd name="T108" fmla="*/ 83427 w 864869"/>
                <a:gd name="T109" fmla="*/ 687643 h 864870"/>
                <a:gd name="T110" fmla="*/ 59034 w 864869"/>
                <a:gd name="T111" fmla="*/ 650510 h 864870"/>
                <a:gd name="T112" fmla="*/ 38485 w 864869"/>
                <a:gd name="T113" fmla="*/ 610854 h 864870"/>
                <a:gd name="T114" fmla="*/ 22043 w 864869"/>
                <a:gd name="T115" fmla="*/ 568939 h 864870"/>
                <a:gd name="T116" fmla="*/ 9972 w 864869"/>
                <a:gd name="T117" fmla="*/ 525029 h 864870"/>
                <a:gd name="T118" fmla="*/ 2537 w 864869"/>
                <a:gd name="T119" fmla="*/ 479388 h 864870"/>
                <a:gd name="T120" fmla="*/ 0 w 864869"/>
                <a:gd name="T121" fmla="*/ 432308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195588" name="object 6">
            <a:extLst>
              <a:ext uri="{FF2B5EF4-FFF2-40B4-BE49-F238E27FC236}">
                <a16:creationId xmlns:a16="http://schemas.microsoft.com/office/drawing/2014/main" id="{6CD39FAC-A496-D405-9873-F7164E6E09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2798763"/>
            <a:ext cx="3932238"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6610" name="object 2">
            <a:extLst>
              <a:ext uri="{FF2B5EF4-FFF2-40B4-BE49-F238E27FC236}">
                <a16:creationId xmlns:a16="http://schemas.microsoft.com/office/drawing/2014/main" id="{CA912841-3EDE-9DF1-F537-32260A9CDD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21000" y="1174750"/>
            <a:ext cx="31400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1" name="object 3">
            <a:extLst>
              <a:ext uri="{FF2B5EF4-FFF2-40B4-BE49-F238E27FC236}">
                <a16:creationId xmlns:a16="http://schemas.microsoft.com/office/drawing/2014/main" id="{2FE141DD-7299-1F6D-FDF5-ECD1824A8FE0}"/>
              </a:ext>
            </a:extLst>
          </p:cNvPr>
          <p:cNvSpPr txBox="1">
            <a:spLocks noChangeArrowheads="1"/>
          </p:cNvSpPr>
          <p:nvPr/>
        </p:nvSpPr>
        <p:spPr bwMode="auto">
          <a:xfrm>
            <a:off x="1489075" y="1985963"/>
            <a:ext cx="6856413" cy="3714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3814" rIns="0" bIns="0">
            <a:spAutoFit/>
          </a:bodyPr>
          <a:lstStyle>
            <a:lvl1pPr marL="273050" indent="-263525">
              <a:spcBef>
                <a:spcPct val="20000"/>
              </a:spcBef>
              <a:buClr>
                <a:schemeClr val="accent1"/>
              </a:buClr>
              <a:buSzPct val="50000"/>
              <a:buFont typeface="Wingdings 2" panose="05020102010507070707" pitchFamily="18" charset="2"/>
              <a:buChar char=""/>
              <a:tabLst>
                <a:tab pos="273050"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7305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7305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90000"/>
              </a:lnSpc>
              <a:spcBef>
                <a:spcPts val="350"/>
              </a:spcBef>
              <a:buClrTx/>
              <a:buSzPct val="85000"/>
              <a:buFont typeface="Wingdings" panose="05000000000000000000" pitchFamily="2" charset="2"/>
              <a:buChar char=""/>
            </a:pPr>
            <a:r>
              <a:rPr lang="zh-TW" altLang="zh-TW" sz="2200" b="1">
                <a:latin typeface="微軟正黑體" panose="020B0604030504040204" pitchFamily="34" charset="-120"/>
                <a:ea typeface="微軟正黑體" panose="020B0604030504040204" pitchFamily="34" charset="-120"/>
              </a:rPr>
              <a:t>建教合作是透過</a:t>
            </a:r>
            <a:r>
              <a:rPr lang="zh-TW" altLang="zh-TW" sz="2200" b="1">
                <a:solidFill>
                  <a:srgbClr val="00AF50"/>
                </a:solidFill>
                <a:latin typeface="微軟正黑體" panose="020B0604030504040204" pitchFamily="34" charset="-120"/>
                <a:ea typeface="微軟正黑體" panose="020B0604030504040204" pitchFamily="34" charset="-120"/>
              </a:rPr>
              <a:t>學校</a:t>
            </a:r>
            <a:r>
              <a:rPr lang="zh-TW" altLang="zh-TW" sz="2200" b="1">
                <a:latin typeface="微軟正黑體" panose="020B0604030504040204" pitchFamily="34" charset="-120"/>
                <a:ea typeface="微軟正黑體" panose="020B0604030504040204" pitchFamily="34" charset="-120"/>
              </a:rPr>
              <a:t>與</a:t>
            </a:r>
            <a:r>
              <a:rPr lang="zh-TW" altLang="zh-TW" sz="2200" b="1">
                <a:solidFill>
                  <a:srgbClr val="00AF50"/>
                </a:solidFill>
                <a:latin typeface="微軟正黑體" panose="020B0604030504040204" pitchFamily="34" charset="-120"/>
                <a:ea typeface="微軟正黑體" panose="020B0604030504040204" pitchFamily="34" charset="-120"/>
              </a:rPr>
              <a:t>企業</a:t>
            </a:r>
            <a:r>
              <a:rPr lang="zh-TW" altLang="zh-TW" sz="2200" b="1">
                <a:latin typeface="微軟正黑體" panose="020B0604030504040204" pitchFamily="34" charset="-120"/>
                <a:ea typeface="微軟正黑體" panose="020B0604030504040204" pitchFamily="34" charset="-120"/>
              </a:rPr>
              <a:t>之間的合作安排，讓學生可以在學校中修習一般科目及職業專業課程，又可以到相關行業職場接受職業技能訓練，以利於就業準備的一種職業教育方案。</a:t>
            </a:r>
            <a:endParaRPr lang="zh-TW" altLang="zh-TW" sz="2200">
              <a:latin typeface="微軟正黑體" panose="020B0604030504040204" pitchFamily="34" charset="-120"/>
              <a:ea typeface="微軟正黑體" panose="020B0604030504040204" pitchFamily="34" charset="-120"/>
            </a:endParaRPr>
          </a:p>
          <a:p>
            <a:pPr algn="just">
              <a:spcBef>
                <a:spcPts val="625"/>
              </a:spcBef>
              <a:buClrTx/>
              <a:buSzPct val="85000"/>
              <a:buFont typeface="Wingdings" panose="05000000000000000000" pitchFamily="2" charset="2"/>
              <a:buChar char=""/>
            </a:pPr>
            <a:r>
              <a:rPr lang="zh-TW" altLang="zh-TW" sz="2200" b="1">
                <a:latin typeface="微軟正黑體" panose="020B0604030504040204" pitchFamily="34" charset="-120"/>
                <a:ea typeface="微軟正黑體" panose="020B0604030504040204" pitchFamily="34" charset="-120"/>
              </a:rPr>
              <a:t>建教合作班招生由</a:t>
            </a:r>
            <a:r>
              <a:rPr lang="zh-TW" altLang="zh-TW" sz="2200" b="1">
                <a:solidFill>
                  <a:srgbClr val="00AF50"/>
                </a:solidFill>
                <a:latin typeface="微軟正黑體" panose="020B0604030504040204" pitchFamily="34" charset="-120"/>
                <a:ea typeface="微軟正黑體" panose="020B0604030504040204" pitchFamily="34" charset="-120"/>
              </a:rPr>
              <a:t>各校自行辦理</a:t>
            </a:r>
            <a:r>
              <a:rPr lang="zh-TW" altLang="zh-TW" sz="2200" b="1">
                <a:latin typeface="微軟正黑體" panose="020B0604030504040204" pitchFamily="34" charset="-120"/>
                <a:ea typeface="微軟正黑體" panose="020B0604030504040204" pitchFamily="34" charset="-120"/>
              </a:rPr>
              <a:t>。</a:t>
            </a:r>
            <a:endParaRPr lang="zh-TW" altLang="zh-TW" sz="2200">
              <a:latin typeface="微軟正黑體" panose="020B0604030504040204" pitchFamily="34" charset="-120"/>
              <a:ea typeface="微軟正黑體" panose="020B0604030504040204" pitchFamily="34" charset="-120"/>
            </a:endParaRPr>
          </a:p>
          <a:p>
            <a:pPr>
              <a:lnSpc>
                <a:spcPts val="2425"/>
              </a:lnSpc>
              <a:spcBef>
                <a:spcPts val="938"/>
              </a:spcBef>
              <a:buClrTx/>
              <a:buSzPct val="85000"/>
              <a:buFont typeface="Wingdings" panose="05000000000000000000" pitchFamily="2" charset="2"/>
              <a:buChar char=""/>
            </a:pPr>
            <a:r>
              <a:rPr lang="zh-TW" altLang="zh-TW" sz="2200" b="1">
                <a:latin typeface="微軟正黑體" panose="020B0604030504040204" pitchFamily="34" charset="-120"/>
                <a:ea typeface="微軟正黑體" panose="020B0604030504040204" pitchFamily="34" charset="-120"/>
              </a:rPr>
              <a:t>主要以免試為之，但為各產業人才培育之需要，各 	校得辦理</a:t>
            </a:r>
            <a:r>
              <a:rPr lang="zh-TW" altLang="zh-TW" sz="2200" b="1">
                <a:solidFill>
                  <a:srgbClr val="00AF50"/>
                </a:solidFill>
                <a:latin typeface="微軟正黑體" panose="020B0604030504040204" pitchFamily="34" charset="-120"/>
                <a:ea typeface="微軟正黑體" panose="020B0604030504040204" pitchFamily="34" charset="-120"/>
              </a:rPr>
              <a:t>面談</a:t>
            </a:r>
            <a:r>
              <a:rPr lang="zh-TW" altLang="zh-TW" sz="2200" b="1">
                <a:latin typeface="微軟正黑體" panose="020B0604030504040204" pitchFamily="34" charset="-120"/>
                <a:ea typeface="微軟正黑體" panose="020B0604030504040204" pitchFamily="34" charset="-120"/>
              </a:rPr>
              <a:t>、</a:t>
            </a:r>
            <a:r>
              <a:rPr lang="zh-TW" altLang="zh-TW" sz="2200" b="1">
                <a:solidFill>
                  <a:srgbClr val="00AF50"/>
                </a:solidFill>
                <a:latin typeface="微軟正黑體" panose="020B0604030504040204" pitchFamily="34" charset="-120"/>
                <a:ea typeface="微軟正黑體" panose="020B0604030504040204" pitchFamily="34" charset="-120"/>
              </a:rPr>
              <a:t>口試</a:t>
            </a:r>
            <a:r>
              <a:rPr lang="zh-TW" altLang="zh-TW" sz="2200" b="1">
                <a:latin typeface="微軟正黑體" panose="020B0604030504040204" pitchFamily="34" charset="-120"/>
                <a:ea typeface="微軟正黑體" panose="020B0604030504040204" pitchFamily="34" charset="-120"/>
              </a:rPr>
              <a:t>、</a:t>
            </a:r>
            <a:r>
              <a:rPr lang="zh-TW" altLang="zh-TW" sz="2200" b="1">
                <a:solidFill>
                  <a:srgbClr val="00AF50"/>
                </a:solidFill>
                <a:latin typeface="微軟正黑體" panose="020B0604030504040204" pitchFamily="34" charset="-120"/>
                <a:ea typeface="微軟正黑體" panose="020B0604030504040204" pitchFamily="34" charset="-120"/>
              </a:rPr>
              <a:t>實作</a:t>
            </a:r>
            <a:r>
              <a:rPr lang="zh-TW" altLang="zh-TW" sz="2200" b="1">
                <a:latin typeface="微軟正黑體" panose="020B0604030504040204" pitchFamily="34" charset="-120"/>
                <a:ea typeface="微軟正黑體" panose="020B0604030504040204" pitchFamily="34" charset="-120"/>
              </a:rPr>
              <a:t>或由</a:t>
            </a:r>
            <a:r>
              <a:rPr lang="zh-TW" altLang="zh-TW" sz="2200" b="1">
                <a:solidFill>
                  <a:srgbClr val="00AF50"/>
                </a:solidFill>
                <a:latin typeface="微軟正黑體" panose="020B0604030504040204" pitchFamily="34" charset="-120"/>
                <a:ea typeface="微軟正黑體" panose="020B0604030504040204" pitchFamily="34" charset="-120"/>
              </a:rPr>
              <a:t>學校訂定評選方式</a:t>
            </a:r>
            <a:r>
              <a:rPr lang="zh-TW" altLang="zh-TW" sz="2200" b="1">
                <a:latin typeface="微軟正黑體" panose="020B0604030504040204" pitchFamily="34" charset="-120"/>
                <a:ea typeface="微軟正黑體" panose="020B0604030504040204" pitchFamily="34" charset="-120"/>
              </a:rPr>
              <a:t>。</a:t>
            </a:r>
            <a:endParaRPr lang="zh-TW" altLang="zh-TW" sz="2200">
              <a:latin typeface="微軟正黑體" panose="020B0604030504040204" pitchFamily="34" charset="-120"/>
              <a:ea typeface="微軟正黑體" panose="020B0604030504040204" pitchFamily="34" charset="-120"/>
            </a:endParaRPr>
          </a:p>
          <a:p>
            <a:pPr>
              <a:spcBef>
                <a:spcPts val="600"/>
              </a:spcBef>
              <a:buClrTx/>
              <a:buSzPct val="85000"/>
              <a:buFont typeface="Wingdings" panose="05000000000000000000" pitchFamily="2" charset="2"/>
              <a:buChar char=""/>
            </a:pPr>
            <a:r>
              <a:rPr lang="zh-TW" altLang="zh-TW" sz="2200" b="1">
                <a:latin typeface="微軟正黑體" panose="020B0604030504040204" pitchFamily="34" charset="-120"/>
                <a:ea typeface="微軟正黑體" panose="020B0604030504040204" pitchFamily="34" charset="-120"/>
              </a:rPr>
              <a:t>實習訓練期間有</a:t>
            </a:r>
            <a:r>
              <a:rPr lang="zh-TW" altLang="zh-TW" sz="2200" b="1">
                <a:solidFill>
                  <a:srgbClr val="FF0000"/>
                </a:solidFill>
                <a:latin typeface="微軟正黑體" panose="020B0604030504040204" pitchFamily="34" charset="-120"/>
                <a:ea typeface="微軟正黑體" panose="020B0604030504040204" pitchFamily="34" charset="-120"/>
              </a:rPr>
              <a:t>生活津貼</a:t>
            </a:r>
            <a:r>
              <a:rPr lang="zh-TW" altLang="zh-TW" sz="2200" b="1">
                <a:latin typeface="微軟正黑體" panose="020B0604030504040204" pitchFamily="34" charset="-120"/>
                <a:ea typeface="微軟正黑體" panose="020B0604030504040204" pitchFamily="34" charset="-120"/>
              </a:rPr>
              <a:t>。</a:t>
            </a:r>
            <a:endParaRPr lang="zh-TW" altLang="zh-TW" sz="2200">
              <a:latin typeface="微軟正黑體" panose="020B0604030504040204" pitchFamily="34" charset="-120"/>
              <a:ea typeface="微軟正黑體" panose="020B0604030504040204" pitchFamily="34" charset="-120"/>
            </a:endParaRPr>
          </a:p>
          <a:p>
            <a:pPr>
              <a:spcBef>
                <a:spcPts val="625"/>
              </a:spcBef>
              <a:buClrTx/>
              <a:buSzPct val="85000"/>
              <a:buFont typeface="Wingdings" panose="05000000000000000000" pitchFamily="2" charset="2"/>
              <a:buChar char=""/>
            </a:pPr>
            <a:r>
              <a:rPr lang="zh-TW" altLang="zh-TW" sz="2200" b="1">
                <a:latin typeface="微軟正黑體" panose="020B0604030504040204" pitchFamily="34" charset="-120"/>
                <a:ea typeface="微軟正黑體" panose="020B0604030504040204" pitchFamily="34" charset="-120"/>
              </a:rPr>
              <a:t>在校期間</a:t>
            </a:r>
            <a:r>
              <a:rPr lang="zh-TW" altLang="zh-TW" sz="2200" b="1">
                <a:solidFill>
                  <a:srgbClr val="FF0000"/>
                </a:solidFill>
                <a:latin typeface="微軟正黑體" panose="020B0604030504040204" pitchFamily="34" charset="-120"/>
                <a:ea typeface="微軟正黑體" panose="020B0604030504040204" pitchFamily="34" charset="-120"/>
              </a:rPr>
              <a:t>3年免學費及雜費</a:t>
            </a:r>
            <a:r>
              <a:rPr lang="zh-TW" altLang="zh-TW" sz="2200" b="1">
                <a:latin typeface="微軟正黑體" panose="020B0604030504040204" pitchFamily="34" charset="-120"/>
                <a:ea typeface="微軟正黑體" panose="020B0604030504040204" pitchFamily="34" charset="-120"/>
              </a:rPr>
              <a:t>。</a:t>
            </a:r>
            <a:endParaRPr lang="zh-TW" altLang="zh-TW" sz="2200">
              <a:latin typeface="微軟正黑體" panose="020B0604030504040204" pitchFamily="34" charset="-120"/>
              <a:ea typeface="微軟正黑體" panose="020B0604030504040204" pitchFamily="34" charset="-120"/>
            </a:endParaRPr>
          </a:p>
          <a:p>
            <a:pPr>
              <a:spcBef>
                <a:spcPts val="625"/>
              </a:spcBef>
              <a:buClrTx/>
              <a:buSzPct val="85000"/>
              <a:buFont typeface="Wingdings" panose="05000000000000000000" pitchFamily="2" charset="2"/>
              <a:buChar char=""/>
            </a:pPr>
            <a:r>
              <a:rPr lang="zh-TW" altLang="zh-TW" sz="2200" b="1">
                <a:latin typeface="微軟正黑體" panose="020B0604030504040204" pitchFamily="34" charset="-120"/>
                <a:ea typeface="微軟正黑體" panose="020B0604030504040204" pitchFamily="34" charset="-120"/>
              </a:rPr>
              <a:t>各校辦理方式、合作機構等，請見各校簡章。</a:t>
            </a:r>
            <a:endParaRPr lang="zh-TW" altLang="zh-TW" sz="2200">
              <a:latin typeface="微軟正黑體" panose="020B0604030504040204" pitchFamily="34" charset="-120"/>
              <a:ea typeface="微軟正黑體" panose="020B0604030504040204" pitchFamily="34" charset="-120"/>
            </a:endParaRPr>
          </a:p>
        </p:txBody>
      </p:sp>
      <p:pic>
        <p:nvPicPr>
          <p:cNvPr id="196612" name="object 4">
            <a:extLst>
              <a:ext uri="{FF2B5EF4-FFF2-40B4-BE49-F238E27FC236}">
                <a16:creationId xmlns:a16="http://schemas.microsoft.com/office/drawing/2014/main" id="{F88583DE-A94D-C76C-FB02-1D93DD7F4C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5049838"/>
            <a:ext cx="82232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3" name="object 5">
            <a:extLst>
              <a:ext uri="{FF2B5EF4-FFF2-40B4-BE49-F238E27FC236}">
                <a16:creationId xmlns:a16="http://schemas.microsoft.com/office/drawing/2014/main" id="{54D8D1B5-45CA-82E1-451B-583E26BCD985}"/>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1D732BF3-B9DD-42C9-94C6-A4A61B966E23}" type="slidenum">
              <a:rPr lang="zh-TW" altLang="zh-TW" sz="1000">
                <a:solidFill>
                  <a:schemeClr val="bg1"/>
                </a:solidFill>
                <a:latin typeface="Trebuchet MS" panose="020B0603020202020204" pitchFamily="34" charset="0"/>
              </a:rPr>
              <a:pPr>
                <a:spcBef>
                  <a:spcPts val="13"/>
                </a:spcBef>
                <a:buClrTx/>
                <a:buSzTx/>
                <a:buFontTx/>
                <a:buNone/>
              </a:pPr>
              <a:t>167</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object 2">
            <a:extLst>
              <a:ext uri="{FF2B5EF4-FFF2-40B4-BE49-F238E27FC236}">
                <a16:creationId xmlns:a16="http://schemas.microsoft.com/office/drawing/2014/main" id="{D8DF60CC-343A-AC06-800D-D63FEEA504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3175" y="1158875"/>
            <a:ext cx="405923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7635" name="object 3">
            <a:extLst>
              <a:ext uri="{FF2B5EF4-FFF2-40B4-BE49-F238E27FC236}">
                <a16:creationId xmlns:a16="http://schemas.microsoft.com/office/drawing/2014/main" id="{F75B3E45-5DD5-D5F4-A40B-111A736024CF}"/>
              </a:ext>
            </a:extLst>
          </p:cNvPr>
          <p:cNvGrpSpPr>
            <a:grpSpLocks/>
          </p:cNvGrpSpPr>
          <p:nvPr/>
        </p:nvGrpSpPr>
        <p:grpSpPr bwMode="auto">
          <a:xfrm>
            <a:off x="3702050" y="2295525"/>
            <a:ext cx="4483100" cy="936625"/>
            <a:chOff x="4936109" y="1917573"/>
            <a:chExt cx="5976620" cy="1248410"/>
          </a:xfrm>
        </p:grpSpPr>
        <p:sp>
          <p:nvSpPr>
            <p:cNvPr id="197659" name="object 4">
              <a:extLst>
                <a:ext uri="{FF2B5EF4-FFF2-40B4-BE49-F238E27FC236}">
                  <a16:creationId xmlns:a16="http://schemas.microsoft.com/office/drawing/2014/main" id="{04259B70-2B81-01FC-31F5-830A6F321DDD}"/>
                </a:ext>
              </a:extLst>
            </p:cNvPr>
            <p:cNvSpPr>
              <a:spLocks/>
            </p:cNvSpPr>
            <p:nvPr/>
          </p:nvSpPr>
          <p:spPr bwMode="auto">
            <a:xfrm>
              <a:off x="4942459" y="1923923"/>
              <a:ext cx="5963920" cy="1235710"/>
            </a:xfrm>
            <a:custGeom>
              <a:avLst/>
              <a:gdLst>
                <a:gd name="T0" fmla="*/ 5757798 w 5963920"/>
                <a:gd name="T1" fmla="*/ 0 h 1235710"/>
                <a:gd name="T2" fmla="*/ 0 w 5963920"/>
                <a:gd name="T3" fmla="*/ 0 h 1235710"/>
                <a:gd name="T4" fmla="*/ 0 w 5963920"/>
                <a:gd name="T5" fmla="*/ 1235710 h 1235710"/>
                <a:gd name="T6" fmla="*/ 5757798 w 5963920"/>
                <a:gd name="T7" fmla="*/ 1235710 h 1235710"/>
                <a:gd name="T8" fmla="*/ 5804992 w 5963920"/>
                <a:gd name="T9" fmla="*/ 1230270 h 1235710"/>
                <a:gd name="T10" fmla="*/ 5848320 w 5963920"/>
                <a:gd name="T11" fmla="*/ 1214776 h 1235710"/>
                <a:gd name="T12" fmla="*/ 5886544 w 5963920"/>
                <a:gd name="T13" fmla="*/ 1190463 h 1235710"/>
                <a:gd name="T14" fmla="*/ 5918429 w 5963920"/>
                <a:gd name="T15" fmla="*/ 1158565 h 1235710"/>
                <a:gd name="T16" fmla="*/ 5942735 w 5963920"/>
                <a:gd name="T17" fmla="*/ 1120317 h 1235710"/>
                <a:gd name="T18" fmla="*/ 5958227 w 5963920"/>
                <a:gd name="T19" fmla="*/ 1076956 h 1235710"/>
                <a:gd name="T20" fmla="*/ 5963666 w 5963920"/>
                <a:gd name="T21" fmla="*/ 1029715 h 1235710"/>
                <a:gd name="T22" fmla="*/ 5963666 w 5963920"/>
                <a:gd name="T23" fmla="*/ 205993 h 1235710"/>
                <a:gd name="T24" fmla="*/ 5958227 w 5963920"/>
                <a:gd name="T25" fmla="*/ 158753 h 1235710"/>
                <a:gd name="T26" fmla="*/ 5942735 w 5963920"/>
                <a:gd name="T27" fmla="*/ 115392 h 1235710"/>
                <a:gd name="T28" fmla="*/ 5918429 w 5963920"/>
                <a:gd name="T29" fmla="*/ 77144 h 1235710"/>
                <a:gd name="T30" fmla="*/ 5886544 w 5963920"/>
                <a:gd name="T31" fmla="*/ 45246 h 1235710"/>
                <a:gd name="T32" fmla="*/ 5848320 w 5963920"/>
                <a:gd name="T33" fmla="*/ 20933 h 1235710"/>
                <a:gd name="T34" fmla="*/ 5804992 w 5963920"/>
                <a:gd name="T35" fmla="*/ 5439 h 1235710"/>
                <a:gd name="T36" fmla="*/ 5757798 w 5963920"/>
                <a:gd name="T37" fmla="*/ 0 h 12357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63920" h="1235710">
                  <a:moveTo>
                    <a:pt x="5757798" y="0"/>
                  </a:moveTo>
                  <a:lnTo>
                    <a:pt x="0" y="0"/>
                  </a:lnTo>
                  <a:lnTo>
                    <a:pt x="0" y="1235710"/>
                  </a:lnTo>
                  <a:lnTo>
                    <a:pt x="5757798" y="1235710"/>
                  </a:lnTo>
                  <a:lnTo>
                    <a:pt x="5804992" y="1230270"/>
                  </a:lnTo>
                  <a:lnTo>
                    <a:pt x="5848320" y="1214776"/>
                  </a:lnTo>
                  <a:lnTo>
                    <a:pt x="5886544" y="1190463"/>
                  </a:lnTo>
                  <a:lnTo>
                    <a:pt x="5918429" y="1158565"/>
                  </a:lnTo>
                  <a:lnTo>
                    <a:pt x="5942735" y="1120317"/>
                  </a:lnTo>
                  <a:lnTo>
                    <a:pt x="5958227" y="1076956"/>
                  </a:lnTo>
                  <a:lnTo>
                    <a:pt x="5963666" y="1029715"/>
                  </a:lnTo>
                  <a:lnTo>
                    <a:pt x="5963666" y="205993"/>
                  </a:lnTo>
                  <a:lnTo>
                    <a:pt x="5958227" y="158753"/>
                  </a:lnTo>
                  <a:lnTo>
                    <a:pt x="5942735" y="115392"/>
                  </a:lnTo>
                  <a:lnTo>
                    <a:pt x="5918429" y="77144"/>
                  </a:lnTo>
                  <a:lnTo>
                    <a:pt x="5886544" y="45246"/>
                  </a:lnTo>
                  <a:lnTo>
                    <a:pt x="5848320" y="20933"/>
                  </a:lnTo>
                  <a:lnTo>
                    <a:pt x="5804992" y="5439"/>
                  </a:lnTo>
                  <a:lnTo>
                    <a:pt x="5757798" y="0"/>
                  </a:lnTo>
                  <a:close/>
                </a:path>
              </a:pathLst>
            </a:custGeom>
            <a:solidFill>
              <a:srgbClr val="CCE2F5">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97660" name="object 5">
              <a:extLst>
                <a:ext uri="{FF2B5EF4-FFF2-40B4-BE49-F238E27FC236}">
                  <a16:creationId xmlns:a16="http://schemas.microsoft.com/office/drawing/2014/main" id="{5BC1078B-9F34-7087-690D-90415F52C4A1}"/>
                </a:ext>
              </a:extLst>
            </p:cNvPr>
            <p:cNvSpPr>
              <a:spLocks/>
            </p:cNvSpPr>
            <p:nvPr/>
          </p:nvSpPr>
          <p:spPr bwMode="auto">
            <a:xfrm>
              <a:off x="4942459" y="1923923"/>
              <a:ext cx="5963920" cy="1235710"/>
            </a:xfrm>
            <a:custGeom>
              <a:avLst/>
              <a:gdLst>
                <a:gd name="T0" fmla="*/ 5963666 w 5963920"/>
                <a:gd name="T1" fmla="*/ 205993 h 1235710"/>
                <a:gd name="T2" fmla="*/ 5963666 w 5963920"/>
                <a:gd name="T3" fmla="*/ 1029715 h 1235710"/>
                <a:gd name="T4" fmla="*/ 5958227 w 5963920"/>
                <a:gd name="T5" fmla="*/ 1076956 h 1235710"/>
                <a:gd name="T6" fmla="*/ 5942735 w 5963920"/>
                <a:gd name="T7" fmla="*/ 1120317 h 1235710"/>
                <a:gd name="T8" fmla="*/ 5918429 w 5963920"/>
                <a:gd name="T9" fmla="*/ 1158565 h 1235710"/>
                <a:gd name="T10" fmla="*/ 5886544 w 5963920"/>
                <a:gd name="T11" fmla="*/ 1190463 h 1235710"/>
                <a:gd name="T12" fmla="*/ 5848320 w 5963920"/>
                <a:gd name="T13" fmla="*/ 1214776 h 1235710"/>
                <a:gd name="T14" fmla="*/ 5804992 w 5963920"/>
                <a:gd name="T15" fmla="*/ 1230270 h 1235710"/>
                <a:gd name="T16" fmla="*/ 5757798 w 5963920"/>
                <a:gd name="T17" fmla="*/ 1235710 h 1235710"/>
                <a:gd name="T18" fmla="*/ 0 w 5963920"/>
                <a:gd name="T19" fmla="*/ 1235710 h 1235710"/>
                <a:gd name="T20" fmla="*/ 0 w 5963920"/>
                <a:gd name="T21" fmla="*/ 0 h 1235710"/>
                <a:gd name="T22" fmla="*/ 5757798 w 5963920"/>
                <a:gd name="T23" fmla="*/ 0 h 1235710"/>
                <a:gd name="T24" fmla="*/ 5804992 w 5963920"/>
                <a:gd name="T25" fmla="*/ 5439 h 1235710"/>
                <a:gd name="T26" fmla="*/ 5848320 w 5963920"/>
                <a:gd name="T27" fmla="*/ 20933 h 1235710"/>
                <a:gd name="T28" fmla="*/ 5886544 w 5963920"/>
                <a:gd name="T29" fmla="*/ 45246 h 1235710"/>
                <a:gd name="T30" fmla="*/ 5918429 w 5963920"/>
                <a:gd name="T31" fmla="*/ 77144 h 1235710"/>
                <a:gd name="T32" fmla="*/ 5942735 w 5963920"/>
                <a:gd name="T33" fmla="*/ 115392 h 1235710"/>
                <a:gd name="T34" fmla="*/ 5958227 w 5963920"/>
                <a:gd name="T35" fmla="*/ 158753 h 1235710"/>
                <a:gd name="T36" fmla="*/ 5963666 w 5963920"/>
                <a:gd name="T37" fmla="*/ 205993 h 12357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63920" h="1235710">
                  <a:moveTo>
                    <a:pt x="5963666" y="205993"/>
                  </a:moveTo>
                  <a:lnTo>
                    <a:pt x="5963666" y="1029715"/>
                  </a:lnTo>
                  <a:lnTo>
                    <a:pt x="5958227" y="1076956"/>
                  </a:lnTo>
                  <a:lnTo>
                    <a:pt x="5942735" y="1120317"/>
                  </a:lnTo>
                  <a:lnTo>
                    <a:pt x="5918429" y="1158565"/>
                  </a:lnTo>
                  <a:lnTo>
                    <a:pt x="5886544" y="1190463"/>
                  </a:lnTo>
                  <a:lnTo>
                    <a:pt x="5848320" y="1214776"/>
                  </a:lnTo>
                  <a:lnTo>
                    <a:pt x="5804992" y="1230270"/>
                  </a:lnTo>
                  <a:lnTo>
                    <a:pt x="5757798" y="1235710"/>
                  </a:lnTo>
                  <a:lnTo>
                    <a:pt x="0" y="1235710"/>
                  </a:lnTo>
                  <a:lnTo>
                    <a:pt x="0" y="0"/>
                  </a:lnTo>
                  <a:lnTo>
                    <a:pt x="5757798" y="0"/>
                  </a:lnTo>
                  <a:lnTo>
                    <a:pt x="5804992" y="5439"/>
                  </a:lnTo>
                  <a:lnTo>
                    <a:pt x="5848320" y="20933"/>
                  </a:lnTo>
                  <a:lnTo>
                    <a:pt x="5886544" y="45246"/>
                  </a:lnTo>
                  <a:lnTo>
                    <a:pt x="5918429" y="77144"/>
                  </a:lnTo>
                  <a:lnTo>
                    <a:pt x="5942735" y="115392"/>
                  </a:lnTo>
                  <a:lnTo>
                    <a:pt x="5958227" y="158753"/>
                  </a:lnTo>
                  <a:lnTo>
                    <a:pt x="5963666" y="205993"/>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97636" name="object 6">
            <a:extLst>
              <a:ext uri="{FF2B5EF4-FFF2-40B4-BE49-F238E27FC236}">
                <a16:creationId xmlns:a16="http://schemas.microsoft.com/office/drawing/2014/main" id="{66ACCBC1-E11B-E16F-0D7E-5E092861E89E}"/>
              </a:ext>
            </a:extLst>
          </p:cNvPr>
          <p:cNvSpPr txBox="1">
            <a:spLocks noChangeArrowheads="1"/>
          </p:cNvSpPr>
          <p:nvPr/>
        </p:nvSpPr>
        <p:spPr bwMode="auto">
          <a:xfrm>
            <a:off x="3883025" y="2319338"/>
            <a:ext cx="396398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8573" rIns="0" bIns="0">
            <a:spAutoFit/>
          </a:bodyPr>
          <a:lstStyle>
            <a:lvl1pPr marL="138113" indent="-128588">
              <a:spcBef>
                <a:spcPct val="20000"/>
              </a:spcBef>
              <a:buClr>
                <a:schemeClr val="accent1"/>
              </a:buClr>
              <a:buSzPct val="50000"/>
              <a:buFont typeface="Wingdings 2" panose="05020102010507070707" pitchFamily="18" charset="2"/>
              <a:buChar char=""/>
              <a:tabLst>
                <a:tab pos="138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38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38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130000"/>
              </a:lnSpc>
              <a:spcBef>
                <a:spcPts val="63"/>
              </a:spcBef>
              <a:buClrTx/>
              <a:buSzTx/>
              <a:buFontTx/>
              <a:buChar char="•"/>
            </a:pPr>
            <a:r>
              <a:rPr lang="zh-TW" altLang="zh-TW" sz="1300">
                <a:latin typeface="微軟正黑體" panose="020B0604030504040204" pitchFamily="34" charset="-120"/>
                <a:ea typeface="微軟正黑體" panose="020B0604030504040204" pitchFamily="34" charset="-120"/>
              </a:rPr>
              <a:t>學校與建教合作機構以二班為單位實施輪調， 一班在校上課，另一班在建教合作機構接受職業技能訓練。</a:t>
            </a:r>
            <a:r>
              <a:rPr lang="zh-TW" altLang="zh-TW" sz="1300">
                <a:solidFill>
                  <a:srgbClr val="FF0000"/>
                </a:solidFill>
                <a:latin typeface="微軟正黑體" panose="020B0604030504040204" pitchFamily="34" charset="-120"/>
                <a:ea typeface="微軟正黑體" panose="020B0604030504040204" pitchFamily="34" charset="-120"/>
              </a:rPr>
              <a:t>每三個月輪調一次為原則</a:t>
            </a:r>
            <a:r>
              <a:rPr lang="zh-TW" altLang="zh-TW" sz="1300">
                <a:latin typeface="微軟正黑體" panose="020B0604030504040204" pitchFamily="34" charset="-120"/>
                <a:ea typeface="微軟正黑體" panose="020B0604030504040204" pitchFamily="34" charset="-120"/>
              </a:rPr>
              <a:t>。</a:t>
            </a:r>
          </a:p>
        </p:txBody>
      </p:sp>
      <p:grpSp>
        <p:nvGrpSpPr>
          <p:cNvPr id="197637" name="object 7">
            <a:extLst>
              <a:ext uri="{FF2B5EF4-FFF2-40B4-BE49-F238E27FC236}">
                <a16:creationId xmlns:a16="http://schemas.microsoft.com/office/drawing/2014/main" id="{BF0757D6-4761-54B8-056D-2300A19F3038}"/>
              </a:ext>
            </a:extLst>
          </p:cNvPr>
          <p:cNvGrpSpPr>
            <a:grpSpLocks/>
          </p:cNvGrpSpPr>
          <p:nvPr/>
        </p:nvGrpSpPr>
        <p:grpSpPr bwMode="auto">
          <a:xfrm>
            <a:off x="1185863" y="2187575"/>
            <a:ext cx="2525712" cy="1168400"/>
            <a:chOff x="1581530" y="1773808"/>
            <a:chExt cx="3367404" cy="1557655"/>
          </a:xfrm>
        </p:grpSpPr>
        <p:sp>
          <p:nvSpPr>
            <p:cNvPr id="197657" name="object 8">
              <a:extLst>
                <a:ext uri="{FF2B5EF4-FFF2-40B4-BE49-F238E27FC236}">
                  <a16:creationId xmlns:a16="http://schemas.microsoft.com/office/drawing/2014/main" id="{B8D288DD-FAAA-C12B-56F9-F71589514CD4}"/>
                </a:ext>
              </a:extLst>
            </p:cNvPr>
            <p:cNvSpPr>
              <a:spLocks/>
            </p:cNvSpPr>
            <p:nvPr/>
          </p:nvSpPr>
          <p:spPr bwMode="auto">
            <a:xfrm>
              <a:off x="1587880" y="1780158"/>
              <a:ext cx="3354704" cy="1544955"/>
            </a:xfrm>
            <a:custGeom>
              <a:avLst/>
              <a:gdLst>
                <a:gd name="T0" fmla="*/ 3097148 w 3354704"/>
                <a:gd name="T1" fmla="*/ 0 h 1544954"/>
                <a:gd name="T2" fmla="*/ 257429 w 3354704"/>
                <a:gd name="T3" fmla="*/ 0 h 1544954"/>
                <a:gd name="T4" fmla="*/ 211138 w 3354704"/>
                <a:gd name="T5" fmla="*/ 4149 h 1544954"/>
                <a:gd name="T6" fmla="*/ 167577 w 3354704"/>
                <a:gd name="T7" fmla="*/ 16112 h 1544954"/>
                <a:gd name="T8" fmla="*/ 127470 w 3354704"/>
                <a:gd name="T9" fmla="*/ 35160 h 1544954"/>
                <a:gd name="T10" fmla="*/ 91543 w 3354704"/>
                <a:gd name="T11" fmla="*/ 60564 h 1544954"/>
                <a:gd name="T12" fmla="*/ 60522 w 3354704"/>
                <a:gd name="T13" fmla="*/ 91595 h 1544954"/>
                <a:gd name="T14" fmla="*/ 35131 w 3354704"/>
                <a:gd name="T15" fmla="*/ 127526 h 1544954"/>
                <a:gd name="T16" fmla="*/ 16097 w 3354704"/>
                <a:gd name="T17" fmla="*/ 167628 h 1544954"/>
                <a:gd name="T18" fmla="*/ 4145 w 3354704"/>
                <a:gd name="T19" fmla="*/ 211171 h 1544954"/>
                <a:gd name="T20" fmla="*/ 0 w 3354704"/>
                <a:gd name="T21" fmla="*/ 257428 h 1544954"/>
                <a:gd name="T22" fmla="*/ 0 w 3354704"/>
                <a:gd name="T23" fmla="*/ 1287170 h 1544954"/>
                <a:gd name="T24" fmla="*/ 4145 w 3354704"/>
                <a:gd name="T25" fmla="*/ 1333461 h 1544954"/>
                <a:gd name="T26" fmla="*/ 16097 w 3354704"/>
                <a:gd name="T27" fmla="*/ 1377022 h 1544954"/>
                <a:gd name="T28" fmla="*/ 35131 w 3354704"/>
                <a:gd name="T29" fmla="*/ 1417129 h 1544954"/>
                <a:gd name="T30" fmla="*/ 60522 w 3354704"/>
                <a:gd name="T31" fmla="*/ 1453056 h 1544954"/>
                <a:gd name="T32" fmla="*/ 91543 w 3354704"/>
                <a:gd name="T33" fmla="*/ 1484077 h 1544954"/>
                <a:gd name="T34" fmla="*/ 127470 w 3354704"/>
                <a:gd name="T35" fmla="*/ 1509468 h 1544954"/>
                <a:gd name="T36" fmla="*/ 167577 w 3354704"/>
                <a:gd name="T37" fmla="*/ 1528502 h 1544954"/>
                <a:gd name="T38" fmla="*/ 211138 w 3354704"/>
                <a:gd name="T39" fmla="*/ 1540454 h 1544954"/>
                <a:gd name="T40" fmla="*/ 257429 w 3354704"/>
                <a:gd name="T41" fmla="*/ 1544600 h 1544954"/>
                <a:gd name="T42" fmla="*/ 3097148 w 3354704"/>
                <a:gd name="T43" fmla="*/ 1544600 h 1544954"/>
                <a:gd name="T44" fmla="*/ 3143406 w 3354704"/>
                <a:gd name="T45" fmla="*/ 1540454 h 1544954"/>
                <a:gd name="T46" fmla="*/ 3186949 w 3354704"/>
                <a:gd name="T47" fmla="*/ 1528502 h 1544954"/>
                <a:gd name="T48" fmla="*/ 3227051 w 3354704"/>
                <a:gd name="T49" fmla="*/ 1509468 h 1544954"/>
                <a:gd name="T50" fmla="*/ 3262982 w 3354704"/>
                <a:gd name="T51" fmla="*/ 1484077 h 1544954"/>
                <a:gd name="T52" fmla="*/ 3294013 w 3354704"/>
                <a:gd name="T53" fmla="*/ 1453056 h 1544954"/>
                <a:gd name="T54" fmla="*/ 3319417 w 3354704"/>
                <a:gd name="T55" fmla="*/ 1417129 h 1544954"/>
                <a:gd name="T56" fmla="*/ 3338465 w 3354704"/>
                <a:gd name="T57" fmla="*/ 1377022 h 1544954"/>
                <a:gd name="T58" fmla="*/ 3350428 w 3354704"/>
                <a:gd name="T59" fmla="*/ 1333461 h 1544954"/>
                <a:gd name="T60" fmla="*/ 3354578 w 3354704"/>
                <a:gd name="T61" fmla="*/ 1287170 h 1544954"/>
                <a:gd name="T62" fmla="*/ 3354578 w 3354704"/>
                <a:gd name="T63" fmla="*/ 257428 h 1544954"/>
                <a:gd name="T64" fmla="*/ 3350428 w 3354704"/>
                <a:gd name="T65" fmla="*/ 211171 h 1544954"/>
                <a:gd name="T66" fmla="*/ 3338465 w 3354704"/>
                <a:gd name="T67" fmla="*/ 167628 h 1544954"/>
                <a:gd name="T68" fmla="*/ 3319417 w 3354704"/>
                <a:gd name="T69" fmla="*/ 127526 h 1544954"/>
                <a:gd name="T70" fmla="*/ 3294013 w 3354704"/>
                <a:gd name="T71" fmla="*/ 91595 h 1544954"/>
                <a:gd name="T72" fmla="*/ 3262982 w 3354704"/>
                <a:gd name="T73" fmla="*/ 60564 h 1544954"/>
                <a:gd name="T74" fmla="*/ 3227051 w 3354704"/>
                <a:gd name="T75" fmla="*/ 35160 h 1544954"/>
                <a:gd name="T76" fmla="*/ 3186949 w 3354704"/>
                <a:gd name="T77" fmla="*/ 16112 h 1544954"/>
                <a:gd name="T78" fmla="*/ 3143406 w 3354704"/>
                <a:gd name="T79" fmla="*/ 4149 h 1544954"/>
                <a:gd name="T80" fmla="*/ 3097148 w 3354704"/>
                <a:gd name="T81" fmla="*/ 0 h 15449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54704" h="1544954">
                  <a:moveTo>
                    <a:pt x="3097148" y="0"/>
                  </a:moveTo>
                  <a:lnTo>
                    <a:pt x="257429" y="0"/>
                  </a:lnTo>
                  <a:lnTo>
                    <a:pt x="211138" y="4149"/>
                  </a:lnTo>
                  <a:lnTo>
                    <a:pt x="167577" y="16112"/>
                  </a:lnTo>
                  <a:lnTo>
                    <a:pt x="127470" y="35160"/>
                  </a:lnTo>
                  <a:lnTo>
                    <a:pt x="91543" y="60564"/>
                  </a:lnTo>
                  <a:lnTo>
                    <a:pt x="60522" y="91595"/>
                  </a:lnTo>
                  <a:lnTo>
                    <a:pt x="35131" y="127526"/>
                  </a:lnTo>
                  <a:lnTo>
                    <a:pt x="16097" y="167628"/>
                  </a:lnTo>
                  <a:lnTo>
                    <a:pt x="4145" y="211171"/>
                  </a:lnTo>
                  <a:lnTo>
                    <a:pt x="0" y="257428"/>
                  </a:lnTo>
                  <a:lnTo>
                    <a:pt x="0" y="1287144"/>
                  </a:lnTo>
                  <a:lnTo>
                    <a:pt x="4145" y="1333435"/>
                  </a:lnTo>
                  <a:lnTo>
                    <a:pt x="16097" y="1376996"/>
                  </a:lnTo>
                  <a:lnTo>
                    <a:pt x="35131" y="1417103"/>
                  </a:lnTo>
                  <a:lnTo>
                    <a:pt x="60522" y="1453030"/>
                  </a:lnTo>
                  <a:lnTo>
                    <a:pt x="91543" y="1484051"/>
                  </a:lnTo>
                  <a:lnTo>
                    <a:pt x="127470" y="1509442"/>
                  </a:lnTo>
                  <a:lnTo>
                    <a:pt x="167577" y="1528476"/>
                  </a:lnTo>
                  <a:lnTo>
                    <a:pt x="211138" y="1540428"/>
                  </a:lnTo>
                  <a:lnTo>
                    <a:pt x="257429" y="1544574"/>
                  </a:lnTo>
                  <a:lnTo>
                    <a:pt x="3097148" y="1544574"/>
                  </a:lnTo>
                  <a:lnTo>
                    <a:pt x="3143406" y="1540428"/>
                  </a:lnTo>
                  <a:lnTo>
                    <a:pt x="3186949" y="1528476"/>
                  </a:lnTo>
                  <a:lnTo>
                    <a:pt x="3227051" y="1509442"/>
                  </a:lnTo>
                  <a:lnTo>
                    <a:pt x="3262982" y="1484051"/>
                  </a:lnTo>
                  <a:lnTo>
                    <a:pt x="3294013" y="1453030"/>
                  </a:lnTo>
                  <a:lnTo>
                    <a:pt x="3319417" y="1417103"/>
                  </a:lnTo>
                  <a:lnTo>
                    <a:pt x="3338465" y="1376996"/>
                  </a:lnTo>
                  <a:lnTo>
                    <a:pt x="3350428" y="1333435"/>
                  </a:lnTo>
                  <a:lnTo>
                    <a:pt x="3354578" y="1287144"/>
                  </a:lnTo>
                  <a:lnTo>
                    <a:pt x="3354578" y="257428"/>
                  </a:lnTo>
                  <a:lnTo>
                    <a:pt x="3350428" y="211171"/>
                  </a:lnTo>
                  <a:lnTo>
                    <a:pt x="3338465" y="167628"/>
                  </a:lnTo>
                  <a:lnTo>
                    <a:pt x="3319417" y="127526"/>
                  </a:lnTo>
                  <a:lnTo>
                    <a:pt x="3294013" y="91595"/>
                  </a:lnTo>
                  <a:lnTo>
                    <a:pt x="3262982" y="60564"/>
                  </a:lnTo>
                  <a:lnTo>
                    <a:pt x="3227051" y="35160"/>
                  </a:lnTo>
                  <a:lnTo>
                    <a:pt x="3186949" y="16112"/>
                  </a:lnTo>
                  <a:lnTo>
                    <a:pt x="3143406" y="4149"/>
                  </a:lnTo>
                  <a:lnTo>
                    <a:pt x="3097148"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97658" name="object 9">
              <a:extLst>
                <a:ext uri="{FF2B5EF4-FFF2-40B4-BE49-F238E27FC236}">
                  <a16:creationId xmlns:a16="http://schemas.microsoft.com/office/drawing/2014/main" id="{C5B14ADB-7F19-DA82-EAA0-1F0D342AE1C2}"/>
                </a:ext>
              </a:extLst>
            </p:cNvPr>
            <p:cNvSpPr>
              <a:spLocks/>
            </p:cNvSpPr>
            <p:nvPr/>
          </p:nvSpPr>
          <p:spPr bwMode="auto">
            <a:xfrm>
              <a:off x="1587880" y="1780158"/>
              <a:ext cx="3354704" cy="1544955"/>
            </a:xfrm>
            <a:custGeom>
              <a:avLst/>
              <a:gdLst>
                <a:gd name="T0" fmla="*/ 0 w 3354704"/>
                <a:gd name="T1" fmla="*/ 257428 h 1544954"/>
                <a:gd name="T2" fmla="*/ 4145 w 3354704"/>
                <a:gd name="T3" fmla="*/ 211171 h 1544954"/>
                <a:gd name="T4" fmla="*/ 16097 w 3354704"/>
                <a:gd name="T5" fmla="*/ 167628 h 1544954"/>
                <a:gd name="T6" fmla="*/ 35131 w 3354704"/>
                <a:gd name="T7" fmla="*/ 127526 h 1544954"/>
                <a:gd name="T8" fmla="*/ 60522 w 3354704"/>
                <a:gd name="T9" fmla="*/ 91595 h 1544954"/>
                <a:gd name="T10" fmla="*/ 91543 w 3354704"/>
                <a:gd name="T11" fmla="*/ 60564 h 1544954"/>
                <a:gd name="T12" fmla="*/ 127470 w 3354704"/>
                <a:gd name="T13" fmla="*/ 35160 h 1544954"/>
                <a:gd name="T14" fmla="*/ 167577 w 3354704"/>
                <a:gd name="T15" fmla="*/ 16112 h 1544954"/>
                <a:gd name="T16" fmla="*/ 211138 w 3354704"/>
                <a:gd name="T17" fmla="*/ 4149 h 1544954"/>
                <a:gd name="T18" fmla="*/ 257429 w 3354704"/>
                <a:gd name="T19" fmla="*/ 0 h 1544954"/>
                <a:gd name="T20" fmla="*/ 3097148 w 3354704"/>
                <a:gd name="T21" fmla="*/ 0 h 1544954"/>
                <a:gd name="T22" fmla="*/ 3143406 w 3354704"/>
                <a:gd name="T23" fmla="*/ 4149 h 1544954"/>
                <a:gd name="T24" fmla="*/ 3186949 w 3354704"/>
                <a:gd name="T25" fmla="*/ 16112 h 1544954"/>
                <a:gd name="T26" fmla="*/ 3227051 w 3354704"/>
                <a:gd name="T27" fmla="*/ 35160 h 1544954"/>
                <a:gd name="T28" fmla="*/ 3262982 w 3354704"/>
                <a:gd name="T29" fmla="*/ 60564 h 1544954"/>
                <a:gd name="T30" fmla="*/ 3294013 w 3354704"/>
                <a:gd name="T31" fmla="*/ 91595 h 1544954"/>
                <a:gd name="T32" fmla="*/ 3319417 w 3354704"/>
                <a:gd name="T33" fmla="*/ 127526 h 1544954"/>
                <a:gd name="T34" fmla="*/ 3338465 w 3354704"/>
                <a:gd name="T35" fmla="*/ 167628 h 1544954"/>
                <a:gd name="T36" fmla="*/ 3350428 w 3354704"/>
                <a:gd name="T37" fmla="*/ 211171 h 1544954"/>
                <a:gd name="T38" fmla="*/ 3354578 w 3354704"/>
                <a:gd name="T39" fmla="*/ 257428 h 1544954"/>
                <a:gd name="T40" fmla="*/ 3354578 w 3354704"/>
                <a:gd name="T41" fmla="*/ 1287170 h 1544954"/>
                <a:gd name="T42" fmla="*/ 3350428 w 3354704"/>
                <a:gd name="T43" fmla="*/ 1333461 h 1544954"/>
                <a:gd name="T44" fmla="*/ 3338465 w 3354704"/>
                <a:gd name="T45" fmla="*/ 1377022 h 1544954"/>
                <a:gd name="T46" fmla="*/ 3319417 w 3354704"/>
                <a:gd name="T47" fmla="*/ 1417129 h 1544954"/>
                <a:gd name="T48" fmla="*/ 3294013 w 3354704"/>
                <a:gd name="T49" fmla="*/ 1453056 h 1544954"/>
                <a:gd name="T50" fmla="*/ 3262982 w 3354704"/>
                <a:gd name="T51" fmla="*/ 1484077 h 1544954"/>
                <a:gd name="T52" fmla="*/ 3227051 w 3354704"/>
                <a:gd name="T53" fmla="*/ 1509468 h 1544954"/>
                <a:gd name="T54" fmla="*/ 3186949 w 3354704"/>
                <a:gd name="T55" fmla="*/ 1528502 h 1544954"/>
                <a:gd name="T56" fmla="*/ 3143406 w 3354704"/>
                <a:gd name="T57" fmla="*/ 1540454 h 1544954"/>
                <a:gd name="T58" fmla="*/ 3097148 w 3354704"/>
                <a:gd name="T59" fmla="*/ 1544600 h 1544954"/>
                <a:gd name="T60" fmla="*/ 257429 w 3354704"/>
                <a:gd name="T61" fmla="*/ 1544600 h 1544954"/>
                <a:gd name="T62" fmla="*/ 211138 w 3354704"/>
                <a:gd name="T63" fmla="*/ 1540454 h 1544954"/>
                <a:gd name="T64" fmla="*/ 167577 w 3354704"/>
                <a:gd name="T65" fmla="*/ 1528502 h 1544954"/>
                <a:gd name="T66" fmla="*/ 127470 w 3354704"/>
                <a:gd name="T67" fmla="*/ 1509468 h 1544954"/>
                <a:gd name="T68" fmla="*/ 91543 w 3354704"/>
                <a:gd name="T69" fmla="*/ 1484077 h 1544954"/>
                <a:gd name="T70" fmla="*/ 60522 w 3354704"/>
                <a:gd name="T71" fmla="*/ 1453056 h 1544954"/>
                <a:gd name="T72" fmla="*/ 35131 w 3354704"/>
                <a:gd name="T73" fmla="*/ 1417129 h 1544954"/>
                <a:gd name="T74" fmla="*/ 16097 w 3354704"/>
                <a:gd name="T75" fmla="*/ 1377022 h 1544954"/>
                <a:gd name="T76" fmla="*/ 4145 w 3354704"/>
                <a:gd name="T77" fmla="*/ 1333461 h 1544954"/>
                <a:gd name="T78" fmla="*/ 0 w 3354704"/>
                <a:gd name="T79" fmla="*/ 1287170 h 1544954"/>
                <a:gd name="T80" fmla="*/ 0 w 3354704"/>
                <a:gd name="T81" fmla="*/ 257428 h 15449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54704" h="1544954">
                  <a:moveTo>
                    <a:pt x="0" y="257428"/>
                  </a:moveTo>
                  <a:lnTo>
                    <a:pt x="4145" y="211171"/>
                  </a:lnTo>
                  <a:lnTo>
                    <a:pt x="16097" y="167628"/>
                  </a:lnTo>
                  <a:lnTo>
                    <a:pt x="35131" y="127526"/>
                  </a:lnTo>
                  <a:lnTo>
                    <a:pt x="60522" y="91595"/>
                  </a:lnTo>
                  <a:lnTo>
                    <a:pt x="91543" y="60564"/>
                  </a:lnTo>
                  <a:lnTo>
                    <a:pt x="127470" y="35160"/>
                  </a:lnTo>
                  <a:lnTo>
                    <a:pt x="167577" y="16112"/>
                  </a:lnTo>
                  <a:lnTo>
                    <a:pt x="211138" y="4149"/>
                  </a:lnTo>
                  <a:lnTo>
                    <a:pt x="257429" y="0"/>
                  </a:lnTo>
                  <a:lnTo>
                    <a:pt x="3097148" y="0"/>
                  </a:lnTo>
                  <a:lnTo>
                    <a:pt x="3143406" y="4149"/>
                  </a:lnTo>
                  <a:lnTo>
                    <a:pt x="3186949" y="16112"/>
                  </a:lnTo>
                  <a:lnTo>
                    <a:pt x="3227051" y="35160"/>
                  </a:lnTo>
                  <a:lnTo>
                    <a:pt x="3262982" y="60564"/>
                  </a:lnTo>
                  <a:lnTo>
                    <a:pt x="3294013" y="91595"/>
                  </a:lnTo>
                  <a:lnTo>
                    <a:pt x="3319417" y="127526"/>
                  </a:lnTo>
                  <a:lnTo>
                    <a:pt x="3338465" y="167628"/>
                  </a:lnTo>
                  <a:lnTo>
                    <a:pt x="3350428" y="211171"/>
                  </a:lnTo>
                  <a:lnTo>
                    <a:pt x="3354578" y="257428"/>
                  </a:lnTo>
                  <a:lnTo>
                    <a:pt x="3354578" y="1287144"/>
                  </a:lnTo>
                  <a:lnTo>
                    <a:pt x="3350428" y="1333435"/>
                  </a:lnTo>
                  <a:lnTo>
                    <a:pt x="3338465" y="1376996"/>
                  </a:lnTo>
                  <a:lnTo>
                    <a:pt x="3319417" y="1417103"/>
                  </a:lnTo>
                  <a:lnTo>
                    <a:pt x="3294013" y="1453030"/>
                  </a:lnTo>
                  <a:lnTo>
                    <a:pt x="3262982" y="1484051"/>
                  </a:lnTo>
                  <a:lnTo>
                    <a:pt x="3227051" y="1509442"/>
                  </a:lnTo>
                  <a:lnTo>
                    <a:pt x="3186949" y="1528476"/>
                  </a:lnTo>
                  <a:lnTo>
                    <a:pt x="3143406" y="1540428"/>
                  </a:lnTo>
                  <a:lnTo>
                    <a:pt x="3097148" y="1544574"/>
                  </a:lnTo>
                  <a:lnTo>
                    <a:pt x="257429" y="1544574"/>
                  </a:lnTo>
                  <a:lnTo>
                    <a:pt x="211138" y="1540428"/>
                  </a:lnTo>
                  <a:lnTo>
                    <a:pt x="167577" y="1528476"/>
                  </a:lnTo>
                  <a:lnTo>
                    <a:pt x="127470" y="1509442"/>
                  </a:lnTo>
                  <a:lnTo>
                    <a:pt x="91543" y="1484051"/>
                  </a:lnTo>
                  <a:lnTo>
                    <a:pt x="60522" y="1453030"/>
                  </a:lnTo>
                  <a:lnTo>
                    <a:pt x="35131" y="1417103"/>
                  </a:lnTo>
                  <a:lnTo>
                    <a:pt x="16097" y="1376996"/>
                  </a:lnTo>
                  <a:lnTo>
                    <a:pt x="4145" y="1333435"/>
                  </a:lnTo>
                  <a:lnTo>
                    <a:pt x="0" y="1287144"/>
                  </a:lnTo>
                  <a:lnTo>
                    <a:pt x="0" y="257428"/>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97638" name="object 10">
            <a:extLst>
              <a:ext uri="{FF2B5EF4-FFF2-40B4-BE49-F238E27FC236}">
                <a16:creationId xmlns:a16="http://schemas.microsoft.com/office/drawing/2014/main" id="{84C1B6D5-7FC8-CCFB-7E8A-3A60723EA301}"/>
              </a:ext>
            </a:extLst>
          </p:cNvPr>
          <p:cNvSpPr txBox="1">
            <a:spLocks noChangeArrowheads="1"/>
          </p:cNvSpPr>
          <p:nvPr/>
        </p:nvSpPr>
        <p:spPr bwMode="auto">
          <a:xfrm>
            <a:off x="1754188" y="2473325"/>
            <a:ext cx="13906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3600">
                <a:solidFill>
                  <a:srgbClr val="FFFFFF"/>
                </a:solidFill>
                <a:latin typeface="微軟正黑體" panose="020B0604030504040204" pitchFamily="34" charset="-120"/>
                <a:ea typeface="微軟正黑體" panose="020B0604030504040204" pitchFamily="34" charset="-120"/>
              </a:rPr>
              <a:t>輪調式</a:t>
            </a:r>
            <a:endParaRPr lang="zh-TW" altLang="zh-TW" sz="3600">
              <a:latin typeface="微軟正黑體" panose="020B0604030504040204" pitchFamily="34" charset="-120"/>
              <a:ea typeface="微軟正黑體" panose="020B0604030504040204" pitchFamily="34" charset="-120"/>
            </a:endParaRPr>
          </a:p>
        </p:txBody>
      </p:sp>
      <p:grpSp>
        <p:nvGrpSpPr>
          <p:cNvPr id="197639" name="object 11">
            <a:extLst>
              <a:ext uri="{FF2B5EF4-FFF2-40B4-BE49-F238E27FC236}">
                <a16:creationId xmlns:a16="http://schemas.microsoft.com/office/drawing/2014/main" id="{F21A9AE3-D118-3014-8210-ECA26AE6CE29}"/>
              </a:ext>
            </a:extLst>
          </p:cNvPr>
          <p:cNvGrpSpPr>
            <a:grpSpLocks/>
          </p:cNvGrpSpPr>
          <p:nvPr/>
        </p:nvGrpSpPr>
        <p:grpSpPr bwMode="auto">
          <a:xfrm>
            <a:off x="3702050" y="3511550"/>
            <a:ext cx="4483100" cy="936625"/>
            <a:chOff x="4936109" y="3539363"/>
            <a:chExt cx="5976620" cy="1248410"/>
          </a:xfrm>
        </p:grpSpPr>
        <p:sp>
          <p:nvSpPr>
            <p:cNvPr id="197655" name="object 12">
              <a:extLst>
                <a:ext uri="{FF2B5EF4-FFF2-40B4-BE49-F238E27FC236}">
                  <a16:creationId xmlns:a16="http://schemas.microsoft.com/office/drawing/2014/main" id="{0FCA64C9-5273-1471-4A89-C354B273C0D7}"/>
                </a:ext>
              </a:extLst>
            </p:cNvPr>
            <p:cNvSpPr>
              <a:spLocks/>
            </p:cNvSpPr>
            <p:nvPr/>
          </p:nvSpPr>
          <p:spPr bwMode="auto">
            <a:xfrm>
              <a:off x="4942459" y="3545713"/>
              <a:ext cx="5963920" cy="1235710"/>
            </a:xfrm>
            <a:custGeom>
              <a:avLst/>
              <a:gdLst>
                <a:gd name="T0" fmla="*/ 5757798 w 5963920"/>
                <a:gd name="T1" fmla="*/ 0 h 1235710"/>
                <a:gd name="T2" fmla="*/ 0 w 5963920"/>
                <a:gd name="T3" fmla="*/ 0 h 1235710"/>
                <a:gd name="T4" fmla="*/ 0 w 5963920"/>
                <a:gd name="T5" fmla="*/ 1235710 h 1235710"/>
                <a:gd name="T6" fmla="*/ 5757798 w 5963920"/>
                <a:gd name="T7" fmla="*/ 1235710 h 1235710"/>
                <a:gd name="T8" fmla="*/ 5804992 w 5963920"/>
                <a:gd name="T9" fmla="*/ 1230270 h 1235710"/>
                <a:gd name="T10" fmla="*/ 5848320 w 5963920"/>
                <a:gd name="T11" fmla="*/ 1214776 h 1235710"/>
                <a:gd name="T12" fmla="*/ 5886544 w 5963920"/>
                <a:gd name="T13" fmla="*/ 1190463 h 1235710"/>
                <a:gd name="T14" fmla="*/ 5918429 w 5963920"/>
                <a:gd name="T15" fmla="*/ 1158565 h 1235710"/>
                <a:gd name="T16" fmla="*/ 5942735 w 5963920"/>
                <a:gd name="T17" fmla="*/ 1120317 h 1235710"/>
                <a:gd name="T18" fmla="*/ 5958227 w 5963920"/>
                <a:gd name="T19" fmla="*/ 1076956 h 1235710"/>
                <a:gd name="T20" fmla="*/ 5963666 w 5963920"/>
                <a:gd name="T21" fmla="*/ 1029716 h 1235710"/>
                <a:gd name="T22" fmla="*/ 5963666 w 5963920"/>
                <a:gd name="T23" fmla="*/ 205994 h 1235710"/>
                <a:gd name="T24" fmla="*/ 5958227 w 5963920"/>
                <a:gd name="T25" fmla="*/ 158753 h 1235710"/>
                <a:gd name="T26" fmla="*/ 5942735 w 5963920"/>
                <a:gd name="T27" fmla="*/ 115392 h 1235710"/>
                <a:gd name="T28" fmla="*/ 5918429 w 5963920"/>
                <a:gd name="T29" fmla="*/ 77144 h 1235710"/>
                <a:gd name="T30" fmla="*/ 5886544 w 5963920"/>
                <a:gd name="T31" fmla="*/ 45246 h 1235710"/>
                <a:gd name="T32" fmla="*/ 5848320 w 5963920"/>
                <a:gd name="T33" fmla="*/ 20933 h 1235710"/>
                <a:gd name="T34" fmla="*/ 5804992 w 5963920"/>
                <a:gd name="T35" fmla="*/ 5439 h 1235710"/>
                <a:gd name="T36" fmla="*/ 5757798 w 5963920"/>
                <a:gd name="T37" fmla="*/ 0 h 12357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63920" h="1235710">
                  <a:moveTo>
                    <a:pt x="5757798" y="0"/>
                  </a:moveTo>
                  <a:lnTo>
                    <a:pt x="0" y="0"/>
                  </a:lnTo>
                  <a:lnTo>
                    <a:pt x="0" y="1235710"/>
                  </a:lnTo>
                  <a:lnTo>
                    <a:pt x="5757798" y="1235710"/>
                  </a:lnTo>
                  <a:lnTo>
                    <a:pt x="5804992" y="1230270"/>
                  </a:lnTo>
                  <a:lnTo>
                    <a:pt x="5848320" y="1214776"/>
                  </a:lnTo>
                  <a:lnTo>
                    <a:pt x="5886544" y="1190463"/>
                  </a:lnTo>
                  <a:lnTo>
                    <a:pt x="5918429" y="1158565"/>
                  </a:lnTo>
                  <a:lnTo>
                    <a:pt x="5942735" y="1120317"/>
                  </a:lnTo>
                  <a:lnTo>
                    <a:pt x="5958227" y="1076956"/>
                  </a:lnTo>
                  <a:lnTo>
                    <a:pt x="5963666" y="1029716"/>
                  </a:lnTo>
                  <a:lnTo>
                    <a:pt x="5963666" y="205994"/>
                  </a:lnTo>
                  <a:lnTo>
                    <a:pt x="5958227" y="158753"/>
                  </a:lnTo>
                  <a:lnTo>
                    <a:pt x="5942735" y="115392"/>
                  </a:lnTo>
                  <a:lnTo>
                    <a:pt x="5918429" y="77144"/>
                  </a:lnTo>
                  <a:lnTo>
                    <a:pt x="5886544" y="45246"/>
                  </a:lnTo>
                  <a:lnTo>
                    <a:pt x="5848320" y="20933"/>
                  </a:lnTo>
                  <a:lnTo>
                    <a:pt x="5804992" y="5439"/>
                  </a:lnTo>
                  <a:lnTo>
                    <a:pt x="5757798" y="0"/>
                  </a:lnTo>
                  <a:close/>
                </a:path>
              </a:pathLst>
            </a:custGeom>
            <a:solidFill>
              <a:srgbClr val="CCE2F5">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97656" name="object 13">
              <a:extLst>
                <a:ext uri="{FF2B5EF4-FFF2-40B4-BE49-F238E27FC236}">
                  <a16:creationId xmlns:a16="http://schemas.microsoft.com/office/drawing/2014/main" id="{1F63FEB0-5EC9-6944-CB93-E81991CF1ED5}"/>
                </a:ext>
              </a:extLst>
            </p:cNvPr>
            <p:cNvSpPr>
              <a:spLocks/>
            </p:cNvSpPr>
            <p:nvPr/>
          </p:nvSpPr>
          <p:spPr bwMode="auto">
            <a:xfrm>
              <a:off x="4942459" y="3545713"/>
              <a:ext cx="5963920" cy="1235710"/>
            </a:xfrm>
            <a:custGeom>
              <a:avLst/>
              <a:gdLst>
                <a:gd name="T0" fmla="*/ 5963666 w 5963920"/>
                <a:gd name="T1" fmla="*/ 205994 h 1235710"/>
                <a:gd name="T2" fmla="*/ 5963666 w 5963920"/>
                <a:gd name="T3" fmla="*/ 1029716 h 1235710"/>
                <a:gd name="T4" fmla="*/ 5958227 w 5963920"/>
                <a:gd name="T5" fmla="*/ 1076956 h 1235710"/>
                <a:gd name="T6" fmla="*/ 5942735 w 5963920"/>
                <a:gd name="T7" fmla="*/ 1120317 h 1235710"/>
                <a:gd name="T8" fmla="*/ 5918429 w 5963920"/>
                <a:gd name="T9" fmla="*/ 1158565 h 1235710"/>
                <a:gd name="T10" fmla="*/ 5886544 w 5963920"/>
                <a:gd name="T11" fmla="*/ 1190463 h 1235710"/>
                <a:gd name="T12" fmla="*/ 5848320 w 5963920"/>
                <a:gd name="T13" fmla="*/ 1214776 h 1235710"/>
                <a:gd name="T14" fmla="*/ 5804992 w 5963920"/>
                <a:gd name="T15" fmla="*/ 1230270 h 1235710"/>
                <a:gd name="T16" fmla="*/ 5757798 w 5963920"/>
                <a:gd name="T17" fmla="*/ 1235710 h 1235710"/>
                <a:gd name="T18" fmla="*/ 0 w 5963920"/>
                <a:gd name="T19" fmla="*/ 1235710 h 1235710"/>
                <a:gd name="T20" fmla="*/ 0 w 5963920"/>
                <a:gd name="T21" fmla="*/ 0 h 1235710"/>
                <a:gd name="T22" fmla="*/ 5757798 w 5963920"/>
                <a:gd name="T23" fmla="*/ 0 h 1235710"/>
                <a:gd name="T24" fmla="*/ 5804992 w 5963920"/>
                <a:gd name="T25" fmla="*/ 5439 h 1235710"/>
                <a:gd name="T26" fmla="*/ 5848320 w 5963920"/>
                <a:gd name="T27" fmla="*/ 20933 h 1235710"/>
                <a:gd name="T28" fmla="*/ 5886544 w 5963920"/>
                <a:gd name="T29" fmla="*/ 45246 h 1235710"/>
                <a:gd name="T30" fmla="*/ 5918429 w 5963920"/>
                <a:gd name="T31" fmla="*/ 77144 h 1235710"/>
                <a:gd name="T32" fmla="*/ 5942735 w 5963920"/>
                <a:gd name="T33" fmla="*/ 115392 h 1235710"/>
                <a:gd name="T34" fmla="*/ 5958227 w 5963920"/>
                <a:gd name="T35" fmla="*/ 158753 h 1235710"/>
                <a:gd name="T36" fmla="*/ 5963666 w 5963920"/>
                <a:gd name="T37" fmla="*/ 205994 h 12357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63920" h="1235710">
                  <a:moveTo>
                    <a:pt x="5963666" y="205994"/>
                  </a:moveTo>
                  <a:lnTo>
                    <a:pt x="5963666" y="1029716"/>
                  </a:lnTo>
                  <a:lnTo>
                    <a:pt x="5958227" y="1076956"/>
                  </a:lnTo>
                  <a:lnTo>
                    <a:pt x="5942735" y="1120317"/>
                  </a:lnTo>
                  <a:lnTo>
                    <a:pt x="5918429" y="1158565"/>
                  </a:lnTo>
                  <a:lnTo>
                    <a:pt x="5886544" y="1190463"/>
                  </a:lnTo>
                  <a:lnTo>
                    <a:pt x="5848320" y="1214776"/>
                  </a:lnTo>
                  <a:lnTo>
                    <a:pt x="5804992" y="1230270"/>
                  </a:lnTo>
                  <a:lnTo>
                    <a:pt x="5757798" y="1235710"/>
                  </a:lnTo>
                  <a:lnTo>
                    <a:pt x="0" y="1235710"/>
                  </a:lnTo>
                  <a:lnTo>
                    <a:pt x="0" y="0"/>
                  </a:lnTo>
                  <a:lnTo>
                    <a:pt x="5757798" y="0"/>
                  </a:lnTo>
                  <a:lnTo>
                    <a:pt x="5804992" y="5439"/>
                  </a:lnTo>
                  <a:lnTo>
                    <a:pt x="5848320" y="20933"/>
                  </a:lnTo>
                  <a:lnTo>
                    <a:pt x="5886544" y="45246"/>
                  </a:lnTo>
                  <a:lnTo>
                    <a:pt x="5918429" y="77144"/>
                  </a:lnTo>
                  <a:lnTo>
                    <a:pt x="5942735" y="115392"/>
                  </a:lnTo>
                  <a:lnTo>
                    <a:pt x="5958227" y="158753"/>
                  </a:lnTo>
                  <a:lnTo>
                    <a:pt x="5963666" y="205994"/>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97640" name="object 14">
            <a:extLst>
              <a:ext uri="{FF2B5EF4-FFF2-40B4-BE49-F238E27FC236}">
                <a16:creationId xmlns:a16="http://schemas.microsoft.com/office/drawing/2014/main" id="{966917F3-8C66-952B-8529-ECCF5362798C}"/>
              </a:ext>
            </a:extLst>
          </p:cNvPr>
          <p:cNvSpPr txBox="1">
            <a:spLocks noChangeArrowheads="1"/>
          </p:cNvSpPr>
          <p:nvPr/>
        </p:nvSpPr>
        <p:spPr bwMode="auto">
          <a:xfrm>
            <a:off x="3883025" y="3535363"/>
            <a:ext cx="396398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136525" indent="-128588">
              <a:spcBef>
                <a:spcPct val="20000"/>
              </a:spcBef>
              <a:buClr>
                <a:schemeClr val="accent1"/>
              </a:buClr>
              <a:buSzPct val="50000"/>
              <a:buFont typeface="Wingdings 2" panose="05020102010507070707" pitchFamily="18" charset="2"/>
              <a:buChar char=""/>
              <a:tabLst>
                <a:tab pos="138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38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38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130000"/>
              </a:lnSpc>
              <a:spcBef>
                <a:spcPts val="75"/>
              </a:spcBef>
              <a:buClrTx/>
              <a:buSzTx/>
              <a:buFontTx/>
              <a:buChar char="•"/>
            </a:pPr>
            <a:r>
              <a:rPr lang="zh-TW" altLang="zh-TW" sz="1300">
                <a:latin typeface="微軟正黑體" panose="020B0604030504040204" pitchFamily="34" charset="-120"/>
                <a:ea typeface="微軟正黑體" panose="020B0604030504040204" pitchFamily="34" charset="-120"/>
              </a:rPr>
              <a:t>學校之一年級及二年級學生在校接受基礎及專	業理論教育， </a:t>
            </a:r>
            <a:r>
              <a:rPr lang="zh-TW" altLang="zh-TW" sz="1300">
                <a:solidFill>
                  <a:srgbClr val="FF0000"/>
                </a:solidFill>
                <a:latin typeface="微軟正黑體" panose="020B0604030504040204" pitchFamily="34" charset="-120"/>
                <a:ea typeface="微軟正黑體" panose="020B0604030504040204" pitchFamily="34" charset="-120"/>
              </a:rPr>
              <a:t>三年級在建教合作機構接受職業	技能訓練</a:t>
            </a:r>
            <a:r>
              <a:rPr lang="zh-TW" altLang="zh-TW" sz="1300">
                <a:latin typeface="微軟正黑體" panose="020B0604030504040204" pitchFamily="34" charset="-120"/>
                <a:ea typeface="微軟正黑體" panose="020B0604030504040204" pitchFamily="34" charset="-120"/>
              </a:rPr>
              <a:t>。</a:t>
            </a:r>
          </a:p>
        </p:txBody>
      </p:sp>
      <p:grpSp>
        <p:nvGrpSpPr>
          <p:cNvPr id="197641" name="object 15">
            <a:extLst>
              <a:ext uri="{FF2B5EF4-FFF2-40B4-BE49-F238E27FC236}">
                <a16:creationId xmlns:a16="http://schemas.microsoft.com/office/drawing/2014/main" id="{EB54BFC8-BCA9-8F1C-E762-4901604530BE}"/>
              </a:ext>
            </a:extLst>
          </p:cNvPr>
          <p:cNvGrpSpPr>
            <a:grpSpLocks/>
          </p:cNvGrpSpPr>
          <p:nvPr/>
        </p:nvGrpSpPr>
        <p:grpSpPr bwMode="auto">
          <a:xfrm>
            <a:off x="1185863" y="3395663"/>
            <a:ext cx="2525712" cy="1168400"/>
            <a:chOff x="1581530" y="3384930"/>
            <a:chExt cx="3367404" cy="1557655"/>
          </a:xfrm>
        </p:grpSpPr>
        <p:sp>
          <p:nvSpPr>
            <p:cNvPr id="197653" name="object 16">
              <a:extLst>
                <a:ext uri="{FF2B5EF4-FFF2-40B4-BE49-F238E27FC236}">
                  <a16:creationId xmlns:a16="http://schemas.microsoft.com/office/drawing/2014/main" id="{C7476033-D687-6239-CBAD-167FF04FB1A1}"/>
                </a:ext>
              </a:extLst>
            </p:cNvPr>
            <p:cNvSpPr>
              <a:spLocks/>
            </p:cNvSpPr>
            <p:nvPr/>
          </p:nvSpPr>
          <p:spPr bwMode="auto">
            <a:xfrm>
              <a:off x="1587880" y="3391280"/>
              <a:ext cx="3354704" cy="1544955"/>
            </a:xfrm>
            <a:custGeom>
              <a:avLst/>
              <a:gdLst>
                <a:gd name="T0" fmla="*/ 3097148 w 3354704"/>
                <a:gd name="T1" fmla="*/ 0 h 1544954"/>
                <a:gd name="T2" fmla="*/ 257429 w 3354704"/>
                <a:gd name="T3" fmla="*/ 0 h 1544954"/>
                <a:gd name="T4" fmla="*/ 211138 w 3354704"/>
                <a:gd name="T5" fmla="*/ 4149 h 1544954"/>
                <a:gd name="T6" fmla="*/ 167577 w 3354704"/>
                <a:gd name="T7" fmla="*/ 16112 h 1544954"/>
                <a:gd name="T8" fmla="*/ 127470 w 3354704"/>
                <a:gd name="T9" fmla="*/ 35160 h 1544954"/>
                <a:gd name="T10" fmla="*/ 91543 w 3354704"/>
                <a:gd name="T11" fmla="*/ 60564 h 1544954"/>
                <a:gd name="T12" fmla="*/ 60522 w 3354704"/>
                <a:gd name="T13" fmla="*/ 91595 h 1544954"/>
                <a:gd name="T14" fmla="*/ 35131 w 3354704"/>
                <a:gd name="T15" fmla="*/ 127526 h 1544954"/>
                <a:gd name="T16" fmla="*/ 16097 w 3354704"/>
                <a:gd name="T17" fmla="*/ 167628 h 1544954"/>
                <a:gd name="T18" fmla="*/ 4145 w 3354704"/>
                <a:gd name="T19" fmla="*/ 211171 h 1544954"/>
                <a:gd name="T20" fmla="*/ 0 w 3354704"/>
                <a:gd name="T21" fmla="*/ 257429 h 1544954"/>
                <a:gd name="T22" fmla="*/ 0 w 3354704"/>
                <a:gd name="T23" fmla="*/ 1287171 h 1544954"/>
                <a:gd name="T24" fmla="*/ 4145 w 3354704"/>
                <a:gd name="T25" fmla="*/ 1333461 h 1544954"/>
                <a:gd name="T26" fmla="*/ 16097 w 3354704"/>
                <a:gd name="T27" fmla="*/ 1377022 h 1544954"/>
                <a:gd name="T28" fmla="*/ 35131 w 3354704"/>
                <a:gd name="T29" fmla="*/ 1417129 h 1544954"/>
                <a:gd name="T30" fmla="*/ 60522 w 3354704"/>
                <a:gd name="T31" fmla="*/ 1453056 h 1544954"/>
                <a:gd name="T32" fmla="*/ 91543 w 3354704"/>
                <a:gd name="T33" fmla="*/ 1484077 h 1544954"/>
                <a:gd name="T34" fmla="*/ 127470 w 3354704"/>
                <a:gd name="T35" fmla="*/ 1509468 h 1544954"/>
                <a:gd name="T36" fmla="*/ 167577 w 3354704"/>
                <a:gd name="T37" fmla="*/ 1528502 h 1544954"/>
                <a:gd name="T38" fmla="*/ 211138 w 3354704"/>
                <a:gd name="T39" fmla="*/ 1540454 h 1544954"/>
                <a:gd name="T40" fmla="*/ 257429 w 3354704"/>
                <a:gd name="T41" fmla="*/ 1544600 h 1544954"/>
                <a:gd name="T42" fmla="*/ 3097148 w 3354704"/>
                <a:gd name="T43" fmla="*/ 1544600 h 1544954"/>
                <a:gd name="T44" fmla="*/ 3143406 w 3354704"/>
                <a:gd name="T45" fmla="*/ 1540454 h 1544954"/>
                <a:gd name="T46" fmla="*/ 3186949 w 3354704"/>
                <a:gd name="T47" fmla="*/ 1528502 h 1544954"/>
                <a:gd name="T48" fmla="*/ 3227051 w 3354704"/>
                <a:gd name="T49" fmla="*/ 1509468 h 1544954"/>
                <a:gd name="T50" fmla="*/ 3262982 w 3354704"/>
                <a:gd name="T51" fmla="*/ 1484077 h 1544954"/>
                <a:gd name="T52" fmla="*/ 3294013 w 3354704"/>
                <a:gd name="T53" fmla="*/ 1453056 h 1544954"/>
                <a:gd name="T54" fmla="*/ 3319417 w 3354704"/>
                <a:gd name="T55" fmla="*/ 1417129 h 1544954"/>
                <a:gd name="T56" fmla="*/ 3338465 w 3354704"/>
                <a:gd name="T57" fmla="*/ 1377022 h 1544954"/>
                <a:gd name="T58" fmla="*/ 3350428 w 3354704"/>
                <a:gd name="T59" fmla="*/ 1333461 h 1544954"/>
                <a:gd name="T60" fmla="*/ 3354578 w 3354704"/>
                <a:gd name="T61" fmla="*/ 1287171 h 1544954"/>
                <a:gd name="T62" fmla="*/ 3354578 w 3354704"/>
                <a:gd name="T63" fmla="*/ 257429 h 1544954"/>
                <a:gd name="T64" fmla="*/ 3350428 w 3354704"/>
                <a:gd name="T65" fmla="*/ 211171 h 1544954"/>
                <a:gd name="T66" fmla="*/ 3338465 w 3354704"/>
                <a:gd name="T67" fmla="*/ 167628 h 1544954"/>
                <a:gd name="T68" fmla="*/ 3319417 w 3354704"/>
                <a:gd name="T69" fmla="*/ 127526 h 1544954"/>
                <a:gd name="T70" fmla="*/ 3294013 w 3354704"/>
                <a:gd name="T71" fmla="*/ 91595 h 1544954"/>
                <a:gd name="T72" fmla="*/ 3262982 w 3354704"/>
                <a:gd name="T73" fmla="*/ 60564 h 1544954"/>
                <a:gd name="T74" fmla="*/ 3227051 w 3354704"/>
                <a:gd name="T75" fmla="*/ 35160 h 1544954"/>
                <a:gd name="T76" fmla="*/ 3186949 w 3354704"/>
                <a:gd name="T77" fmla="*/ 16112 h 1544954"/>
                <a:gd name="T78" fmla="*/ 3143406 w 3354704"/>
                <a:gd name="T79" fmla="*/ 4149 h 1544954"/>
                <a:gd name="T80" fmla="*/ 3097148 w 3354704"/>
                <a:gd name="T81" fmla="*/ 0 h 15449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54704" h="1544954">
                  <a:moveTo>
                    <a:pt x="3097148" y="0"/>
                  </a:moveTo>
                  <a:lnTo>
                    <a:pt x="257429" y="0"/>
                  </a:lnTo>
                  <a:lnTo>
                    <a:pt x="211138" y="4149"/>
                  </a:lnTo>
                  <a:lnTo>
                    <a:pt x="167577" y="16112"/>
                  </a:lnTo>
                  <a:lnTo>
                    <a:pt x="127470" y="35160"/>
                  </a:lnTo>
                  <a:lnTo>
                    <a:pt x="91543" y="60564"/>
                  </a:lnTo>
                  <a:lnTo>
                    <a:pt x="60522" y="91595"/>
                  </a:lnTo>
                  <a:lnTo>
                    <a:pt x="35131" y="127526"/>
                  </a:lnTo>
                  <a:lnTo>
                    <a:pt x="16097" y="167628"/>
                  </a:lnTo>
                  <a:lnTo>
                    <a:pt x="4145" y="211171"/>
                  </a:lnTo>
                  <a:lnTo>
                    <a:pt x="0" y="257429"/>
                  </a:lnTo>
                  <a:lnTo>
                    <a:pt x="0" y="1287145"/>
                  </a:lnTo>
                  <a:lnTo>
                    <a:pt x="4145" y="1333435"/>
                  </a:lnTo>
                  <a:lnTo>
                    <a:pt x="16097" y="1376996"/>
                  </a:lnTo>
                  <a:lnTo>
                    <a:pt x="35131" y="1417103"/>
                  </a:lnTo>
                  <a:lnTo>
                    <a:pt x="60522" y="1453030"/>
                  </a:lnTo>
                  <a:lnTo>
                    <a:pt x="91543" y="1484051"/>
                  </a:lnTo>
                  <a:lnTo>
                    <a:pt x="127470" y="1509442"/>
                  </a:lnTo>
                  <a:lnTo>
                    <a:pt x="167577" y="1528476"/>
                  </a:lnTo>
                  <a:lnTo>
                    <a:pt x="211138" y="1540428"/>
                  </a:lnTo>
                  <a:lnTo>
                    <a:pt x="257429" y="1544574"/>
                  </a:lnTo>
                  <a:lnTo>
                    <a:pt x="3097148" y="1544574"/>
                  </a:lnTo>
                  <a:lnTo>
                    <a:pt x="3143406" y="1540428"/>
                  </a:lnTo>
                  <a:lnTo>
                    <a:pt x="3186949" y="1528476"/>
                  </a:lnTo>
                  <a:lnTo>
                    <a:pt x="3227051" y="1509442"/>
                  </a:lnTo>
                  <a:lnTo>
                    <a:pt x="3262982" y="1484051"/>
                  </a:lnTo>
                  <a:lnTo>
                    <a:pt x="3294013" y="1453030"/>
                  </a:lnTo>
                  <a:lnTo>
                    <a:pt x="3319417" y="1417103"/>
                  </a:lnTo>
                  <a:lnTo>
                    <a:pt x="3338465" y="1376996"/>
                  </a:lnTo>
                  <a:lnTo>
                    <a:pt x="3350428" y="1333435"/>
                  </a:lnTo>
                  <a:lnTo>
                    <a:pt x="3354578" y="1287145"/>
                  </a:lnTo>
                  <a:lnTo>
                    <a:pt x="3354578" y="257429"/>
                  </a:lnTo>
                  <a:lnTo>
                    <a:pt x="3350428" y="211171"/>
                  </a:lnTo>
                  <a:lnTo>
                    <a:pt x="3338465" y="167628"/>
                  </a:lnTo>
                  <a:lnTo>
                    <a:pt x="3319417" y="127526"/>
                  </a:lnTo>
                  <a:lnTo>
                    <a:pt x="3294013" y="91595"/>
                  </a:lnTo>
                  <a:lnTo>
                    <a:pt x="3262982" y="60564"/>
                  </a:lnTo>
                  <a:lnTo>
                    <a:pt x="3227051" y="35160"/>
                  </a:lnTo>
                  <a:lnTo>
                    <a:pt x="3186949" y="16112"/>
                  </a:lnTo>
                  <a:lnTo>
                    <a:pt x="3143406" y="4149"/>
                  </a:lnTo>
                  <a:lnTo>
                    <a:pt x="3097148"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97654" name="object 17">
              <a:extLst>
                <a:ext uri="{FF2B5EF4-FFF2-40B4-BE49-F238E27FC236}">
                  <a16:creationId xmlns:a16="http://schemas.microsoft.com/office/drawing/2014/main" id="{0B332556-C79E-02B5-54B2-032D035C3472}"/>
                </a:ext>
              </a:extLst>
            </p:cNvPr>
            <p:cNvSpPr>
              <a:spLocks/>
            </p:cNvSpPr>
            <p:nvPr/>
          </p:nvSpPr>
          <p:spPr bwMode="auto">
            <a:xfrm>
              <a:off x="1587880" y="3391280"/>
              <a:ext cx="3354704" cy="1544955"/>
            </a:xfrm>
            <a:custGeom>
              <a:avLst/>
              <a:gdLst>
                <a:gd name="T0" fmla="*/ 0 w 3354704"/>
                <a:gd name="T1" fmla="*/ 257429 h 1544954"/>
                <a:gd name="T2" fmla="*/ 4145 w 3354704"/>
                <a:gd name="T3" fmla="*/ 211171 h 1544954"/>
                <a:gd name="T4" fmla="*/ 16097 w 3354704"/>
                <a:gd name="T5" fmla="*/ 167628 h 1544954"/>
                <a:gd name="T6" fmla="*/ 35131 w 3354704"/>
                <a:gd name="T7" fmla="*/ 127526 h 1544954"/>
                <a:gd name="T8" fmla="*/ 60522 w 3354704"/>
                <a:gd name="T9" fmla="*/ 91595 h 1544954"/>
                <a:gd name="T10" fmla="*/ 91543 w 3354704"/>
                <a:gd name="T11" fmla="*/ 60564 h 1544954"/>
                <a:gd name="T12" fmla="*/ 127470 w 3354704"/>
                <a:gd name="T13" fmla="*/ 35160 h 1544954"/>
                <a:gd name="T14" fmla="*/ 167577 w 3354704"/>
                <a:gd name="T15" fmla="*/ 16112 h 1544954"/>
                <a:gd name="T16" fmla="*/ 211138 w 3354704"/>
                <a:gd name="T17" fmla="*/ 4149 h 1544954"/>
                <a:gd name="T18" fmla="*/ 257429 w 3354704"/>
                <a:gd name="T19" fmla="*/ 0 h 1544954"/>
                <a:gd name="T20" fmla="*/ 3097148 w 3354704"/>
                <a:gd name="T21" fmla="*/ 0 h 1544954"/>
                <a:gd name="T22" fmla="*/ 3143406 w 3354704"/>
                <a:gd name="T23" fmla="*/ 4149 h 1544954"/>
                <a:gd name="T24" fmla="*/ 3186949 w 3354704"/>
                <a:gd name="T25" fmla="*/ 16112 h 1544954"/>
                <a:gd name="T26" fmla="*/ 3227051 w 3354704"/>
                <a:gd name="T27" fmla="*/ 35160 h 1544954"/>
                <a:gd name="T28" fmla="*/ 3262982 w 3354704"/>
                <a:gd name="T29" fmla="*/ 60564 h 1544954"/>
                <a:gd name="T30" fmla="*/ 3294013 w 3354704"/>
                <a:gd name="T31" fmla="*/ 91595 h 1544954"/>
                <a:gd name="T32" fmla="*/ 3319417 w 3354704"/>
                <a:gd name="T33" fmla="*/ 127526 h 1544954"/>
                <a:gd name="T34" fmla="*/ 3338465 w 3354704"/>
                <a:gd name="T35" fmla="*/ 167628 h 1544954"/>
                <a:gd name="T36" fmla="*/ 3350428 w 3354704"/>
                <a:gd name="T37" fmla="*/ 211171 h 1544954"/>
                <a:gd name="T38" fmla="*/ 3354578 w 3354704"/>
                <a:gd name="T39" fmla="*/ 257429 h 1544954"/>
                <a:gd name="T40" fmla="*/ 3354578 w 3354704"/>
                <a:gd name="T41" fmla="*/ 1287171 h 1544954"/>
                <a:gd name="T42" fmla="*/ 3350428 w 3354704"/>
                <a:gd name="T43" fmla="*/ 1333461 h 1544954"/>
                <a:gd name="T44" fmla="*/ 3338465 w 3354704"/>
                <a:gd name="T45" fmla="*/ 1377022 h 1544954"/>
                <a:gd name="T46" fmla="*/ 3319417 w 3354704"/>
                <a:gd name="T47" fmla="*/ 1417129 h 1544954"/>
                <a:gd name="T48" fmla="*/ 3294013 w 3354704"/>
                <a:gd name="T49" fmla="*/ 1453056 h 1544954"/>
                <a:gd name="T50" fmla="*/ 3262982 w 3354704"/>
                <a:gd name="T51" fmla="*/ 1484077 h 1544954"/>
                <a:gd name="T52" fmla="*/ 3227051 w 3354704"/>
                <a:gd name="T53" fmla="*/ 1509468 h 1544954"/>
                <a:gd name="T54" fmla="*/ 3186949 w 3354704"/>
                <a:gd name="T55" fmla="*/ 1528502 h 1544954"/>
                <a:gd name="T56" fmla="*/ 3143406 w 3354704"/>
                <a:gd name="T57" fmla="*/ 1540454 h 1544954"/>
                <a:gd name="T58" fmla="*/ 3097148 w 3354704"/>
                <a:gd name="T59" fmla="*/ 1544600 h 1544954"/>
                <a:gd name="T60" fmla="*/ 257429 w 3354704"/>
                <a:gd name="T61" fmla="*/ 1544600 h 1544954"/>
                <a:gd name="T62" fmla="*/ 211138 w 3354704"/>
                <a:gd name="T63" fmla="*/ 1540454 h 1544954"/>
                <a:gd name="T64" fmla="*/ 167577 w 3354704"/>
                <a:gd name="T65" fmla="*/ 1528502 h 1544954"/>
                <a:gd name="T66" fmla="*/ 127470 w 3354704"/>
                <a:gd name="T67" fmla="*/ 1509468 h 1544954"/>
                <a:gd name="T68" fmla="*/ 91543 w 3354704"/>
                <a:gd name="T69" fmla="*/ 1484077 h 1544954"/>
                <a:gd name="T70" fmla="*/ 60522 w 3354704"/>
                <a:gd name="T71" fmla="*/ 1453056 h 1544954"/>
                <a:gd name="T72" fmla="*/ 35131 w 3354704"/>
                <a:gd name="T73" fmla="*/ 1417129 h 1544954"/>
                <a:gd name="T74" fmla="*/ 16097 w 3354704"/>
                <a:gd name="T75" fmla="*/ 1377022 h 1544954"/>
                <a:gd name="T76" fmla="*/ 4145 w 3354704"/>
                <a:gd name="T77" fmla="*/ 1333461 h 1544954"/>
                <a:gd name="T78" fmla="*/ 0 w 3354704"/>
                <a:gd name="T79" fmla="*/ 1287171 h 1544954"/>
                <a:gd name="T80" fmla="*/ 0 w 3354704"/>
                <a:gd name="T81" fmla="*/ 257429 h 15449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54704" h="1544954">
                  <a:moveTo>
                    <a:pt x="0" y="257429"/>
                  </a:moveTo>
                  <a:lnTo>
                    <a:pt x="4145" y="211171"/>
                  </a:lnTo>
                  <a:lnTo>
                    <a:pt x="16097" y="167628"/>
                  </a:lnTo>
                  <a:lnTo>
                    <a:pt x="35131" y="127526"/>
                  </a:lnTo>
                  <a:lnTo>
                    <a:pt x="60522" y="91595"/>
                  </a:lnTo>
                  <a:lnTo>
                    <a:pt x="91543" y="60564"/>
                  </a:lnTo>
                  <a:lnTo>
                    <a:pt x="127470" y="35160"/>
                  </a:lnTo>
                  <a:lnTo>
                    <a:pt x="167577" y="16112"/>
                  </a:lnTo>
                  <a:lnTo>
                    <a:pt x="211138" y="4149"/>
                  </a:lnTo>
                  <a:lnTo>
                    <a:pt x="257429" y="0"/>
                  </a:lnTo>
                  <a:lnTo>
                    <a:pt x="3097148" y="0"/>
                  </a:lnTo>
                  <a:lnTo>
                    <a:pt x="3143406" y="4149"/>
                  </a:lnTo>
                  <a:lnTo>
                    <a:pt x="3186949" y="16112"/>
                  </a:lnTo>
                  <a:lnTo>
                    <a:pt x="3227051" y="35160"/>
                  </a:lnTo>
                  <a:lnTo>
                    <a:pt x="3262982" y="60564"/>
                  </a:lnTo>
                  <a:lnTo>
                    <a:pt x="3294013" y="91595"/>
                  </a:lnTo>
                  <a:lnTo>
                    <a:pt x="3319417" y="127526"/>
                  </a:lnTo>
                  <a:lnTo>
                    <a:pt x="3338465" y="167628"/>
                  </a:lnTo>
                  <a:lnTo>
                    <a:pt x="3350428" y="211171"/>
                  </a:lnTo>
                  <a:lnTo>
                    <a:pt x="3354578" y="257429"/>
                  </a:lnTo>
                  <a:lnTo>
                    <a:pt x="3354578" y="1287145"/>
                  </a:lnTo>
                  <a:lnTo>
                    <a:pt x="3350428" y="1333435"/>
                  </a:lnTo>
                  <a:lnTo>
                    <a:pt x="3338465" y="1376996"/>
                  </a:lnTo>
                  <a:lnTo>
                    <a:pt x="3319417" y="1417103"/>
                  </a:lnTo>
                  <a:lnTo>
                    <a:pt x="3294013" y="1453030"/>
                  </a:lnTo>
                  <a:lnTo>
                    <a:pt x="3262982" y="1484051"/>
                  </a:lnTo>
                  <a:lnTo>
                    <a:pt x="3227051" y="1509442"/>
                  </a:lnTo>
                  <a:lnTo>
                    <a:pt x="3186949" y="1528476"/>
                  </a:lnTo>
                  <a:lnTo>
                    <a:pt x="3143406" y="1540428"/>
                  </a:lnTo>
                  <a:lnTo>
                    <a:pt x="3097148" y="1544574"/>
                  </a:lnTo>
                  <a:lnTo>
                    <a:pt x="257429" y="1544574"/>
                  </a:lnTo>
                  <a:lnTo>
                    <a:pt x="211138" y="1540428"/>
                  </a:lnTo>
                  <a:lnTo>
                    <a:pt x="167577" y="1528476"/>
                  </a:lnTo>
                  <a:lnTo>
                    <a:pt x="127470" y="1509442"/>
                  </a:lnTo>
                  <a:lnTo>
                    <a:pt x="91543" y="1484051"/>
                  </a:lnTo>
                  <a:lnTo>
                    <a:pt x="60522" y="1453030"/>
                  </a:lnTo>
                  <a:lnTo>
                    <a:pt x="35131" y="1417103"/>
                  </a:lnTo>
                  <a:lnTo>
                    <a:pt x="16097" y="1376996"/>
                  </a:lnTo>
                  <a:lnTo>
                    <a:pt x="4145" y="1333435"/>
                  </a:lnTo>
                  <a:lnTo>
                    <a:pt x="0" y="1287145"/>
                  </a:lnTo>
                  <a:lnTo>
                    <a:pt x="0" y="257429"/>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97642" name="object 18">
            <a:extLst>
              <a:ext uri="{FF2B5EF4-FFF2-40B4-BE49-F238E27FC236}">
                <a16:creationId xmlns:a16="http://schemas.microsoft.com/office/drawing/2014/main" id="{F1594238-88A6-EB9A-EAD6-4A54BFF8F1F2}"/>
              </a:ext>
            </a:extLst>
          </p:cNvPr>
          <p:cNvSpPr txBox="1">
            <a:spLocks noChangeArrowheads="1"/>
          </p:cNvSpPr>
          <p:nvPr/>
        </p:nvSpPr>
        <p:spPr bwMode="auto">
          <a:xfrm>
            <a:off x="1754188" y="3681413"/>
            <a:ext cx="139065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3600">
                <a:solidFill>
                  <a:srgbClr val="FFFFFF"/>
                </a:solidFill>
                <a:latin typeface="微軟正黑體" panose="020B0604030504040204" pitchFamily="34" charset="-120"/>
                <a:ea typeface="微軟正黑體" panose="020B0604030504040204" pitchFamily="34" charset="-120"/>
              </a:rPr>
              <a:t>階梯式</a:t>
            </a:r>
            <a:endParaRPr lang="zh-TW" altLang="zh-TW" sz="3600">
              <a:latin typeface="微軟正黑體" panose="020B0604030504040204" pitchFamily="34" charset="-120"/>
              <a:ea typeface="微軟正黑體" panose="020B0604030504040204" pitchFamily="34" charset="-120"/>
            </a:endParaRPr>
          </a:p>
        </p:txBody>
      </p:sp>
      <p:grpSp>
        <p:nvGrpSpPr>
          <p:cNvPr id="197643" name="object 19">
            <a:extLst>
              <a:ext uri="{FF2B5EF4-FFF2-40B4-BE49-F238E27FC236}">
                <a16:creationId xmlns:a16="http://schemas.microsoft.com/office/drawing/2014/main" id="{1F87EEB1-8B2A-8B66-5AC0-F4BF4439D9CE}"/>
              </a:ext>
            </a:extLst>
          </p:cNvPr>
          <p:cNvGrpSpPr>
            <a:grpSpLocks/>
          </p:cNvGrpSpPr>
          <p:nvPr/>
        </p:nvGrpSpPr>
        <p:grpSpPr bwMode="auto">
          <a:xfrm>
            <a:off x="3702050" y="4727575"/>
            <a:ext cx="4483100" cy="936625"/>
            <a:chOff x="4936109" y="5161153"/>
            <a:chExt cx="5976620" cy="1248410"/>
          </a:xfrm>
        </p:grpSpPr>
        <p:sp>
          <p:nvSpPr>
            <p:cNvPr id="197651" name="object 20">
              <a:extLst>
                <a:ext uri="{FF2B5EF4-FFF2-40B4-BE49-F238E27FC236}">
                  <a16:creationId xmlns:a16="http://schemas.microsoft.com/office/drawing/2014/main" id="{769DC598-2102-FA3F-970E-FB7829F3CCA7}"/>
                </a:ext>
              </a:extLst>
            </p:cNvPr>
            <p:cNvSpPr>
              <a:spLocks/>
            </p:cNvSpPr>
            <p:nvPr/>
          </p:nvSpPr>
          <p:spPr bwMode="auto">
            <a:xfrm>
              <a:off x="4942459" y="5167503"/>
              <a:ext cx="5963920" cy="1235710"/>
            </a:xfrm>
            <a:custGeom>
              <a:avLst/>
              <a:gdLst>
                <a:gd name="T0" fmla="*/ 5757798 w 5963920"/>
                <a:gd name="T1" fmla="*/ 0 h 1235710"/>
                <a:gd name="T2" fmla="*/ 0 w 5963920"/>
                <a:gd name="T3" fmla="*/ 0 h 1235710"/>
                <a:gd name="T4" fmla="*/ 0 w 5963920"/>
                <a:gd name="T5" fmla="*/ 1235710 h 1235710"/>
                <a:gd name="T6" fmla="*/ 5757798 w 5963920"/>
                <a:gd name="T7" fmla="*/ 1235710 h 1235710"/>
                <a:gd name="T8" fmla="*/ 5804992 w 5963920"/>
                <a:gd name="T9" fmla="*/ 1230270 h 1235710"/>
                <a:gd name="T10" fmla="*/ 5848320 w 5963920"/>
                <a:gd name="T11" fmla="*/ 1214778 h 1235710"/>
                <a:gd name="T12" fmla="*/ 5886544 w 5963920"/>
                <a:gd name="T13" fmla="*/ 1190467 h 1235710"/>
                <a:gd name="T14" fmla="*/ 5918429 w 5963920"/>
                <a:gd name="T15" fmla="*/ 1158574 h 1235710"/>
                <a:gd name="T16" fmla="*/ 5942735 w 5963920"/>
                <a:gd name="T17" fmla="*/ 1120336 h 1235710"/>
                <a:gd name="T18" fmla="*/ 5958227 w 5963920"/>
                <a:gd name="T19" fmla="*/ 1076988 h 1235710"/>
                <a:gd name="T20" fmla="*/ 5963666 w 5963920"/>
                <a:gd name="T21" fmla="*/ 1029766 h 1235710"/>
                <a:gd name="T22" fmla="*/ 5963666 w 5963920"/>
                <a:gd name="T23" fmla="*/ 205994 h 1235710"/>
                <a:gd name="T24" fmla="*/ 5958227 w 5963920"/>
                <a:gd name="T25" fmla="*/ 158753 h 1235710"/>
                <a:gd name="T26" fmla="*/ 5942735 w 5963920"/>
                <a:gd name="T27" fmla="*/ 115392 h 1235710"/>
                <a:gd name="T28" fmla="*/ 5918429 w 5963920"/>
                <a:gd name="T29" fmla="*/ 77144 h 1235710"/>
                <a:gd name="T30" fmla="*/ 5886544 w 5963920"/>
                <a:gd name="T31" fmla="*/ 45246 h 1235710"/>
                <a:gd name="T32" fmla="*/ 5848320 w 5963920"/>
                <a:gd name="T33" fmla="*/ 20933 h 1235710"/>
                <a:gd name="T34" fmla="*/ 5804992 w 5963920"/>
                <a:gd name="T35" fmla="*/ 5439 h 1235710"/>
                <a:gd name="T36" fmla="*/ 5757798 w 5963920"/>
                <a:gd name="T37" fmla="*/ 0 h 12357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63920" h="1235710">
                  <a:moveTo>
                    <a:pt x="5757798" y="0"/>
                  </a:moveTo>
                  <a:lnTo>
                    <a:pt x="0" y="0"/>
                  </a:lnTo>
                  <a:lnTo>
                    <a:pt x="0" y="1235710"/>
                  </a:lnTo>
                  <a:lnTo>
                    <a:pt x="5757798" y="1235710"/>
                  </a:lnTo>
                  <a:lnTo>
                    <a:pt x="5804992" y="1230270"/>
                  </a:lnTo>
                  <a:lnTo>
                    <a:pt x="5848320" y="1214778"/>
                  </a:lnTo>
                  <a:lnTo>
                    <a:pt x="5886544" y="1190467"/>
                  </a:lnTo>
                  <a:lnTo>
                    <a:pt x="5918429" y="1158574"/>
                  </a:lnTo>
                  <a:lnTo>
                    <a:pt x="5942735" y="1120336"/>
                  </a:lnTo>
                  <a:lnTo>
                    <a:pt x="5958227" y="1076988"/>
                  </a:lnTo>
                  <a:lnTo>
                    <a:pt x="5963666" y="1029766"/>
                  </a:lnTo>
                  <a:lnTo>
                    <a:pt x="5963666" y="205994"/>
                  </a:lnTo>
                  <a:lnTo>
                    <a:pt x="5958227" y="158753"/>
                  </a:lnTo>
                  <a:lnTo>
                    <a:pt x="5942735" y="115392"/>
                  </a:lnTo>
                  <a:lnTo>
                    <a:pt x="5918429" y="77144"/>
                  </a:lnTo>
                  <a:lnTo>
                    <a:pt x="5886544" y="45246"/>
                  </a:lnTo>
                  <a:lnTo>
                    <a:pt x="5848320" y="20933"/>
                  </a:lnTo>
                  <a:lnTo>
                    <a:pt x="5804992" y="5439"/>
                  </a:lnTo>
                  <a:lnTo>
                    <a:pt x="5757798" y="0"/>
                  </a:lnTo>
                  <a:close/>
                </a:path>
              </a:pathLst>
            </a:custGeom>
            <a:solidFill>
              <a:srgbClr val="CCE2F5">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97652" name="object 21">
              <a:extLst>
                <a:ext uri="{FF2B5EF4-FFF2-40B4-BE49-F238E27FC236}">
                  <a16:creationId xmlns:a16="http://schemas.microsoft.com/office/drawing/2014/main" id="{490A7D77-C0C5-0A75-40A1-C776ED81F27D}"/>
                </a:ext>
              </a:extLst>
            </p:cNvPr>
            <p:cNvSpPr>
              <a:spLocks/>
            </p:cNvSpPr>
            <p:nvPr/>
          </p:nvSpPr>
          <p:spPr bwMode="auto">
            <a:xfrm>
              <a:off x="4942459" y="5167503"/>
              <a:ext cx="5963920" cy="1235710"/>
            </a:xfrm>
            <a:custGeom>
              <a:avLst/>
              <a:gdLst>
                <a:gd name="T0" fmla="*/ 5963666 w 5963920"/>
                <a:gd name="T1" fmla="*/ 205994 h 1235710"/>
                <a:gd name="T2" fmla="*/ 5963666 w 5963920"/>
                <a:gd name="T3" fmla="*/ 1029766 h 1235710"/>
                <a:gd name="T4" fmla="*/ 5958227 w 5963920"/>
                <a:gd name="T5" fmla="*/ 1076988 h 1235710"/>
                <a:gd name="T6" fmla="*/ 5942735 w 5963920"/>
                <a:gd name="T7" fmla="*/ 1120336 h 1235710"/>
                <a:gd name="T8" fmla="*/ 5918429 w 5963920"/>
                <a:gd name="T9" fmla="*/ 1158574 h 1235710"/>
                <a:gd name="T10" fmla="*/ 5886544 w 5963920"/>
                <a:gd name="T11" fmla="*/ 1190467 h 1235710"/>
                <a:gd name="T12" fmla="*/ 5848320 w 5963920"/>
                <a:gd name="T13" fmla="*/ 1214778 h 1235710"/>
                <a:gd name="T14" fmla="*/ 5804992 w 5963920"/>
                <a:gd name="T15" fmla="*/ 1230270 h 1235710"/>
                <a:gd name="T16" fmla="*/ 5757798 w 5963920"/>
                <a:gd name="T17" fmla="*/ 1235710 h 1235710"/>
                <a:gd name="T18" fmla="*/ 0 w 5963920"/>
                <a:gd name="T19" fmla="*/ 1235710 h 1235710"/>
                <a:gd name="T20" fmla="*/ 0 w 5963920"/>
                <a:gd name="T21" fmla="*/ 0 h 1235710"/>
                <a:gd name="T22" fmla="*/ 5757798 w 5963920"/>
                <a:gd name="T23" fmla="*/ 0 h 1235710"/>
                <a:gd name="T24" fmla="*/ 5804992 w 5963920"/>
                <a:gd name="T25" fmla="*/ 5439 h 1235710"/>
                <a:gd name="T26" fmla="*/ 5848320 w 5963920"/>
                <a:gd name="T27" fmla="*/ 20933 h 1235710"/>
                <a:gd name="T28" fmla="*/ 5886544 w 5963920"/>
                <a:gd name="T29" fmla="*/ 45246 h 1235710"/>
                <a:gd name="T30" fmla="*/ 5918429 w 5963920"/>
                <a:gd name="T31" fmla="*/ 77144 h 1235710"/>
                <a:gd name="T32" fmla="*/ 5942735 w 5963920"/>
                <a:gd name="T33" fmla="*/ 115392 h 1235710"/>
                <a:gd name="T34" fmla="*/ 5958227 w 5963920"/>
                <a:gd name="T35" fmla="*/ 158753 h 1235710"/>
                <a:gd name="T36" fmla="*/ 5963666 w 5963920"/>
                <a:gd name="T37" fmla="*/ 205994 h 123571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5963920" h="1235710">
                  <a:moveTo>
                    <a:pt x="5963666" y="205994"/>
                  </a:moveTo>
                  <a:lnTo>
                    <a:pt x="5963666" y="1029766"/>
                  </a:lnTo>
                  <a:lnTo>
                    <a:pt x="5958227" y="1076988"/>
                  </a:lnTo>
                  <a:lnTo>
                    <a:pt x="5942735" y="1120336"/>
                  </a:lnTo>
                  <a:lnTo>
                    <a:pt x="5918429" y="1158574"/>
                  </a:lnTo>
                  <a:lnTo>
                    <a:pt x="5886544" y="1190467"/>
                  </a:lnTo>
                  <a:lnTo>
                    <a:pt x="5848320" y="1214778"/>
                  </a:lnTo>
                  <a:lnTo>
                    <a:pt x="5804992" y="1230270"/>
                  </a:lnTo>
                  <a:lnTo>
                    <a:pt x="5757798" y="1235710"/>
                  </a:lnTo>
                  <a:lnTo>
                    <a:pt x="0" y="1235710"/>
                  </a:lnTo>
                  <a:lnTo>
                    <a:pt x="0" y="0"/>
                  </a:lnTo>
                  <a:lnTo>
                    <a:pt x="5757798" y="0"/>
                  </a:lnTo>
                  <a:lnTo>
                    <a:pt x="5804992" y="5439"/>
                  </a:lnTo>
                  <a:lnTo>
                    <a:pt x="5848320" y="20933"/>
                  </a:lnTo>
                  <a:lnTo>
                    <a:pt x="5886544" y="45246"/>
                  </a:lnTo>
                  <a:lnTo>
                    <a:pt x="5918429" y="77144"/>
                  </a:lnTo>
                  <a:lnTo>
                    <a:pt x="5942735" y="115392"/>
                  </a:lnTo>
                  <a:lnTo>
                    <a:pt x="5958227" y="158753"/>
                  </a:lnTo>
                  <a:lnTo>
                    <a:pt x="5963666" y="205994"/>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97644" name="object 22">
            <a:extLst>
              <a:ext uri="{FF2B5EF4-FFF2-40B4-BE49-F238E27FC236}">
                <a16:creationId xmlns:a16="http://schemas.microsoft.com/office/drawing/2014/main" id="{8D7E2F5B-C078-B75E-7229-5D3A0AF4A174}"/>
              </a:ext>
            </a:extLst>
          </p:cNvPr>
          <p:cNvSpPr txBox="1">
            <a:spLocks noChangeArrowheads="1"/>
          </p:cNvSpPr>
          <p:nvPr/>
        </p:nvSpPr>
        <p:spPr bwMode="auto">
          <a:xfrm>
            <a:off x="3883025" y="4752975"/>
            <a:ext cx="3963988"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138113" indent="-128588">
              <a:spcBef>
                <a:spcPct val="20000"/>
              </a:spcBef>
              <a:buClr>
                <a:schemeClr val="accent1"/>
              </a:buClr>
              <a:buSzPct val="50000"/>
              <a:buFont typeface="Wingdings 2" panose="05020102010507070707" pitchFamily="18" charset="2"/>
              <a:buChar char=""/>
              <a:tabLst>
                <a:tab pos="138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38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38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38113"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130000"/>
              </a:lnSpc>
              <a:spcBef>
                <a:spcPts val="75"/>
              </a:spcBef>
              <a:buClrTx/>
              <a:buSzTx/>
              <a:buFontTx/>
              <a:buChar char="•"/>
            </a:pPr>
            <a:r>
              <a:rPr lang="zh-TW" altLang="zh-TW" sz="1300">
                <a:latin typeface="微軟正黑體" panose="020B0604030504040204" pitchFamily="34" charset="-120"/>
                <a:ea typeface="微軟正黑體" panose="020B0604030504040204" pitchFamily="34" charset="-120"/>
              </a:rPr>
              <a:t>學校依各年級專業課程需求，在不調整課程架構之前提下，使學生於</a:t>
            </a:r>
            <a:r>
              <a:rPr lang="zh-TW" altLang="zh-TW" sz="1300">
                <a:solidFill>
                  <a:srgbClr val="FF0000"/>
                </a:solidFill>
                <a:latin typeface="微軟正黑體" panose="020B0604030504040204" pitchFamily="34" charset="-120"/>
                <a:ea typeface="微軟正黑體" panose="020B0604030504040204" pitchFamily="34" charset="-120"/>
              </a:rPr>
              <a:t>寒暑假或學期中</a:t>
            </a:r>
            <a:r>
              <a:rPr lang="zh-TW" altLang="zh-TW" sz="1300">
                <a:latin typeface="微軟正黑體" panose="020B0604030504040204" pitchFamily="34" charset="-120"/>
                <a:ea typeface="微軟正黑體" panose="020B0604030504040204" pitchFamily="34" charset="-120"/>
              </a:rPr>
              <a:t>至建教合作機構接受職業技能訓練。</a:t>
            </a:r>
          </a:p>
        </p:txBody>
      </p:sp>
      <p:grpSp>
        <p:nvGrpSpPr>
          <p:cNvPr id="197645" name="object 23">
            <a:extLst>
              <a:ext uri="{FF2B5EF4-FFF2-40B4-BE49-F238E27FC236}">
                <a16:creationId xmlns:a16="http://schemas.microsoft.com/office/drawing/2014/main" id="{E3D1F96C-C2FC-CDCA-B792-4DDD0E3A5B7D}"/>
              </a:ext>
            </a:extLst>
          </p:cNvPr>
          <p:cNvGrpSpPr>
            <a:grpSpLocks/>
          </p:cNvGrpSpPr>
          <p:nvPr/>
        </p:nvGrpSpPr>
        <p:grpSpPr bwMode="auto">
          <a:xfrm>
            <a:off x="1185863" y="4611688"/>
            <a:ext cx="2525712" cy="1168400"/>
            <a:chOff x="1581530" y="5006721"/>
            <a:chExt cx="3367404" cy="1557655"/>
          </a:xfrm>
        </p:grpSpPr>
        <p:sp>
          <p:nvSpPr>
            <p:cNvPr id="197649" name="object 24">
              <a:extLst>
                <a:ext uri="{FF2B5EF4-FFF2-40B4-BE49-F238E27FC236}">
                  <a16:creationId xmlns:a16="http://schemas.microsoft.com/office/drawing/2014/main" id="{77DEDB55-942F-6C39-1A5C-409E39C8166E}"/>
                </a:ext>
              </a:extLst>
            </p:cNvPr>
            <p:cNvSpPr>
              <a:spLocks/>
            </p:cNvSpPr>
            <p:nvPr/>
          </p:nvSpPr>
          <p:spPr bwMode="auto">
            <a:xfrm>
              <a:off x="1587880" y="5013071"/>
              <a:ext cx="3354704" cy="1544955"/>
            </a:xfrm>
            <a:custGeom>
              <a:avLst/>
              <a:gdLst>
                <a:gd name="T0" fmla="*/ 3097148 w 3354704"/>
                <a:gd name="T1" fmla="*/ 0 h 1544954"/>
                <a:gd name="T2" fmla="*/ 257429 w 3354704"/>
                <a:gd name="T3" fmla="*/ 0 h 1544954"/>
                <a:gd name="T4" fmla="*/ 211138 w 3354704"/>
                <a:gd name="T5" fmla="*/ 4149 h 1544954"/>
                <a:gd name="T6" fmla="*/ 167577 w 3354704"/>
                <a:gd name="T7" fmla="*/ 16112 h 1544954"/>
                <a:gd name="T8" fmla="*/ 127470 w 3354704"/>
                <a:gd name="T9" fmla="*/ 35160 h 1544954"/>
                <a:gd name="T10" fmla="*/ 91543 w 3354704"/>
                <a:gd name="T11" fmla="*/ 60564 h 1544954"/>
                <a:gd name="T12" fmla="*/ 60522 w 3354704"/>
                <a:gd name="T13" fmla="*/ 91595 h 1544954"/>
                <a:gd name="T14" fmla="*/ 35131 w 3354704"/>
                <a:gd name="T15" fmla="*/ 127526 h 1544954"/>
                <a:gd name="T16" fmla="*/ 16097 w 3354704"/>
                <a:gd name="T17" fmla="*/ 167628 h 1544954"/>
                <a:gd name="T18" fmla="*/ 4145 w 3354704"/>
                <a:gd name="T19" fmla="*/ 211171 h 1544954"/>
                <a:gd name="T20" fmla="*/ 0 w 3354704"/>
                <a:gd name="T21" fmla="*/ 257428 h 1544954"/>
                <a:gd name="T22" fmla="*/ 0 w 3354704"/>
                <a:gd name="T23" fmla="*/ 1287196 h 1544954"/>
                <a:gd name="T24" fmla="*/ 4145 w 3354704"/>
                <a:gd name="T25" fmla="*/ 1333470 h 1544954"/>
                <a:gd name="T26" fmla="*/ 16097 w 3354704"/>
                <a:gd name="T27" fmla="*/ 1377022 h 1544954"/>
                <a:gd name="T28" fmla="*/ 35131 w 3354704"/>
                <a:gd name="T29" fmla="*/ 1417126 h 1544954"/>
                <a:gd name="T30" fmla="*/ 60522 w 3354704"/>
                <a:gd name="T31" fmla="*/ 1453055 h 1544954"/>
                <a:gd name="T32" fmla="*/ 91543 w 3354704"/>
                <a:gd name="T33" fmla="*/ 1484082 h 1544954"/>
                <a:gd name="T34" fmla="*/ 127470 w 3354704"/>
                <a:gd name="T35" fmla="*/ 1509479 h 1544954"/>
                <a:gd name="T36" fmla="*/ 167577 w 3354704"/>
                <a:gd name="T37" fmla="*/ 1528520 h 1544954"/>
                <a:gd name="T38" fmla="*/ 211138 w 3354704"/>
                <a:gd name="T39" fmla="*/ 1540477 h 1544954"/>
                <a:gd name="T40" fmla="*/ 257429 w 3354704"/>
                <a:gd name="T41" fmla="*/ 1544625 h 1544954"/>
                <a:gd name="T42" fmla="*/ 3097148 w 3354704"/>
                <a:gd name="T43" fmla="*/ 1544625 h 1544954"/>
                <a:gd name="T44" fmla="*/ 3143406 w 3354704"/>
                <a:gd name="T45" fmla="*/ 1540477 h 1544954"/>
                <a:gd name="T46" fmla="*/ 3186949 w 3354704"/>
                <a:gd name="T47" fmla="*/ 1528520 h 1544954"/>
                <a:gd name="T48" fmla="*/ 3227051 w 3354704"/>
                <a:gd name="T49" fmla="*/ 1509479 h 1544954"/>
                <a:gd name="T50" fmla="*/ 3262982 w 3354704"/>
                <a:gd name="T51" fmla="*/ 1484082 h 1544954"/>
                <a:gd name="T52" fmla="*/ 3294013 w 3354704"/>
                <a:gd name="T53" fmla="*/ 1453055 h 1544954"/>
                <a:gd name="T54" fmla="*/ 3319417 w 3354704"/>
                <a:gd name="T55" fmla="*/ 1417126 h 1544954"/>
                <a:gd name="T56" fmla="*/ 3338465 w 3354704"/>
                <a:gd name="T57" fmla="*/ 1377022 h 1544954"/>
                <a:gd name="T58" fmla="*/ 3350428 w 3354704"/>
                <a:gd name="T59" fmla="*/ 1333470 h 1544954"/>
                <a:gd name="T60" fmla="*/ 3354578 w 3354704"/>
                <a:gd name="T61" fmla="*/ 1287196 h 1544954"/>
                <a:gd name="T62" fmla="*/ 3354578 w 3354704"/>
                <a:gd name="T63" fmla="*/ 257428 h 1544954"/>
                <a:gd name="T64" fmla="*/ 3350428 w 3354704"/>
                <a:gd name="T65" fmla="*/ 211171 h 1544954"/>
                <a:gd name="T66" fmla="*/ 3338465 w 3354704"/>
                <a:gd name="T67" fmla="*/ 167628 h 1544954"/>
                <a:gd name="T68" fmla="*/ 3319417 w 3354704"/>
                <a:gd name="T69" fmla="*/ 127526 h 1544954"/>
                <a:gd name="T70" fmla="*/ 3294013 w 3354704"/>
                <a:gd name="T71" fmla="*/ 91595 h 1544954"/>
                <a:gd name="T72" fmla="*/ 3262982 w 3354704"/>
                <a:gd name="T73" fmla="*/ 60564 h 1544954"/>
                <a:gd name="T74" fmla="*/ 3227051 w 3354704"/>
                <a:gd name="T75" fmla="*/ 35160 h 1544954"/>
                <a:gd name="T76" fmla="*/ 3186949 w 3354704"/>
                <a:gd name="T77" fmla="*/ 16112 h 1544954"/>
                <a:gd name="T78" fmla="*/ 3143406 w 3354704"/>
                <a:gd name="T79" fmla="*/ 4149 h 1544954"/>
                <a:gd name="T80" fmla="*/ 3097148 w 3354704"/>
                <a:gd name="T81" fmla="*/ 0 h 15449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54704" h="1544954">
                  <a:moveTo>
                    <a:pt x="3097148" y="0"/>
                  </a:moveTo>
                  <a:lnTo>
                    <a:pt x="257429" y="0"/>
                  </a:lnTo>
                  <a:lnTo>
                    <a:pt x="211138" y="4149"/>
                  </a:lnTo>
                  <a:lnTo>
                    <a:pt x="167577" y="16112"/>
                  </a:lnTo>
                  <a:lnTo>
                    <a:pt x="127470" y="35160"/>
                  </a:lnTo>
                  <a:lnTo>
                    <a:pt x="91543" y="60564"/>
                  </a:lnTo>
                  <a:lnTo>
                    <a:pt x="60522" y="91595"/>
                  </a:lnTo>
                  <a:lnTo>
                    <a:pt x="35131" y="127526"/>
                  </a:lnTo>
                  <a:lnTo>
                    <a:pt x="16097" y="167628"/>
                  </a:lnTo>
                  <a:lnTo>
                    <a:pt x="4145" y="211171"/>
                  </a:lnTo>
                  <a:lnTo>
                    <a:pt x="0" y="257428"/>
                  </a:lnTo>
                  <a:lnTo>
                    <a:pt x="0" y="1287170"/>
                  </a:lnTo>
                  <a:lnTo>
                    <a:pt x="4145" y="1333444"/>
                  </a:lnTo>
                  <a:lnTo>
                    <a:pt x="16097" y="1376996"/>
                  </a:lnTo>
                  <a:lnTo>
                    <a:pt x="35131" y="1417100"/>
                  </a:lnTo>
                  <a:lnTo>
                    <a:pt x="60522" y="1453029"/>
                  </a:lnTo>
                  <a:lnTo>
                    <a:pt x="91543" y="1484056"/>
                  </a:lnTo>
                  <a:lnTo>
                    <a:pt x="127470" y="1509453"/>
                  </a:lnTo>
                  <a:lnTo>
                    <a:pt x="167577" y="1528494"/>
                  </a:lnTo>
                  <a:lnTo>
                    <a:pt x="211138" y="1540451"/>
                  </a:lnTo>
                  <a:lnTo>
                    <a:pt x="257429" y="1544599"/>
                  </a:lnTo>
                  <a:lnTo>
                    <a:pt x="3097148" y="1544599"/>
                  </a:lnTo>
                  <a:lnTo>
                    <a:pt x="3143406" y="1540451"/>
                  </a:lnTo>
                  <a:lnTo>
                    <a:pt x="3186949" y="1528494"/>
                  </a:lnTo>
                  <a:lnTo>
                    <a:pt x="3227051" y="1509453"/>
                  </a:lnTo>
                  <a:lnTo>
                    <a:pt x="3262982" y="1484056"/>
                  </a:lnTo>
                  <a:lnTo>
                    <a:pt x="3294013" y="1453029"/>
                  </a:lnTo>
                  <a:lnTo>
                    <a:pt x="3319417" y="1417100"/>
                  </a:lnTo>
                  <a:lnTo>
                    <a:pt x="3338465" y="1376996"/>
                  </a:lnTo>
                  <a:lnTo>
                    <a:pt x="3350428" y="1333444"/>
                  </a:lnTo>
                  <a:lnTo>
                    <a:pt x="3354578" y="1287170"/>
                  </a:lnTo>
                  <a:lnTo>
                    <a:pt x="3354578" y="257428"/>
                  </a:lnTo>
                  <a:lnTo>
                    <a:pt x="3350428" y="211171"/>
                  </a:lnTo>
                  <a:lnTo>
                    <a:pt x="3338465" y="167628"/>
                  </a:lnTo>
                  <a:lnTo>
                    <a:pt x="3319417" y="127526"/>
                  </a:lnTo>
                  <a:lnTo>
                    <a:pt x="3294013" y="91595"/>
                  </a:lnTo>
                  <a:lnTo>
                    <a:pt x="3262982" y="60564"/>
                  </a:lnTo>
                  <a:lnTo>
                    <a:pt x="3227051" y="35160"/>
                  </a:lnTo>
                  <a:lnTo>
                    <a:pt x="3186949" y="16112"/>
                  </a:lnTo>
                  <a:lnTo>
                    <a:pt x="3143406" y="4149"/>
                  </a:lnTo>
                  <a:lnTo>
                    <a:pt x="3097148"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97650" name="object 25">
              <a:extLst>
                <a:ext uri="{FF2B5EF4-FFF2-40B4-BE49-F238E27FC236}">
                  <a16:creationId xmlns:a16="http://schemas.microsoft.com/office/drawing/2014/main" id="{718856B1-9FDF-BEAA-29A5-4C66652D300A}"/>
                </a:ext>
              </a:extLst>
            </p:cNvPr>
            <p:cNvSpPr>
              <a:spLocks/>
            </p:cNvSpPr>
            <p:nvPr/>
          </p:nvSpPr>
          <p:spPr bwMode="auto">
            <a:xfrm>
              <a:off x="1587880" y="5013071"/>
              <a:ext cx="3354704" cy="1544955"/>
            </a:xfrm>
            <a:custGeom>
              <a:avLst/>
              <a:gdLst>
                <a:gd name="T0" fmla="*/ 0 w 3354704"/>
                <a:gd name="T1" fmla="*/ 257428 h 1544954"/>
                <a:gd name="T2" fmla="*/ 4145 w 3354704"/>
                <a:gd name="T3" fmla="*/ 211171 h 1544954"/>
                <a:gd name="T4" fmla="*/ 16097 w 3354704"/>
                <a:gd name="T5" fmla="*/ 167628 h 1544954"/>
                <a:gd name="T6" fmla="*/ 35131 w 3354704"/>
                <a:gd name="T7" fmla="*/ 127526 h 1544954"/>
                <a:gd name="T8" fmla="*/ 60522 w 3354704"/>
                <a:gd name="T9" fmla="*/ 91595 h 1544954"/>
                <a:gd name="T10" fmla="*/ 91543 w 3354704"/>
                <a:gd name="T11" fmla="*/ 60564 h 1544954"/>
                <a:gd name="T12" fmla="*/ 127470 w 3354704"/>
                <a:gd name="T13" fmla="*/ 35160 h 1544954"/>
                <a:gd name="T14" fmla="*/ 167577 w 3354704"/>
                <a:gd name="T15" fmla="*/ 16112 h 1544954"/>
                <a:gd name="T16" fmla="*/ 211138 w 3354704"/>
                <a:gd name="T17" fmla="*/ 4149 h 1544954"/>
                <a:gd name="T18" fmla="*/ 257429 w 3354704"/>
                <a:gd name="T19" fmla="*/ 0 h 1544954"/>
                <a:gd name="T20" fmla="*/ 3097148 w 3354704"/>
                <a:gd name="T21" fmla="*/ 0 h 1544954"/>
                <a:gd name="T22" fmla="*/ 3143406 w 3354704"/>
                <a:gd name="T23" fmla="*/ 4149 h 1544954"/>
                <a:gd name="T24" fmla="*/ 3186949 w 3354704"/>
                <a:gd name="T25" fmla="*/ 16112 h 1544954"/>
                <a:gd name="T26" fmla="*/ 3227051 w 3354704"/>
                <a:gd name="T27" fmla="*/ 35160 h 1544954"/>
                <a:gd name="T28" fmla="*/ 3262982 w 3354704"/>
                <a:gd name="T29" fmla="*/ 60564 h 1544954"/>
                <a:gd name="T30" fmla="*/ 3294013 w 3354704"/>
                <a:gd name="T31" fmla="*/ 91595 h 1544954"/>
                <a:gd name="T32" fmla="*/ 3319417 w 3354704"/>
                <a:gd name="T33" fmla="*/ 127526 h 1544954"/>
                <a:gd name="T34" fmla="*/ 3338465 w 3354704"/>
                <a:gd name="T35" fmla="*/ 167628 h 1544954"/>
                <a:gd name="T36" fmla="*/ 3350428 w 3354704"/>
                <a:gd name="T37" fmla="*/ 211171 h 1544954"/>
                <a:gd name="T38" fmla="*/ 3354578 w 3354704"/>
                <a:gd name="T39" fmla="*/ 257428 h 1544954"/>
                <a:gd name="T40" fmla="*/ 3354578 w 3354704"/>
                <a:gd name="T41" fmla="*/ 1287196 h 1544954"/>
                <a:gd name="T42" fmla="*/ 3350428 w 3354704"/>
                <a:gd name="T43" fmla="*/ 1333470 h 1544954"/>
                <a:gd name="T44" fmla="*/ 3338465 w 3354704"/>
                <a:gd name="T45" fmla="*/ 1377022 h 1544954"/>
                <a:gd name="T46" fmla="*/ 3319417 w 3354704"/>
                <a:gd name="T47" fmla="*/ 1417126 h 1544954"/>
                <a:gd name="T48" fmla="*/ 3294013 w 3354704"/>
                <a:gd name="T49" fmla="*/ 1453055 h 1544954"/>
                <a:gd name="T50" fmla="*/ 3262982 w 3354704"/>
                <a:gd name="T51" fmla="*/ 1484082 h 1544954"/>
                <a:gd name="T52" fmla="*/ 3227051 w 3354704"/>
                <a:gd name="T53" fmla="*/ 1509479 h 1544954"/>
                <a:gd name="T54" fmla="*/ 3186949 w 3354704"/>
                <a:gd name="T55" fmla="*/ 1528520 h 1544954"/>
                <a:gd name="T56" fmla="*/ 3143406 w 3354704"/>
                <a:gd name="T57" fmla="*/ 1540477 h 1544954"/>
                <a:gd name="T58" fmla="*/ 3097148 w 3354704"/>
                <a:gd name="T59" fmla="*/ 1544625 h 1544954"/>
                <a:gd name="T60" fmla="*/ 257429 w 3354704"/>
                <a:gd name="T61" fmla="*/ 1544625 h 1544954"/>
                <a:gd name="T62" fmla="*/ 211138 w 3354704"/>
                <a:gd name="T63" fmla="*/ 1540477 h 1544954"/>
                <a:gd name="T64" fmla="*/ 167577 w 3354704"/>
                <a:gd name="T65" fmla="*/ 1528520 h 1544954"/>
                <a:gd name="T66" fmla="*/ 127470 w 3354704"/>
                <a:gd name="T67" fmla="*/ 1509479 h 1544954"/>
                <a:gd name="T68" fmla="*/ 91543 w 3354704"/>
                <a:gd name="T69" fmla="*/ 1484082 h 1544954"/>
                <a:gd name="T70" fmla="*/ 60522 w 3354704"/>
                <a:gd name="T71" fmla="*/ 1453055 h 1544954"/>
                <a:gd name="T72" fmla="*/ 35131 w 3354704"/>
                <a:gd name="T73" fmla="*/ 1417126 h 1544954"/>
                <a:gd name="T74" fmla="*/ 16097 w 3354704"/>
                <a:gd name="T75" fmla="*/ 1377022 h 1544954"/>
                <a:gd name="T76" fmla="*/ 4145 w 3354704"/>
                <a:gd name="T77" fmla="*/ 1333470 h 1544954"/>
                <a:gd name="T78" fmla="*/ 0 w 3354704"/>
                <a:gd name="T79" fmla="*/ 1287196 h 1544954"/>
                <a:gd name="T80" fmla="*/ 0 w 3354704"/>
                <a:gd name="T81" fmla="*/ 257428 h 1544954"/>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3354704" h="1544954">
                  <a:moveTo>
                    <a:pt x="0" y="257428"/>
                  </a:moveTo>
                  <a:lnTo>
                    <a:pt x="4145" y="211171"/>
                  </a:lnTo>
                  <a:lnTo>
                    <a:pt x="16097" y="167628"/>
                  </a:lnTo>
                  <a:lnTo>
                    <a:pt x="35131" y="127526"/>
                  </a:lnTo>
                  <a:lnTo>
                    <a:pt x="60522" y="91595"/>
                  </a:lnTo>
                  <a:lnTo>
                    <a:pt x="91543" y="60564"/>
                  </a:lnTo>
                  <a:lnTo>
                    <a:pt x="127470" y="35160"/>
                  </a:lnTo>
                  <a:lnTo>
                    <a:pt x="167577" y="16112"/>
                  </a:lnTo>
                  <a:lnTo>
                    <a:pt x="211138" y="4149"/>
                  </a:lnTo>
                  <a:lnTo>
                    <a:pt x="257429" y="0"/>
                  </a:lnTo>
                  <a:lnTo>
                    <a:pt x="3097148" y="0"/>
                  </a:lnTo>
                  <a:lnTo>
                    <a:pt x="3143406" y="4149"/>
                  </a:lnTo>
                  <a:lnTo>
                    <a:pt x="3186949" y="16112"/>
                  </a:lnTo>
                  <a:lnTo>
                    <a:pt x="3227051" y="35160"/>
                  </a:lnTo>
                  <a:lnTo>
                    <a:pt x="3262982" y="60564"/>
                  </a:lnTo>
                  <a:lnTo>
                    <a:pt x="3294013" y="91595"/>
                  </a:lnTo>
                  <a:lnTo>
                    <a:pt x="3319417" y="127526"/>
                  </a:lnTo>
                  <a:lnTo>
                    <a:pt x="3338465" y="167628"/>
                  </a:lnTo>
                  <a:lnTo>
                    <a:pt x="3350428" y="211171"/>
                  </a:lnTo>
                  <a:lnTo>
                    <a:pt x="3354578" y="257428"/>
                  </a:lnTo>
                  <a:lnTo>
                    <a:pt x="3354578" y="1287170"/>
                  </a:lnTo>
                  <a:lnTo>
                    <a:pt x="3350428" y="1333444"/>
                  </a:lnTo>
                  <a:lnTo>
                    <a:pt x="3338465" y="1376996"/>
                  </a:lnTo>
                  <a:lnTo>
                    <a:pt x="3319417" y="1417100"/>
                  </a:lnTo>
                  <a:lnTo>
                    <a:pt x="3294013" y="1453029"/>
                  </a:lnTo>
                  <a:lnTo>
                    <a:pt x="3262982" y="1484056"/>
                  </a:lnTo>
                  <a:lnTo>
                    <a:pt x="3227051" y="1509453"/>
                  </a:lnTo>
                  <a:lnTo>
                    <a:pt x="3186949" y="1528494"/>
                  </a:lnTo>
                  <a:lnTo>
                    <a:pt x="3143406" y="1540451"/>
                  </a:lnTo>
                  <a:lnTo>
                    <a:pt x="3097148" y="1544599"/>
                  </a:lnTo>
                  <a:lnTo>
                    <a:pt x="257429" y="1544599"/>
                  </a:lnTo>
                  <a:lnTo>
                    <a:pt x="211138" y="1540451"/>
                  </a:lnTo>
                  <a:lnTo>
                    <a:pt x="167577" y="1528494"/>
                  </a:lnTo>
                  <a:lnTo>
                    <a:pt x="127470" y="1509453"/>
                  </a:lnTo>
                  <a:lnTo>
                    <a:pt x="91543" y="1484056"/>
                  </a:lnTo>
                  <a:lnTo>
                    <a:pt x="60522" y="1453029"/>
                  </a:lnTo>
                  <a:lnTo>
                    <a:pt x="35131" y="1417100"/>
                  </a:lnTo>
                  <a:lnTo>
                    <a:pt x="16097" y="1376996"/>
                  </a:lnTo>
                  <a:lnTo>
                    <a:pt x="4145" y="1333444"/>
                  </a:lnTo>
                  <a:lnTo>
                    <a:pt x="0" y="1287170"/>
                  </a:lnTo>
                  <a:lnTo>
                    <a:pt x="0" y="257428"/>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97646" name="object 26">
            <a:extLst>
              <a:ext uri="{FF2B5EF4-FFF2-40B4-BE49-F238E27FC236}">
                <a16:creationId xmlns:a16="http://schemas.microsoft.com/office/drawing/2014/main" id="{A2AACFD5-2CDE-BC58-1FE7-5B69D4D3431A}"/>
              </a:ext>
            </a:extLst>
          </p:cNvPr>
          <p:cNvSpPr txBox="1">
            <a:spLocks noChangeArrowheads="1"/>
          </p:cNvSpPr>
          <p:nvPr/>
        </p:nvSpPr>
        <p:spPr bwMode="auto">
          <a:xfrm>
            <a:off x="1754188" y="4899025"/>
            <a:ext cx="1390650"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3600">
                <a:solidFill>
                  <a:srgbClr val="FFFFFF"/>
                </a:solidFill>
                <a:latin typeface="微軟正黑體" panose="020B0604030504040204" pitchFamily="34" charset="-120"/>
                <a:ea typeface="微軟正黑體" panose="020B0604030504040204" pitchFamily="34" charset="-120"/>
              </a:rPr>
              <a:t>實習式</a:t>
            </a:r>
            <a:endParaRPr lang="zh-TW" altLang="zh-TW" sz="3600">
              <a:latin typeface="微軟正黑體" panose="020B0604030504040204" pitchFamily="34" charset="-120"/>
              <a:ea typeface="微軟正黑體" panose="020B0604030504040204" pitchFamily="34" charset="-120"/>
            </a:endParaRPr>
          </a:p>
        </p:txBody>
      </p:sp>
      <p:sp>
        <p:nvSpPr>
          <p:cNvPr id="197647" name="object 28">
            <a:extLst>
              <a:ext uri="{FF2B5EF4-FFF2-40B4-BE49-F238E27FC236}">
                <a16:creationId xmlns:a16="http://schemas.microsoft.com/office/drawing/2014/main" id="{D2311D3F-8BFF-39C6-B42B-1F9B5D714111}"/>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706E0792-7F2F-4B11-8C1B-827861389731}" type="slidenum">
              <a:rPr lang="zh-TW" altLang="zh-TW" sz="1000">
                <a:solidFill>
                  <a:schemeClr val="bg1"/>
                </a:solidFill>
                <a:latin typeface="Trebuchet MS" panose="020B0603020202020204" pitchFamily="34" charset="0"/>
              </a:rPr>
              <a:pPr>
                <a:spcBef>
                  <a:spcPts val="13"/>
                </a:spcBef>
                <a:buClrTx/>
                <a:buSzTx/>
                <a:buFontTx/>
                <a:buNone/>
              </a:pPr>
              <a:t>168</a:t>
            </a:fld>
            <a:endParaRPr lang="zh-TW" altLang="zh-TW" sz="1000">
              <a:solidFill>
                <a:schemeClr val="bg1"/>
              </a:solidFill>
              <a:latin typeface="Trebuchet MS" panose="020B0603020202020204" pitchFamily="34" charset="0"/>
            </a:endParaRPr>
          </a:p>
        </p:txBody>
      </p:sp>
      <p:sp>
        <p:nvSpPr>
          <p:cNvPr id="197648" name="object 27">
            <a:extLst>
              <a:ext uri="{FF2B5EF4-FFF2-40B4-BE49-F238E27FC236}">
                <a16:creationId xmlns:a16="http://schemas.microsoft.com/office/drawing/2014/main" id="{84B50C21-D121-3F9D-8944-DE2EF56E2D75}"/>
              </a:ext>
            </a:extLst>
          </p:cNvPr>
          <p:cNvSpPr txBox="1">
            <a:spLocks noChangeArrowheads="1"/>
          </p:cNvSpPr>
          <p:nvPr/>
        </p:nvSpPr>
        <p:spPr bwMode="auto">
          <a:xfrm>
            <a:off x="682625" y="1738313"/>
            <a:ext cx="8004175" cy="304800"/>
          </a:xfrm>
          <a:prstGeom prst="rect">
            <a:avLst/>
          </a:prstGeom>
          <a:noFill/>
          <a:ln w="57150">
            <a:solidFill>
              <a:srgbClr val="1CACE3"/>
            </a:solidFill>
            <a:miter lim="800000"/>
            <a:headEnd/>
            <a:tailEnd/>
          </a:ln>
          <a:extLst>
            <a:ext uri="{909E8E84-426E-40DD-AFC4-6F175D3DCCD1}">
              <a14:hiddenFill xmlns:a14="http://schemas.microsoft.com/office/drawing/2010/main">
                <a:solidFill>
                  <a:srgbClr val="FFFFFF"/>
                </a:solidFill>
              </a14:hiddenFill>
            </a:ext>
          </a:extLst>
        </p:spPr>
        <p:txBody>
          <a:bodyPr lIns="0" tIns="27623"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a:latin typeface="微軟正黑體" panose="020B0604030504040204" pitchFamily="34" charset="-120"/>
                <a:ea typeface="微軟正黑體" panose="020B0604030504040204" pitchFamily="34" charset="-120"/>
              </a:rPr>
              <a:t>依據</a:t>
            </a:r>
            <a:r>
              <a:rPr lang="zh-TW" altLang="zh-TW" sz="1800" b="1">
                <a:solidFill>
                  <a:srgbClr val="00AF50"/>
                </a:solidFill>
                <a:latin typeface="微軟正黑體" panose="020B0604030504040204" pitchFamily="34" charset="-120"/>
                <a:ea typeface="微軟正黑體" panose="020B0604030504040204" pitchFamily="34" charset="-120"/>
              </a:rPr>
              <a:t>「高級中等學校建教合作實施及建教生權益保障法」</a:t>
            </a:r>
            <a:r>
              <a:rPr lang="zh-TW" altLang="zh-TW" sz="1800">
                <a:latin typeface="微軟正黑體" panose="020B0604030504040204" pitchFamily="34" charset="-120"/>
                <a:ea typeface="微軟正黑體" panose="020B0604030504040204" pitchFamily="34" charset="-120"/>
              </a:rPr>
              <a:t>規定辦理建教合作</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8658" name="object 2">
            <a:extLst>
              <a:ext uri="{FF2B5EF4-FFF2-40B4-BE49-F238E27FC236}">
                <a16:creationId xmlns:a16="http://schemas.microsoft.com/office/drawing/2014/main" id="{36BDDCA2-DF8B-347B-7149-2B5BBEE696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00375" y="1143000"/>
            <a:ext cx="31337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8659" name="object 3">
            <a:extLst>
              <a:ext uri="{FF2B5EF4-FFF2-40B4-BE49-F238E27FC236}">
                <a16:creationId xmlns:a16="http://schemas.microsoft.com/office/drawing/2014/main" id="{C6AEFF4A-CF78-BF72-468E-F474C39BB53D}"/>
              </a:ext>
            </a:extLst>
          </p:cNvPr>
          <p:cNvSpPr txBox="1">
            <a:spLocks noChangeArrowheads="1"/>
          </p:cNvSpPr>
          <p:nvPr/>
        </p:nvSpPr>
        <p:spPr bwMode="auto">
          <a:xfrm>
            <a:off x="3584575" y="5435600"/>
            <a:ext cx="4762500" cy="306388"/>
          </a:xfrm>
          <a:prstGeom prst="rect">
            <a:avLst/>
          </a:prstGeom>
          <a:noFill/>
          <a:ln w="57150">
            <a:solidFill>
              <a:srgbClr val="1CACE3"/>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b="1">
                <a:latin typeface="微軟正黑體" panose="020B0604030504040204" pitchFamily="34" charset="-120"/>
                <a:ea typeface="微軟正黑體" panose="020B0604030504040204" pitchFamily="34" charset="-120"/>
              </a:rPr>
              <a:t>網址：https://cetw.me.k12ea.gov.tw/</a:t>
            </a:r>
            <a:endParaRPr lang="zh-TW" altLang="zh-TW" sz="1800">
              <a:latin typeface="微軟正黑體" panose="020B0604030504040204" pitchFamily="34" charset="-120"/>
              <a:ea typeface="微軟正黑體" panose="020B0604030504040204" pitchFamily="34" charset="-120"/>
            </a:endParaRPr>
          </a:p>
        </p:txBody>
      </p:sp>
      <p:pic>
        <p:nvPicPr>
          <p:cNvPr id="198660" name="object 4">
            <a:extLst>
              <a:ext uri="{FF2B5EF4-FFF2-40B4-BE49-F238E27FC236}">
                <a16:creationId xmlns:a16="http://schemas.microsoft.com/office/drawing/2014/main" id="{77CDFE5C-EB35-FE46-30BA-7510488D9A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6063" y="1906588"/>
            <a:ext cx="8678862"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3F76F1C3-F015-04C7-AA58-8028FCC895D2}"/>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118</a:t>
            </a:r>
            <a:endParaRPr sz="1050">
              <a:latin typeface="Trebuchet MS"/>
              <a:cs typeface="Trebuchet MS"/>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標題 1">
            <a:extLst>
              <a:ext uri="{FF2B5EF4-FFF2-40B4-BE49-F238E27FC236}">
                <a16:creationId xmlns:a16="http://schemas.microsoft.com/office/drawing/2014/main" id="{BA12D242-276C-49D5-22E7-38209E64A391}"/>
              </a:ext>
            </a:extLst>
          </p:cNvPr>
          <p:cNvSpPr>
            <a:spLocks noGrp="1"/>
          </p:cNvSpPr>
          <p:nvPr>
            <p:ph type="title"/>
          </p:nvPr>
        </p:nvSpPr>
        <p:spPr/>
        <p:txBody>
          <a:bodyPr/>
          <a:lstStyle/>
          <a:p>
            <a:r>
              <a:rPr lang="zh-TW" altLang="en-US" sz="3600"/>
              <a:t>實驗中學免試入學獨招</a:t>
            </a:r>
          </a:p>
        </p:txBody>
      </p:sp>
      <p:pic>
        <p:nvPicPr>
          <p:cNvPr id="29699" name="內容版面配置區 3">
            <a:extLst>
              <a:ext uri="{FF2B5EF4-FFF2-40B4-BE49-F238E27FC236}">
                <a16:creationId xmlns:a16="http://schemas.microsoft.com/office/drawing/2014/main" id="{F8C97F61-17B5-E9F4-9056-FB31DE53A1F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938" y="1266825"/>
            <a:ext cx="4654550" cy="4525963"/>
          </a:xfrm>
        </p:spPr>
      </p:pic>
      <p:pic>
        <p:nvPicPr>
          <p:cNvPr id="29700" name="圖片 4">
            <a:extLst>
              <a:ext uri="{FF2B5EF4-FFF2-40B4-BE49-F238E27FC236}">
                <a16:creationId xmlns:a16="http://schemas.microsoft.com/office/drawing/2014/main" id="{36969F13-216C-3C93-8A94-1B4B6A15AD4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3600" y="1258888"/>
            <a:ext cx="45720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701" name="圖片 5">
            <a:extLst>
              <a:ext uri="{FF2B5EF4-FFF2-40B4-BE49-F238E27FC236}">
                <a16:creationId xmlns:a16="http://schemas.microsoft.com/office/drawing/2014/main" id="{12AF6ADC-A810-0274-B41E-B934D4A5F3D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673600" y="1938338"/>
            <a:ext cx="4354513" cy="408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9682" name="object 2">
            <a:extLst>
              <a:ext uri="{FF2B5EF4-FFF2-40B4-BE49-F238E27FC236}">
                <a16:creationId xmlns:a16="http://schemas.microsoft.com/office/drawing/2014/main" id="{22EEC05D-0576-3F52-0F3D-4330EA8BFE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2601913"/>
            <a:ext cx="8112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3" name="object 3">
            <a:extLst>
              <a:ext uri="{FF2B5EF4-FFF2-40B4-BE49-F238E27FC236}">
                <a16:creationId xmlns:a16="http://schemas.microsoft.com/office/drawing/2014/main" id="{B6333F67-3A97-3B91-4318-E93F2D072395}"/>
              </a:ext>
            </a:extLst>
          </p:cNvPr>
          <p:cNvSpPr>
            <a:spLocks/>
          </p:cNvSpPr>
          <p:nvPr/>
        </p:nvSpPr>
        <p:spPr bwMode="auto">
          <a:xfrm>
            <a:off x="754063" y="2682875"/>
            <a:ext cx="649287" cy="647700"/>
          </a:xfrm>
          <a:custGeom>
            <a:avLst/>
            <a:gdLst>
              <a:gd name="T0" fmla="*/ 0 w 864869"/>
              <a:gd name="T1" fmla="*/ 235 h 864870"/>
              <a:gd name="T2" fmla="*/ 2 w 864869"/>
              <a:gd name="T3" fmla="*/ 209 h 864870"/>
              <a:gd name="T4" fmla="*/ 6 w 864869"/>
              <a:gd name="T5" fmla="*/ 184 h 864870"/>
              <a:gd name="T6" fmla="*/ 13 w 864869"/>
              <a:gd name="T7" fmla="*/ 160 h 864870"/>
              <a:gd name="T8" fmla="*/ 23 w 864869"/>
              <a:gd name="T9" fmla="*/ 138 h 864870"/>
              <a:gd name="T10" fmla="*/ 34 w 864869"/>
              <a:gd name="T11" fmla="*/ 116 h 864870"/>
              <a:gd name="T12" fmla="*/ 49 w 864869"/>
              <a:gd name="T13" fmla="*/ 96 h 864870"/>
              <a:gd name="T14" fmla="*/ 65 w 864869"/>
              <a:gd name="T15" fmla="*/ 77 h 864870"/>
              <a:gd name="T16" fmla="*/ 83 w 864869"/>
              <a:gd name="T17" fmla="*/ 61 h 864870"/>
              <a:gd name="T18" fmla="*/ 103 w 864869"/>
              <a:gd name="T19" fmla="*/ 46 h 864870"/>
              <a:gd name="T20" fmla="*/ 124 w 864869"/>
              <a:gd name="T21" fmla="*/ 32 h 864870"/>
              <a:gd name="T22" fmla="*/ 147 w 864869"/>
              <a:gd name="T23" fmla="*/ 21 h 864870"/>
              <a:gd name="T24" fmla="*/ 171 w 864869"/>
              <a:gd name="T25" fmla="*/ 12 h 864870"/>
              <a:gd name="T26" fmla="*/ 197 w 864869"/>
              <a:gd name="T27" fmla="*/ 5 h 864870"/>
              <a:gd name="T28" fmla="*/ 223 w 864869"/>
              <a:gd name="T29" fmla="*/ 1 h 864870"/>
              <a:gd name="T30" fmla="*/ 250 w 864869"/>
              <a:gd name="T31" fmla="*/ 0 h 864870"/>
              <a:gd name="T32" fmla="*/ 277 w 864869"/>
              <a:gd name="T33" fmla="*/ 1 h 864870"/>
              <a:gd name="T34" fmla="*/ 304 w 864869"/>
              <a:gd name="T35" fmla="*/ 5 h 864870"/>
              <a:gd name="T36" fmla="*/ 330 w 864869"/>
              <a:gd name="T37" fmla="*/ 12 h 864870"/>
              <a:gd name="T38" fmla="*/ 354 w 864869"/>
              <a:gd name="T39" fmla="*/ 21 h 864870"/>
              <a:gd name="T40" fmla="*/ 376 w 864869"/>
              <a:gd name="T41" fmla="*/ 32 h 864870"/>
              <a:gd name="T42" fmla="*/ 398 w 864869"/>
              <a:gd name="T43" fmla="*/ 46 h 864870"/>
              <a:gd name="T44" fmla="*/ 418 w 864869"/>
              <a:gd name="T45" fmla="*/ 61 h 864870"/>
              <a:gd name="T46" fmla="*/ 436 w 864869"/>
              <a:gd name="T47" fmla="*/ 77 h 864870"/>
              <a:gd name="T48" fmla="*/ 453 w 864869"/>
              <a:gd name="T49" fmla="*/ 96 h 864870"/>
              <a:gd name="T50" fmla="*/ 466 w 864869"/>
              <a:gd name="T51" fmla="*/ 116 h 864870"/>
              <a:gd name="T52" fmla="*/ 478 w 864869"/>
              <a:gd name="T53" fmla="*/ 138 h 864870"/>
              <a:gd name="T54" fmla="*/ 488 w 864869"/>
              <a:gd name="T55" fmla="*/ 160 h 864870"/>
              <a:gd name="T56" fmla="*/ 495 w 864869"/>
              <a:gd name="T57" fmla="*/ 184 h 864870"/>
              <a:gd name="T58" fmla="*/ 498 w 864869"/>
              <a:gd name="T59" fmla="*/ 209 h 864870"/>
              <a:gd name="T60" fmla="*/ 501 w 864869"/>
              <a:gd name="T61" fmla="*/ 235 h 864870"/>
              <a:gd name="T62" fmla="*/ 498 w 864869"/>
              <a:gd name="T63" fmla="*/ 260 h 864870"/>
              <a:gd name="T64" fmla="*/ 495 w 864869"/>
              <a:gd name="T65" fmla="*/ 285 h 864870"/>
              <a:gd name="T66" fmla="*/ 488 w 864869"/>
              <a:gd name="T67" fmla="*/ 309 h 864870"/>
              <a:gd name="T68" fmla="*/ 478 w 864869"/>
              <a:gd name="T69" fmla="*/ 332 h 864870"/>
              <a:gd name="T70" fmla="*/ 466 w 864869"/>
              <a:gd name="T71" fmla="*/ 353 h 864870"/>
              <a:gd name="T72" fmla="*/ 453 w 864869"/>
              <a:gd name="T73" fmla="*/ 374 h 864870"/>
              <a:gd name="T74" fmla="*/ 436 w 864869"/>
              <a:gd name="T75" fmla="*/ 392 h 864870"/>
              <a:gd name="T76" fmla="*/ 418 w 864869"/>
              <a:gd name="T77" fmla="*/ 409 h 864870"/>
              <a:gd name="T78" fmla="*/ 398 w 864869"/>
              <a:gd name="T79" fmla="*/ 425 h 864870"/>
              <a:gd name="T80" fmla="*/ 376 w 864869"/>
              <a:gd name="T81" fmla="*/ 437 h 864870"/>
              <a:gd name="T82" fmla="*/ 354 w 864869"/>
              <a:gd name="T83" fmla="*/ 449 h 864870"/>
              <a:gd name="T84" fmla="*/ 330 w 864869"/>
              <a:gd name="T85" fmla="*/ 458 h 864870"/>
              <a:gd name="T86" fmla="*/ 304 w 864869"/>
              <a:gd name="T87" fmla="*/ 464 h 864870"/>
              <a:gd name="T88" fmla="*/ 277 w 864869"/>
              <a:gd name="T89" fmla="*/ 469 h 864870"/>
              <a:gd name="T90" fmla="*/ 250 w 864869"/>
              <a:gd name="T91" fmla="*/ 470 h 864870"/>
              <a:gd name="T92" fmla="*/ 223 w 864869"/>
              <a:gd name="T93" fmla="*/ 469 h 864870"/>
              <a:gd name="T94" fmla="*/ 197 w 864869"/>
              <a:gd name="T95" fmla="*/ 464 h 864870"/>
              <a:gd name="T96" fmla="*/ 171 w 864869"/>
              <a:gd name="T97" fmla="*/ 458 h 864870"/>
              <a:gd name="T98" fmla="*/ 147 w 864869"/>
              <a:gd name="T99" fmla="*/ 449 h 864870"/>
              <a:gd name="T100" fmla="*/ 124 w 864869"/>
              <a:gd name="T101" fmla="*/ 437 h 864870"/>
              <a:gd name="T102" fmla="*/ 103 w 864869"/>
              <a:gd name="T103" fmla="*/ 425 h 864870"/>
              <a:gd name="T104" fmla="*/ 83 w 864869"/>
              <a:gd name="T105" fmla="*/ 409 h 864870"/>
              <a:gd name="T106" fmla="*/ 65 w 864869"/>
              <a:gd name="T107" fmla="*/ 392 h 864870"/>
              <a:gd name="T108" fmla="*/ 49 w 864869"/>
              <a:gd name="T109" fmla="*/ 374 h 864870"/>
              <a:gd name="T110" fmla="*/ 34 w 864869"/>
              <a:gd name="T111" fmla="*/ 353 h 864870"/>
              <a:gd name="T112" fmla="*/ 23 w 864869"/>
              <a:gd name="T113" fmla="*/ 332 h 864870"/>
              <a:gd name="T114" fmla="*/ 13 w 864869"/>
              <a:gd name="T115" fmla="*/ 309 h 864870"/>
              <a:gd name="T116" fmla="*/ 6 w 864869"/>
              <a:gd name="T117" fmla="*/ 285 h 864870"/>
              <a:gd name="T118" fmla="*/ 2 w 864869"/>
              <a:gd name="T119" fmla="*/ 260 h 864870"/>
              <a:gd name="T120" fmla="*/ 0 w 864869"/>
              <a:gd name="T121" fmla="*/ 235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pic>
        <p:nvPicPr>
          <p:cNvPr id="199684" name="object 4">
            <a:extLst>
              <a:ext uri="{FF2B5EF4-FFF2-40B4-BE49-F238E27FC236}">
                <a16:creationId xmlns:a16="http://schemas.microsoft.com/office/drawing/2014/main" id="{B90151C7-AE7F-40FA-B8B4-42A5A6652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9685" name="object 5">
            <a:extLst>
              <a:ext uri="{FF2B5EF4-FFF2-40B4-BE49-F238E27FC236}">
                <a16:creationId xmlns:a16="http://schemas.microsoft.com/office/drawing/2014/main" id="{DE3471E8-C292-7495-1CA4-CDFB826374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963" y="2798763"/>
            <a:ext cx="3355975"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9686" name="object 6">
            <a:extLst>
              <a:ext uri="{FF2B5EF4-FFF2-40B4-BE49-F238E27FC236}">
                <a16:creationId xmlns:a16="http://schemas.microsoft.com/office/drawing/2014/main" id="{4A6FC8E8-FD79-B6F6-D1D8-68AED365A480}"/>
              </a:ext>
            </a:extLst>
          </p:cNvPr>
          <p:cNvSpPr txBox="1">
            <a:spLocks noChangeArrowheads="1"/>
          </p:cNvSpPr>
          <p:nvPr/>
        </p:nvSpPr>
        <p:spPr bwMode="auto">
          <a:xfrm>
            <a:off x="1684338" y="4016375"/>
            <a:ext cx="2492375" cy="1703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3353" rIns="0" bIns="0">
            <a:spAutoFit/>
          </a:bodyPr>
          <a:lstStyle>
            <a:lvl1pPr marL="350838" indent="-341313">
              <a:spcBef>
                <a:spcPct val="20000"/>
              </a:spcBef>
              <a:buClr>
                <a:schemeClr val="accent1"/>
              </a:buClr>
              <a:buSzPct val="50000"/>
              <a:buFont typeface="Wingdings 2" panose="05020102010507070707" pitchFamily="18" charset="2"/>
              <a:buChar char=""/>
              <a:tabLst>
                <a:tab pos="350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0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0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9pPr>
          </a:lstStyle>
          <a:p>
            <a:pPr>
              <a:spcBef>
                <a:spcPts val="1213"/>
              </a:spcBef>
              <a:buClr>
                <a:srgbClr val="1382AC"/>
              </a:buClr>
              <a:buSzPct val="84000"/>
              <a:buFont typeface="Wingdings" panose="05000000000000000000" pitchFamily="2" charset="2"/>
              <a:buChar char=""/>
            </a:pPr>
            <a:r>
              <a:rPr lang="zh-TW" altLang="zh-TW" sz="2100" b="1">
                <a:solidFill>
                  <a:srgbClr val="FF0000"/>
                </a:solidFill>
                <a:latin typeface="微軟正黑體" panose="020B0604030504040204" pitchFamily="34" charset="-120"/>
                <a:ea typeface="微軟正黑體" panose="020B0604030504040204" pitchFamily="34" charset="-120"/>
              </a:rPr>
              <a:t>五專完全免試入學</a:t>
            </a:r>
            <a:endParaRPr lang="zh-TW" altLang="zh-TW" sz="2100">
              <a:latin typeface="微軟正黑體" panose="020B0604030504040204" pitchFamily="34" charset="-120"/>
              <a:ea typeface="微軟正黑體" panose="020B0604030504040204" pitchFamily="34" charset="-120"/>
            </a:endParaRPr>
          </a:p>
          <a:p>
            <a:pPr>
              <a:spcBef>
                <a:spcPts val="988"/>
              </a:spcBef>
              <a:buClrTx/>
              <a:buSzTx/>
              <a:buFontTx/>
              <a:buNone/>
            </a:pPr>
            <a:r>
              <a:rPr lang="zh-TW" altLang="zh-TW" sz="1700">
                <a:solidFill>
                  <a:srgbClr val="1382AC"/>
                </a:solidFill>
                <a:latin typeface="Wingdings" panose="05000000000000000000" pitchFamily="2" charset="2"/>
              </a:rPr>
              <a:t></a:t>
            </a:r>
            <a:endParaRPr lang="zh-TW" altLang="zh-TW" sz="1700">
              <a:latin typeface="Wingdings" panose="05000000000000000000" pitchFamily="2" charset="2"/>
            </a:endParaRPr>
          </a:p>
          <a:p>
            <a:pPr>
              <a:spcBef>
                <a:spcPts val="1050"/>
              </a:spcBef>
              <a:buClrTx/>
              <a:buSzTx/>
              <a:buFontTx/>
              <a:buNone/>
            </a:pPr>
            <a:r>
              <a:rPr lang="zh-TW" altLang="zh-TW" sz="1700">
                <a:solidFill>
                  <a:srgbClr val="1382AC"/>
                </a:solidFill>
                <a:latin typeface="Wingdings" panose="05000000000000000000" pitchFamily="2" charset="2"/>
              </a:rPr>
              <a:t></a:t>
            </a:r>
            <a:endParaRPr lang="zh-TW" altLang="zh-TW" sz="1700">
              <a:latin typeface="Wingdings" panose="05000000000000000000" pitchFamily="2" charset="2"/>
            </a:endParaRPr>
          </a:p>
          <a:p>
            <a:pPr>
              <a:spcBef>
                <a:spcPts val="1050"/>
              </a:spcBef>
              <a:buClrTx/>
              <a:buSzTx/>
              <a:buFontTx/>
              <a:buNone/>
            </a:pPr>
            <a:r>
              <a:rPr lang="zh-TW" altLang="zh-TW" sz="1700">
                <a:solidFill>
                  <a:srgbClr val="1382AC"/>
                </a:solidFill>
                <a:latin typeface="Wingdings" panose="05000000000000000000" pitchFamily="2" charset="2"/>
              </a:rPr>
              <a:t></a:t>
            </a:r>
            <a:endParaRPr lang="zh-TW" altLang="zh-TW" sz="1700">
              <a:latin typeface="Wingdings" panose="05000000000000000000" pitchFamily="2" charset="2"/>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0706" name="object 2">
            <a:extLst>
              <a:ext uri="{FF2B5EF4-FFF2-40B4-BE49-F238E27FC236}">
                <a16:creationId xmlns:a16="http://schemas.microsoft.com/office/drawing/2014/main" id="{2E1DD492-10AF-5811-FEFE-E70FFCEED3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3638" y="1168400"/>
            <a:ext cx="175736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0707" name="object 3">
            <a:extLst>
              <a:ext uri="{FF2B5EF4-FFF2-40B4-BE49-F238E27FC236}">
                <a16:creationId xmlns:a16="http://schemas.microsoft.com/office/drawing/2014/main" id="{C51C368F-6C51-98E9-B334-5C99983867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7813" y="2695575"/>
            <a:ext cx="4510087" cy="310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0708" name="object 4">
            <a:extLst>
              <a:ext uri="{FF2B5EF4-FFF2-40B4-BE49-F238E27FC236}">
                <a16:creationId xmlns:a16="http://schemas.microsoft.com/office/drawing/2014/main" id="{8C111E6A-CC5A-C7A7-BD64-A210087D78E2}"/>
              </a:ext>
            </a:extLst>
          </p:cNvPr>
          <p:cNvGrpSpPr>
            <a:grpSpLocks/>
          </p:cNvGrpSpPr>
          <p:nvPr/>
        </p:nvGrpSpPr>
        <p:grpSpPr bwMode="auto">
          <a:xfrm>
            <a:off x="1363663" y="1622425"/>
            <a:ext cx="7105650" cy="2419350"/>
            <a:chOff x="1818258" y="1020825"/>
            <a:chExt cx="9474835" cy="3224530"/>
          </a:xfrm>
        </p:grpSpPr>
        <p:sp>
          <p:nvSpPr>
            <p:cNvPr id="200711" name="object 5">
              <a:extLst>
                <a:ext uri="{FF2B5EF4-FFF2-40B4-BE49-F238E27FC236}">
                  <a16:creationId xmlns:a16="http://schemas.microsoft.com/office/drawing/2014/main" id="{96CE299C-69B3-CD7A-7314-7E568A2975E4}"/>
                </a:ext>
              </a:extLst>
            </p:cNvPr>
            <p:cNvSpPr>
              <a:spLocks/>
            </p:cNvSpPr>
            <p:nvPr/>
          </p:nvSpPr>
          <p:spPr bwMode="auto">
            <a:xfrm>
              <a:off x="1824608" y="1027175"/>
              <a:ext cx="9462135" cy="1376045"/>
            </a:xfrm>
            <a:custGeom>
              <a:avLst/>
              <a:gdLst>
                <a:gd name="T0" fmla="*/ 8773668 w 9462135"/>
                <a:gd name="T1" fmla="*/ 0 h 1376045"/>
                <a:gd name="T2" fmla="*/ 8773668 w 9462135"/>
                <a:gd name="T3" fmla="*/ 343915 h 1376045"/>
                <a:gd name="T4" fmla="*/ 0 w 9462135"/>
                <a:gd name="T5" fmla="*/ 343915 h 1376045"/>
                <a:gd name="T6" fmla="*/ 0 w 9462135"/>
                <a:gd name="T7" fmla="*/ 1032001 h 1376045"/>
                <a:gd name="T8" fmla="*/ 8773668 w 9462135"/>
                <a:gd name="T9" fmla="*/ 1032001 h 1376045"/>
                <a:gd name="T10" fmla="*/ 8773668 w 9462135"/>
                <a:gd name="T11" fmla="*/ 1376045 h 1376045"/>
                <a:gd name="T12" fmla="*/ 9461754 w 9462135"/>
                <a:gd name="T13" fmla="*/ 687959 h 1376045"/>
                <a:gd name="T14" fmla="*/ 8773668 w 9462135"/>
                <a:gd name="T15" fmla="*/ 0 h 13760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462135" h="1376045">
                  <a:moveTo>
                    <a:pt x="8773668" y="0"/>
                  </a:moveTo>
                  <a:lnTo>
                    <a:pt x="8773668" y="343915"/>
                  </a:lnTo>
                  <a:lnTo>
                    <a:pt x="0" y="343915"/>
                  </a:lnTo>
                  <a:lnTo>
                    <a:pt x="0" y="1032001"/>
                  </a:lnTo>
                  <a:lnTo>
                    <a:pt x="8773668" y="1032001"/>
                  </a:lnTo>
                  <a:lnTo>
                    <a:pt x="8773668" y="1376045"/>
                  </a:lnTo>
                  <a:lnTo>
                    <a:pt x="9461754" y="687959"/>
                  </a:lnTo>
                  <a:lnTo>
                    <a:pt x="8773668"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00712" name="object 6">
              <a:extLst>
                <a:ext uri="{FF2B5EF4-FFF2-40B4-BE49-F238E27FC236}">
                  <a16:creationId xmlns:a16="http://schemas.microsoft.com/office/drawing/2014/main" id="{6856A702-5D8C-F0DA-8AC0-F8C89B8FE7A1}"/>
                </a:ext>
              </a:extLst>
            </p:cNvPr>
            <p:cNvSpPr>
              <a:spLocks/>
            </p:cNvSpPr>
            <p:nvPr/>
          </p:nvSpPr>
          <p:spPr bwMode="auto">
            <a:xfrm>
              <a:off x="1824608" y="1027175"/>
              <a:ext cx="9462135" cy="1376045"/>
            </a:xfrm>
            <a:custGeom>
              <a:avLst/>
              <a:gdLst>
                <a:gd name="T0" fmla="*/ 0 w 9462135"/>
                <a:gd name="T1" fmla="*/ 343915 h 1376045"/>
                <a:gd name="T2" fmla="*/ 8773668 w 9462135"/>
                <a:gd name="T3" fmla="*/ 343915 h 1376045"/>
                <a:gd name="T4" fmla="*/ 8773668 w 9462135"/>
                <a:gd name="T5" fmla="*/ 0 h 1376045"/>
                <a:gd name="T6" fmla="*/ 9461754 w 9462135"/>
                <a:gd name="T7" fmla="*/ 687959 h 1376045"/>
                <a:gd name="T8" fmla="*/ 8773668 w 9462135"/>
                <a:gd name="T9" fmla="*/ 1376045 h 1376045"/>
                <a:gd name="T10" fmla="*/ 8773668 w 9462135"/>
                <a:gd name="T11" fmla="*/ 1032001 h 1376045"/>
                <a:gd name="T12" fmla="*/ 0 w 9462135"/>
                <a:gd name="T13" fmla="*/ 1032001 h 1376045"/>
                <a:gd name="T14" fmla="*/ 0 w 9462135"/>
                <a:gd name="T15" fmla="*/ 343915 h 13760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462135" h="1376045">
                  <a:moveTo>
                    <a:pt x="0" y="343915"/>
                  </a:moveTo>
                  <a:lnTo>
                    <a:pt x="8773668" y="343915"/>
                  </a:lnTo>
                  <a:lnTo>
                    <a:pt x="8773668" y="0"/>
                  </a:lnTo>
                  <a:lnTo>
                    <a:pt x="9461754" y="687959"/>
                  </a:lnTo>
                  <a:lnTo>
                    <a:pt x="8773668" y="1376045"/>
                  </a:lnTo>
                  <a:lnTo>
                    <a:pt x="8773668" y="1032001"/>
                  </a:lnTo>
                  <a:lnTo>
                    <a:pt x="0" y="1032001"/>
                  </a:lnTo>
                  <a:lnTo>
                    <a:pt x="0" y="343915"/>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00713" name="object 7">
              <a:extLst>
                <a:ext uri="{FF2B5EF4-FFF2-40B4-BE49-F238E27FC236}">
                  <a16:creationId xmlns:a16="http://schemas.microsoft.com/office/drawing/2014/main" id="{2B74EF37-4D15-CC64-DA44-1F7DE96C8EC6}"/>
                </a:ext>
              </a:extLst>
            </p:cNvPr>
            <p:cNvSpPr>
              <a:spLocks/>
            </p:cNvSpPr>
            <p:nvPr/>
          </p:nvSpPr>
          <p:spPr bwMode="auto">
            <a:xfrm>
              <a:off x="3573144" y="1486026"/>
              <a:ext cx="7713345" cy="1376045"/>
            </a:xfrm>
            <a:custGeom>
              <a:avLst/>
              <a:gdLst>
                <a:gd name="T0" fmla="*/ 7025132 w 7713345"/>
                <a:gd name="T1" fmla="*/ 0 h 1376045"/>
                <a:gd name="T2" fmla="*/ 7025132 w 7713345"/>
                <a:gd name="T3" fmla="*/ 344043 h 1376045"/>
                <a:gd name="T4" fmla="*/ 0 w 7713345"/>
                <a:gd name="T5" fmla="*/ 344043 h 1376045"/>
                <a:gd name="T6" fmla="*/ 0 w 7713345"/>
                <a:gd name="T7" fmla="*/ 1032001 h 1376045"/>
                <a:gd name="T8" fmla="*/ 7025132 w 7713345"/>
                <a:gd name="T9" fmla="*/ 1032001 h 1376045"/>
                <a:gd name="T10" fmla="*/ 7025132 w 7713345"/>
                <a:gd name="T11" fmla="*/ 1376045 h 1376045"/>
                <a:gd name="T12" fmla="*/ 7713218 w 7713345"/>
                <a:gd name="T13" fmla="*/ 688086 h 1376045"/>
                <a:gd name="T14" fmla="*/ 7025132 w 7713345"/>
                <a:gd name="T15" fmla="*/ 0 h 13760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13345" h="1376045">
                  <a:moveTo>
                    <a:pt x="7025132" y="0"/>
                  </a:moveTo>
                  <a:lnTo>
                    <a:pt x="7025132" y="344043"/>
                  </a:lnTo>
                  <a:lnTo>
                    <a:pt x="0" y="344043"/>
                  </a:lnTo>
                  <a:lnTo>
                    <a:pt x="0" y="1032001"/>
                  </a:lnTo>
                  <a:lnTo>
                    <a:pt x="7025132" y="1032001"/>
                  </a:lnTo>
                  <a:lnTo>
                    <a:pt x="7025132" y="1376045"/>
                  </a:lnTo>
                  <a:lnTo>
                    <a:pt x="7713218" y="688086"/>
                  </a:lnTo>
                  <a:lnTo>
                    <a:pt x="7025132"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00714" name="object 8">
              <a:extLst>
                <a:ext uri="{FF2B5EF4-FFF2-40B4-BE49-F238E27FC236}">
                  <a16:creationId xmlns:a16="http://schemas.microsoft.com/office/drawing/2014/main" id="{1D95D977-2327-6383-0A75-E6789E225EEB}"/>
                </a:ext>
              </a:extLst>
            </p:cNvPr>
            <p:cNvSpPr>
              <a:spLocks/>
            </p:cNvSpPr>
            <p:nvPr/>
          </p:nvSpPr>
          <p:spPr bwMode="auto">
            <a:xfrm>
              <a:off x="3573144" y="1486026"/>
              <a:ext cx="7713345" cy="1376045"/>
            </a:xfrm>
            <a:custGeom>
              <a:avLst/>
              <a:gdLst>
                <a:gd name="T0" fmla="*/ 0 w 7713345"/>
                <a:gd name="T1" fmla="*/ 344043 h 1376045"/>
                <a:gd name="T2" fmla="*/ 7025132 w 7713345"/>
                <a:gd name="T3" fmla="*/ 344043 h 1376045"/>
                <a:gd name="T4" fmla="*/ 7025132 w 7713345"/>
                <a:gd name="T5" fmla="*/ 0 h 1376045"/>
                <a:gd name="T6" fmla="*/ 7713218 w 7713345"/>
                <a:gd name="T7" fmla="*/ 688086 h 1376045"/>
                <a:gd name="T8" fmla="*/ 7025132 w 7713345"/>
                <a:gd name="T9" fmla="*/ 1376045 h 1376045"/>
                <a:gd name="T10" fmla="*/ 7025132 w 7713345"/>
                <a:gd name="T11" fmla="*/ 1032001 h 1376045"/>
                <a:gd name="T12" fmla="*/ 0 w 7713345"/>
                <a:gd name="T13" fmla="*/ 1032001 h 1376045"/>
                <a:gd name="T14" fmla="*/ 0 w 7713345"/>
                <a:gd name="T15" fmla="*/ 344043 h 13760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713345" h="1376045">
                  <a:moveTo>
                    <a:pt x="0" y="344043"/>
                  </a:moveTo>
                  <a:lnTo>
                    <a:pt x="7025132" y="344043"/>
                  </a:lnTo>
                  <a:lnTo>
                    <a:pt x="7025132" y="0"/>
                  </a:lnTo>
                  <a:lnTo>
                    <a:pt x="7713218" y="688086"/>
                  </a:lnTo>
                  <a:lnTo>
                    <a:pt x="7025132" y="1376045"/>
                  </a:lnTo>
                  <a:lnTo>
                    <a:pt x="7025132" y="1032001"/>
                  </a:lnTo>
                  <a:lnTo>
                    <a:pt x="0" y="1032001"/>
                  </a:lnTo>
                  <a:lnTo>
                    <a:pt x="0" y="344043"/>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00715" name="object 9">
              <a:extLst>
                <a:ext uri="{FF2B5EF4-FFF2-40B4-BE49-F238E27FC236}">
                  <a16:creationId xmlns:a16="http://schemas.microsoft.com/office/drawing/2014/main" id="{A50ECE73-EA51-8F8E-A167-91C4626D79A2}"/>
                </a:ext>
              </a:extLst>
            </p:cNvPr>
            <p:cNvSpPr>
              <a:spLocks/>
            </p:cNvSpPr>
            <p:nvPr/>
          </p:nvSpPr>
          <p:spPr bwMode="auto">
            <a:xfrm>
              <a:off x="5321680" y="1944877"/>
              <a:ext cx="5965190" cy="1376680"/>
            </a:xfrm>
            <a:custGeom>
              <a:avLst/>
              <a:gdLst>
                <a:gd name="T0" fmla="*/ 5276596 w 5965190"/>
                <a:gd name="T1" fmla="*/ 0 h 1376679"/>
                <a:gd name="T2" fmla="*/ 5276596 w 5965190"/>
                <a:gd name="T3" fmla="*/ 344043 h 1376679"/>
                <a:gd name="T4" fmla="*/ 0 w 5965190"/>
                <a:gd name="T5" fmla="*/ 344043 h 1376679"/>
                <a:gd name="T6" fmla="*/ 0 w 5965190"/>
                <a:gd name="T7" fmla="*/ 1032155 h 1376679"/>
                <a:gd name="T8" fmla="*/ 5276596 w 5965190"/>
                <a:gd name="T9" fmla="*/ 1032155 h 1376679"/>
                <a:gd name="T10" fmla="*/ 5276596 w 5965190"/>
                <a:gd name="T11" fmla="*/ 1376198 h 1376679"/>
                <a:gd name="T12" fmla="*/ 5964682 w 5965190"/>
                <a:gd name="T13" fmla="*/ 688086 h 1376679"/>
                <a:gd name="T14" fmla="*/ 5276596 w 5965190"/>
                <a:gd name="T15" fmla="*/ 0 h 13766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5190" h="1376679">
                  <a:moveTo>
                    <a:pt x="5276596" y="0"/>
                  </a:moveTo>
                  <a:lnTo>
                    <a:pt x="5276596" y="344043"/>
                  </a:lnTo>
                  <a:lnTo>
                    <a:pt x="0" y="344043"/>
                  </a:lnTo>
                  <a:lnTo>
                    <a:pt x="0" y="1032129"/>
                  </a:lnTo>
                  <a:lnTo>
                    <a:pt x="5276596" y="1032129"/>
                  </a:lnTo>
                  <a:lnTo>
                    <a:pt x="5276596" y="1376172"/>
                  </a:lnTo>
                  <a:lnTo>
                    <a:pt x="5964682" y="688086"/>
                  </a:lnTo>
                  <a:lnTo>
                    <a:pt x="5276596"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00716" name="object 10">
              <a:extLst>
                <a:ext uri="{FF2B5EF4-FFF2-40B4-BE49-F238E27FC236}">
                  <a16:creationId xmlns:a16="http://schemas.microsoft.com/office/drawing/2014/main" id="{C705B0AE-E415-2AF4-DAA0-4BE092057BC1}"/>
                </a:ext>
              </a:extLst>
            </p:cNvPr>
            <p:cNvSpPr>
              <a:spLocks/>
            </p:cNvSpPr>
            <p:nvPr/>
          </p:nvSpPr>
          <p:spPr bwMode="auto">
            <a:xfrm>
              <a:off x="5321680" y="1944877"/>
              <a:ext cx="5965190" cy="1376680"/>
            </a:xfrm>
            <a:custGeom>
              <a:avLst/>
              <a:gdLst>
                <a:gd name="T0" fmla="*/ 0 w 5965190"/>
                <a:gd name="T1" fmla="*/ 344043 h 1376679"/>
                <a:gd name="T2" fmla="*/ 5276596 w 5965190"/>
                <a:gd name="T3" fmla="*/ 344043 h 1376679"/>
                <a:gd name="T4" fmla="*/ 5276596 w 5965190"/>
                <a:gd name="T5" fmla="*/ 0 h 1376679"/>
                <a:gd name="T6" fmla="*/ 5964682 w 5965190"/>
                <a:gd name="T7" fmla="*/ 688086 h 1376679"/>
                <a:gd name="T8" fmla="*/ 5276596 w 5965190"/>
                <a:gd name="T9" fmla="*/ 1376198 h 1376679"/>
                <a:gd name="T10" fmla="*/ 5276596 w 5965190"/>
                <a:gd name="T11" fmla="*/ 1032155 h 1376679"/>
                <a:gd name="T12" fmla="*/ 0 w 5965190"/>
                <a:gd name="T13" fmla="*/ 1032155 h 1376679"/>
                <a:gd name="T14" fmla="*/ 0 w 5965190"/>
                <a:gd name="T15" fmla="*/ 344043 h 13766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965190" h="1376679">
                  <a:moveTo>
                    <a:pt x="0" y="344043"/>
                  </a:moveTo>
                  <a:lnTo>
                    <a:pt x="5276596" y="344043"/>
                  </a:lnTo>
                  <a:lnTo>
                    <a:pt x="5276596" y="0"/>
                  </a:lnTo>
                  <a:lnTo>
                    <a:pt x="5964682" y="688086"/>
                  </a:lnTo>
                  <a:lnTo>
                    <a:pt x="5276596" y="1376172"/>
                  </a:lnTo>
                  <a:lnTo>
                    <a:pt x="5276596" y="1032129"/>
                  </a:lnTo>
                  <a:lnTo>
                    <a:pt x="0" y="1032129"/>
                  </a:lnTo>
                  <a:lnTo>
                    <a:pt x="0" y="344043"/>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00717" name="object 11">
              <a:extLst>
                <a:ext uri="{FF2B5EF4-FFF2-40B4-BE49-F238E27FC236}">
                  <a16:creationId xmlns:a16="http://schemas.microsoft.com/office/drawing/2014/main" id="{9765690F-BF49-5F79-1930-644E5819FA95}"/>
                </a:ext>
              </a:extLst>
            </p:cNvPr>
            <p:cNvSpPr>
              <a:spLocks/>
            </p:cNvSpPr>
            <p:nvPr/>
          </p:nvSpPr>
          <p:spPr bwMode="auto">
            <a:xfrm>
              <a:off x="7071105" y="2403475"/>
              <a:ext cx="4215765" cy="1376680"/>
            </a:xfrm>
            <a:custGeom>
              <a:avLst/>
              <a:gdLst>
                <a:gd name="T0" fmla="*/ 3527171 w 4215765"/>
                <a:gd name="T1" fmla="*/ 0 h 1376679"/>
                <a:gd name="T2" fmla="*/ 3527171 w 4215765"/>
                <a:gd name="T3" fmla="*/ 344042 h 1376679"/>
                <a:gd name="T4" fmla="*/ 0 w 4215765"/>
                <a:gd name="T5" fmla="*/ 344042 h 1376679"/>
                <a:gd name="T6" fmla="*/ 0 w 4215765"/>
                <a:gd name="T7" fmla="*/ 1032154 h 1376679"/>
                <a:gd name="T8" fmla="*/ 3527171 w 4215765"/>
                <a:gd name="T9" fmla="*/ 1032154 h 1376679"/>
                <a:gd name="T10" fmla="*/ 3527171 w 4215765"/>
                <a:gd name="T11" fmla="*/ 1376198 h 1376679"/>
                <a:gd name="T12" fmla="*/ 4215257 w 4215765"/>
                <a:gd name="T13" fmla="*/ 688086 h 1376679"/>
                <a:gd name="T14" fmla="*/ 3527171 w 4215765"/>
                <a:gd name="T15" fmla="*/ 0 h 13766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15765" h="1376679">
                  <a:moveTo>
                    <a:pt x="3527171" y="0"/>
                  </a:moveTo>
                  <a:lnTo>
                    <a:pt x="3527171" y="344042"/>
                  </a:lnTo>
                  <a:lnTo>
                    <a:pt x="0" y="344042"/>
                  </a:lnTo>
                  <a:lnTo>
                    <a:pt x="0" y="1032128"/>
                  </a:lnTo>
                  <a:lnTo>
                    <a:pt x="3527171" y="1032128"/>
                  </a:lnTo>
                  <a:lnTo>
                    <a:pt x="3527171" y="1376172"/>
                  </a:lnTo>
                  <a:lnTo>
                    <a:pt x="4215257" y="688086"/>
                  </a:lnTo>
                  <a:lnTo>
                    <a:pt x="3527171"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00718" name="object 12">
              <a:extLst>
                <a:ext uri="{FF2B5EF4-FFF2-40B4-BE49-F238E27FC236}">
                  <a16:creationId xmlns:a16="http://schemas.microsoft.com/office/drawing/2014/main" id="{EDA790BB-215C-BFA5-588D-64BD72DA5C97}"/>
                </a:ext>
              </a:extLst>
            </p:cNvPr>
            <p:cNvSpPr>
              <a:spLocks/>
            </p:cNvSpPr>
            <p:nvPr/>
          </p:nvSpPr>
          <p:spPr bwMode="auto">
            <a:xfrm>
              <a:off x="7071105" y="2403475"/>
              <a:ext cx="4215765" cy="1376680"/>
            </a:xfrm>
            <a:custGeom>
              <a:avLst/>
              <a:gdLst>
                <a:gd name="T0" fmla="*/ 0 w 4215765"/>
                <a:gd name="T1" fmla="*/ 344042 h 1376679"/>
                <a:gd name="T2" fmla="*/ 3527171 w 4215765"/>
                <a:gd name="T3" fmla="*/ 344042 h 1376679"/>
                <a:gd name="T4" fmla="*/ 3527171 w 4215765"/>
                <a:gd name="T5" fmla="*/ 0 h 1376679"/>
                <a:gd name="T6" fmla="*/ 4215257 w 4215765"/>
                <a:gd name="T7" fmla="*/ 688086 h 1376679"/>
                <a:gd name="T8" fmla="*/ 3527171 w 4215765"/>
                <a:gd name="T9" fmla="*/ 1376198 h 1376679"/>
                <a:gd name="T10" fmla="*/ 3527171 w 4215765"/>
                <a:gd name="T11" fmla="*/ 1032154 h 1376679"/>
                <a:gd name="T12" fmla="*/ 0 w 4215765"/>
                <a:gd name="T13" fmla="*/ 1032154 h 1376679"/>
                <a:gd name="T14" fmla="*/ 0 w 4215765"/>
                <a:gd name="T15" fmla="*/ 344042 h 137667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215765" h="1376679">
                  <a:moveTo>
                    <a:pt x="0" y="344042"/>
                  </a:moveTo>
                  <a:lnTo>
                    <a:pt x="3527171" y="344042"/>
                  </a:lnTo>
                  <a:lnTo>
                    <a:pt x="3527171" y="0"/>
                  </a:lnTo>
                  <a:lnTo>
                    <a:pt x="4215257" y="688086"/>
                  </a:lnTo>
                  <a:lnTo>
                    <a:pt x="3527171" y="1376172"/>
                  </a:lnTo>
                  <a:lnTo>
                    <a:pt x="3527171" y="1032128"/>
                  </a:lnTo>
                  <a:lnTo>
                    <a:pt x="0" y="1032128"/>
                  </a:lnTo>
                  <a:lnTo>
                    <a:pt x="0" y="344042"/>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00719" name="object 13">
              <a:extLst>
                <a:ext uri="{FF2B5EF4-FFF2-40B4-BE49-F238E27FC236}">
                  <a16:creationId xmlns:a16="http://schemas.microsoft.com/office/drawing/2014/main" id="{DB8C4944-47E5-9B95-97F7-59510075C8AC}"/>
                </a:ext>
              </a:extLst>
            </p:cNvPr>
            <p:cNvSpPr>
              <a:spLocks/>
            </p:cNvSpPr>
            <p:nvPr/>
          </p:nvSpPr>
          <p:spPr bwMode="auto">
            <a:xfrm>
              <a:off x="8819641" y="2862452"/>
              <a:ext cx="2466975" cy="1376045"/>
            </a:xfrm>
            <a:custGeom>
              <a:avLst/>
              <a:gdLst>
                <a:gd name="T0" fmla="*/ 1778634 w 2466975"/>
                <a:gd name="T1" fmla="*/ 0 h 1376045"/>
                <a:gd name="T2" fmla="*/ 1778634 w 2466975"/>
                <a:gd name="T3" fmla="*/ 344043 h 1376045"/>
                <a:gd name="T4" fmla="*/ 0 w 2466975"/>
                <a:gd name="T5" fmla="*/ 344043 h 1376045"/>
                <a:gd name="T6" fmla="*/ 0 w 2466975"/>
                <a:gd name="T7" fmla="*/ 1032002 h 1376045"/>
                <a:gd name="T8" fmla="*/ 1778634 w 2466975"/>
                <a:gd name="T9" fmla="*/ 1032002 h 1376045"/>
                <a:gd name="T10" fmla="*/ 1778634 w 2466975"/>
                <a:gd name="T11" fmla="*/ 1376045 h 1376045"/>
                <a:gd name="T12" fmla="*/ 2466721 w 2466975"/>
                <a:gd name="T13" fmla="*/ 687959 h 1376045"/>
                <a:gd name="T14" fmla="*/ 1778634 w 2466975"/>
                <a:gd name="T15" fmla="*/ 0 h 13760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66975" h="1376045">
                  <a:moveTo>
                    <a:pt x="1778634" y="0"/>
                  </a:moveTo>
                  <a:lnTo>
                    <a:pt x="1778634" y="344043"/>
                  </a:lnTo>
                  <a:lnTo>
                    <a:pt x="0" y="344043"/>
                  </a:lnTo>
                  <a:lnTo>
                    <a:pt x="0" y="1032002"/>
                  </a:lnTo>
                  <a:lnTo>
                    <a:pt x="1778634" y="1032002"/>
                  </a:lnTo>
                  <a:lnTo>
                    <a:pt x="1778634" y="1376045"/>
                  </a:lnTo>
                  <a:lnTo>
                    <a:pt x="2466721" y="687959"/>
                  </a:lnTo>
                  <a:lnTo>
                    <a:pt x="1778634"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00720" name="object 14">
              <a:extLst>
                <a:ext uri="{FF2B5EF4-FFF2-40B4-BE49-F238E27FC236}">
                  <a16:creationId xmlns:a16="http://schemas.microsoft.com/office/drawing/2014/main" id="{7BF5ECDB-7025-011B-1592-8062E0A0E42D}"/>
                </a:ext>
              </a:extLst>
            </p:cNvPr>
            <p:cNvSpPr>
              <a:spLocks/>
            </p:cNvSpPr>
            <p:nvPr/>
          </p:nvSpPr>
          <p:spPr bwMode="auto">
            <a:xfrm>
              <a:off x="8819641" y="2862452"/>
              <a:ext cx="2466975" cy="1376045"/>
            </a:xfrm>
            <a:custGeom>
              <a:avLst/>
              <a:gdLst>
                <a:gd name="T0" fmla="*/ 0 w 2466975"/>
                <a:gd name="T1" fmla="*/ 344043 h 1376045"/>
                <a:gd name="T2" fmla="*/ 1778634 w 2466975"/>
                <a:gd name="T3" fmla="*/ 344043 h 1376045"/>
                <a:gd name="T4" fmla="*/ 1778634 w 2466975"/>
                <a:gd name="T5" fmla="*/ 0 h 1376045"/>
                <a:gd name="T6" fmla="*/ 2466721 w 2466975"/>
                <a:gd name="T7" fmla="*/ 687959 h 1376045"/>
                <a:gd name="T8" fmla="*/ 1778634 w 2466975"/>
                <a:gd name="T9" fmla="*/ 1376045 h 1376045"/>
                <a:gd name="T10" fmla="*/ 1778634 w 2466975"/>
                <a:gd name="T11" fmla="*/ 1032002 h 1376045"/>
                <a:gd name="T12" fmla="*/ 0 w 2466975"/>
                <a:gd name="T13" fmla="*/ 1032002 h 1376045"/>
                <a:gd name="T14" fmla="*/ 0 w 2466975"/>
                <a:gd name="T15" fmla="*/ 344043 h 137604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466975" h="1376045">
                  <a:moveTo>
                    <a:pt x="0" y="344043"/>
                  </a:moveTo>
                  <a:lnTo>
                    <a:pt x="1778634" y="344043"/>
                  </a:lnTo>
                  <a:lnTo>
                    <a:pt x="1778634" y="0"/>
                  </a:lnTo>
                  <a:lnTo>
                    <a:pt x="2466721" y="687959"/>
                  </a:lnTo>
                  <a:lnTo>
                    <a:pt x="1778634" y="1376045"/>
                  </a:lnTo>
                  <a:lnTo>
                    <a:pt x="1778634" y="1032002"/>
                  </a:lnTo>
                  <a:lnTo>
                    <a:pt x="0" y="1032002"/>
                  </a:lnTo>
                  <a:lnTo>
                    <a:pt x="0" y="344043"/>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00709" name="object 15">
            <a:extLst>
              <a:ext uri="{FF2B5EF4-FFF2-40B4-BE49-F238E27FC236}">
                <a16:creationId xmlns:a16="http://schemas.microsoft.com/office/drawing/2014/main" id="{1F024B5E-52C0-6F33-8DF4-462EC5F5D790}"/>
              </a:ext>
            </a:extLst>
          </p:cNvPr>
          <p:cNvSpPr txBox="1">
            <a:spLocks noChangeArrowheads="1"/>
          </p:cNvSpPr>
          <p:nvPr/>
        </p:nvSpPr>
        <p:spPr bwMode="auto">
          <a:xfrm>
            <a:off x="1416050" y="1844675"/>
            <a:ext cx="6411913"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4778"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988"/>
              </a:spcBef>
              <a:buClrTx/>
              <a:buSzTx/>
              <a:buFontTx/>
              <a:buNone/>
            </a:pPr>
            <a:r>
              <a:rPr lang="zh-TW" altLang="zh-TW" sz="1500">
                <a:solidFill>
                  <a:srgbClr val="FFFFFF"/>
                </a:solidFill>
                <a:latin typeface="微軟正黑體" panose="020B0604030504040204" pitchFamily="34" charset="-120"/>
                <a:ea typeface="微軟正黑體" panose="020B0604030504040204" pitchFamily="34" charset="-120"/>
              </a:rPr>
              <a:t>大學設備與業界師資</a:t>
            </a:r>
            <a:endParaRPr lang="zh-TW" altLang="zh-TW" sz="1500">
              <a:latin typeface="微軟正黑體" panose="020B0604030504040204" pitchFamily="34" charset="-120"/>
              <a:ea typeface="微軟正黑體" panose="020B0604030504040204" pitchFamily="34" charset="-120"/>
            </a:endParaRPr>
          </a:p>
          <a:p>
            <a:pPr>
              <a:spcBef>
                <a:spcPts val="913"/>
              </a:spcBef>
              <a:buClrTx/>
              <a:buSzTx/>
              <a:buFontTx/>
              <a:buNone/>
            </a:pPr>
            <a:r>
              <a:rPr lang="zh-TW" altLang="zh-TW" sz="1500">
                <a:solidFill>
                  <a:srgbClr val="FFFFFF"/>
                </a:solidFill>
                <a:latin typeface="微軟正黑體" panose="020B0604030504040204" pitchFamily="34" charset="-120"/>
                <a:ea typeface="微軟正黑體" panose="020B0604030504040204" pitchFamily="34" charset="-120"/>
              </a:rPr>
              <a:t>鼓勵考取證照</a:t>
            </a:r>
            <a:endParaRPr lang="zh-TW" altLang="zh-TW" sz="1500">
              <a:latin typeface="微軟正黑體" panose="020B0604030504040204" pitchFamily="34" charset="-120"/>
              <a:ea typeface="微軟正黑體" panose="020B0604030504040204" pitchFamily="34" charset="-120"/>
            </a:endParaRPr>
          </a:p>
          <a:p>
            <a:pPr algn="ctr">
              <a:spcBef>
                <a:spcPts val="913"/>
              </a:spcBef>
              <a:buClrTx/>
              <a:buSzTx/>
              <a:buFontTx/>
              <a:buNone/>
            </a:pPr>
            <a:r>
              <a:rPr lang="zh-TW" altLang="zh-TW" sz="1500">
                <a:solidFill>
                  <a:srgbClr val="FFFFFF"/>
                </a:solidFill>
                <a:latin typeface="微軟正黑體" panose="020B0604030504040204" pitchFamily="34" charset="-120"/>
                <a:ea typeface="微軟正黑體" panose="020B0604030504040204" pitchFamily="34" charset="-120"/>
              </a:rPr>
              <a:t>重視專題製作</a:t>
            </a:r>
            <a:endParaRPr lang="zh-TW" altLang="zh-TW" sz="1500">
              <a:latin typeface="微軟正黑體" panose="020B0604030504040204" pitchFamily="34" charset="-120"/>
              <a:ea typeface="微軟正黑體" panose="020B0604030504040204" pitchFamily="34" charset="-120"/>
            </a:endParaRPr>
          </a:p>
          <a:p>
            <a:pPr>
              <a:spcBef>
                <a:spcPts val="913"/>
              </a:spcBef>
              <a:buClrTx/>
              <a:buSzTx/>
              <a:buFontTx/>
              <a:buNone/>
            </a:pPr>
            <a:r>
              <a:rPr lang="zh-TW" altLang="zh-TW" sz="1500">
                <a:solidFill>
                  <a:srgbClr val="FFFFFF"/>
                </a:solidFill>
                <a:latin typeface="微軟正黑體" panose="020B0604030504040204" pitchFamily="34" charset="-120"/>
                <a:ea typeface="微軟正黑體" panose="020B0604030504040204" pitchFamily="34" charset="-120"/>
              </a:rPr>
              <a:t>彈性課程規劃</a:t>
            </a:r>
            <a:endParaRPr lang="zh-TW" altLang="zh-TW" sz="1500">
              <a:latin typeface="微軟正黑體" panose="020B0604030504040204" pitchFamily="34" charset="-120"/>
              <a:ea typeface="微軟正黑體" panose="020B0604030504040204" pitchFamily="34" charset="-120"/>
            </a:endParaRPr>
          </a:p>
          <a:p>
            <a:pPr algn="r">
              <a:spcBef>
                <a:spcPts val="913"/>
              </a:spcBef>
              <a:buClrTx/>
              <a:buSzTx/>
              <a:buFontTx/>
              <a:buNone/>
            </a:pPr>
            <a:r>
              <a:rPr lang="zh-TW" altLang="zh-TW" sz="1500">
                <a:solidFill>
                  <a:srgbClr val="FFFFFF"/>
                </a:solidFill>
                <a:latin typeface="微軟正黑體" panose="020B0604030504040204" pitchFamily="34" charset="-120"/>
                <a:ea typeface="微軟正黑體" panose="020B0604030504040204" pitchFamily="34" charset="-120"/>
              </a:rPr>
              <a:t>落實校外實習</a:t>
            </a:r>
            <a:endParaRPr lang="zh-TW" altLang="zh-TW" sz="1500">
              <a:latin typeface="微軟正黑體" panose="020B0604030504040204" pitchFamily="34" charset="-120"/>
              <a:ea typeface="微軟正黑體" panose="020B0604030504040204" pitchFamily="34" charset="-120"/>
            </a:endParaRPr>
          </a:p>
        </p:txBody>
      </p:sp>
      <p:sp>
        <p:nvSpPr>
          <p:cNvPr id="200710" name="object 16">
            <a:extLst>
              <a:ext uri="{FF2B5EF4-FFF2-40B4-BE49-F238E27FC236}">
                <a16:creationId xmlns:a16="http://schemas.microsoft.com/office/drawing/2014/main" id="{D96448E0-3C93-73A4-4EFF-5EB499EF401A}"/>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F9FCA5E4-2F0D-4077-A832-862B6E70074B}" type="slidenum">
              <a:rPr lang="zh-TW" altLang="zh-TW" sz="1000">
                <a:solidFill>
                  <a:schemeClr val="bg1"/>
                </a:solidFill>
                <a:latin typeface="Trebuchet MS" panose="020B0603020202020204" pitchFamily="34" charset="0"/>
              </a:rPr>
              <a:pPr>
                <a:spcBef>
                  <a:spcPts val="13"/>
                </a:spcBef>
                <a:buClrTx/>
                <a:buSzTx/>
                <a:buFontTx/>
                <a:buNone/>
              </a:pPr>
              <a:t>171</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30" name="object 2">
            <a:extLst>
              <a:ext uri="{FF2B5EF4-FFF2-40B4-BE49-F238E27FC236}">
                <a16:creationId xmlns:a16="http://schemas.microsoft.com/office/drawing/2014/main" id="{11943D88-0043-BCE6-E290-E2A1D4F67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9588" y="1311275"/>
            <a:ext cx="762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1" name="object 3">
            <a:extLst>
              <a:ext uri="{FF2B5EF4-FFF2-40B4-BE49-F238E27FC236}">
                <a16:creationId xmlns:a16="http://schemas.microsoft.com/office/drawing/2014/main" id="{1919E6D6-563D-2DD6-6F8B-9C8726EF40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86038" y="1284288"/>
            <a:ext cx="4976812"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object 4">
            <a:extLst>
              <a:ext uri="{FF2B5EF4-FFF2-40B4-BE49-F238E27FC236}">
                <a16:creationId xmlns:a16="http://schemas.microsoft.com/office/drawing/2014/main" id="{55C63693-14CD-770B-60F9-837C9D1E14BB}"/>
              </a:ext>
            </a:extLst>
          </p:cNvPr>
          <p:cNvSpPr txBox="1">
            <a:spLocks noChangeArrowheads="1"/>
          </p:cNvSpPr>
          <p:nvPr/>
        </p:nvSpPr>
        <p:spPr bwMode="auto">
          <a:xfrm>
            <a:off x="1666875" y="1952625"/>
            <a:ext cx="5994400" cy="137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196" rIns="0" bIns="0">
            <a:spAutoFit/>
          </a:bodyPr>
          <a:lstStyle>
            <a:lvl1pPr marL="271463" indent="-261938">
              <a:spcBef>
                <a:spcPct val="20000"/>
              </a:spcBef>
              <a:buClr>
                <a:schemeClr val="accent1"/>
              </a:buClr>
              <a:buSzPct val="50000"/>
              <a:buFont typeface="Wingdings 2" panose="05020102010507070707" pitchFamily="18" charset="2"/>
              <a:buChar char=""/>
              <a:tabLst>
                <a:tab pos="273050"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7305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7305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9pPr>
          </a:lstStyle>
          <a:p>
            <a:pPr>
              <a:lnSpc>
                <a:spcPct val="90000"/>
              </a:lnSpc>
              <a:spcBef>
                <a:spcPts val="363"/>
              </a:spcBef>
              <a:buClrTx/>
              <a:buSzPct val="84000"/>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114學年度五專部招生學校計有國立臺北科	技大學、國立臺中科技大學、國立高雄科	技大學等</a:t>
            </a:r>
            <a:r>
              <a:rPr lang="zh-TW" altLang="zh-TW" sz="2400">
                <a:solidFill>
                  <a:srgbClr val="FF0000"/>
                </a:solidFill>
                <a:latin typeface="微軟正黑體" panose="020B0604030504040204" pitchFamily="34" charset="-120"/>
                <a:ea typeface="微軟正黑體" panose="020B0604030504040204" pitchFamily="34" charset="-120"/>
              </a:rPr>
              <a:t>42</a:t>
            </a:r>
            <a:r>
              <a:rPr lang="zh-TW" altLang="zh-TW" sz="2400">
                <a:latin typeface="微軟正黑體" panose="020B0604030504040204" pitchFamily="34" charset="-120"/>
                <a:ea typeface="微軟正黑體" panose="020B0604030504040204" pitchFamily="34" charset="-120"/>
              </a:rPr>
              <a:t>所，包含</a:t>
            </a:r>
            <a:r>
              <a:rPr lang="zh-TW" altLang="zh-TW" sz="2400">
                <a:solidFill>
                  <a:srgbClr val="FF0000"/>
                </a:solidFill>
                <a:latin typeface="微軟正黑體" panose="020B0604030504040204" pitchFamily="34" charset="-120"/>
                <a:ea typeface="微軟正黑體" panose="020B0604030504040204" pitchFamily="34" charset="-120"/>
              </a:rPr>
              <a:t>9</a:t>
            </a:r>
            <a:r>
              <a:rPr lang="zh-TW" altLang="zh-TW" sz="2400">
                <a:latin typeface="微軟正黑體" panose="020B0604030504040204" pitchFamily="34" charset="-120"/>
                <a:ea typeface="微軟正黑體" panose="020B0604030504040204" pitchFamily="34" charset="-120"/>
              </a:rPr>
              <a:t>所國立校院、</a:t>
            </a:r>
            <a:r>
              <a:rPr lang="zh-TW" altLang="zh-TW" sz="2400">
                <a:solidFill>
                  <a:srgbClr val="FF0000"/>
                </a:solidFill>
                <a:latin typeface="微軟正黑體" panose="020B0604030504040204" pitchFamily="34" charset="-120"/>
                <a:ea typeface="微軟正黑體" panose="020B0604030504040204" pitchFamily="34" charset="-120"/>
              </a:rPr>
              <a:t>32</a:t>
            </a:r>
            <a:r>
              <a:rPr lang="zh-TW" altLang="zh-TW" sz="2400">
                <a:latin typeface="微軟正黑體" panose="020B0604030504040204" pitchFamily="34" charset="-120"/>
                <a:ea typeface="微軟正黑體" panose="020B0604030504040204" pitchFamily="34" charset="-120"/>
              </a:rPr>
              <a:t>所	私立校院，總招生名額共超過</a:t>
            </a:r>
            <a:r>
              <a:rPr lang="zh-TW" altLang="zh-TW" sz="2400">
                <a:solidFill>
                  <a:srgbClr val="FF0000"/>
                </a:solidFill>
                <a:latin typeface="微軟正黑體" panose="020B0604030504040204" pitchFamily="34" charset="-120"/>
                <a:ea typeface="微軟正黑體" panose="020B0604030504040204" pitchFamily="34" charset="-120"/>
              </a:rPr>
              <a:t>15,000</a:t>
            </a:r>
            <a:r>
              <a:rPr lang="zh-TW" altLang="zh-TW" sz="2400">
                <a:latin typeface="微軟正黑體" panose="020B0604030504040204" pitchFamily="34" charset="-120"/>
                <a:ea typeface="微軟正黑體" panose="020B0604030504040204" pitchFamily="34" charset="-120"/>
              </a:rPr>
              <a:t>名。</a:t>
            </a:r>
          </a:p>
        </p:txBody>
      </p:sp>
      <p:pic>
        <p:nvPicPr>
          <p:cNvPr id="201733" name="object 5">
            <a:extLst>
              <a:ext uri="{FF2B5EF4-FFF2-40B4-BE49-F238E27FC236}">
                <a16:creationId xmlns:a16="http://schemas.microsoft.com/office/drawing/2014/main" id="{2CE05F10-C936-7FAA-D402-D1E27D81D9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2088" y="3765550"/>
            <a:ext cx="2828925"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4" name="object 6">
            <a:extLst>
              <a:ext uri="{FF2B5EF4-FFF2-40B4-BE49-F238E27FC236}">
                <a16:creationId xmlns:a16="http://schemas.microsoft.com/office/drawing/2014/main" id="{F3A5DF7F-41E3-7394-2FF0-F94A49DC4DD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37313" y="3754438"/>
            <a:ext cx="2652712" cy="1882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1735" name="object 7">
            <a:extLst>
              <a:ext uri="{FF2B5EF4-FFF2-40B4-BE49-F238E27FC236}">
                <a16:creationId xmlns:a16="http://schemas.microsoft.com/office/drawing/2014/main" id="{6190E6FD-E50E-E9ED-3106-DF98B97A6FA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74988" y="3779838"/>
            <a:ext cx="3308350" cy="185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6" name="object 8">
            <a:extLst>
              <a:ext uri="{FF2B5EF4-FFF2-40B4-BE49-F238E27FC236}">
                <a16:creationId xmlns:a16="http://schemas.microsoft.com/office/drawing/2014/main" id="{03B04A86-90D6-7C2C-3190-F5D6D7072AFC}"/>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38799F3D-27AD-47A7-8FBB-E1E31103C59E}" type="slidenum">
              <a:rPr lang="zh-TW" altLang="zh-TW" sz="1000">
                <a:solidFill>
                  <a:schemeClr val="bg1"/>
                </a:solidFill>
                <a:latin typeface="Trebuchet MS" panose="020B0603020202020204" pitchFamily="34" charset="0"/>
              </a:rPr>
              <a:pPr>
                <a:spcBef>
                  <a:spcPts val="13"/>
                </a:spcBef>
                <a:buClrTx/>
                <a:buSzTx/>
                <a:buFontTx/>
                <a:buNone/>
              </a:pPr>
              <a:t>172</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2754" name="object 2">
            <a:extLst>
              <a:ext uri="{FF2B5EF4-FFF2-40B4-BE49-F238E27FC236}">
                <a16:creationId xmlns:a16="http://schemas.microsoft.com/office/drawing/2014/main" id="{1F7DC293-D7BB-4A9C-31BB-B285DD21950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1613" y="1146175"/>
            <a:ext cx="762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2755" name="object 3">
            <a:extLst>
              <a:ext uri="{FF2B5EF4-FFF2-40B4-BE49-F238E27FC236}">
                <a16:creationId xmlns:a16="http://schemas.microsoft.com/office/drawing/2014/main" id="{8C0C596E-E35E-23D3-0484-46824BFD4D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9650" y="1116013"/>
            <a:ext cx="5432425"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4">
            <a:extLst>
              <a:ext uri="{FF2B5EF4-FFF2-40B4-BE49-F238E27FC236}">
                <a16:creationId xmlns:a16="http://schemas.microsoft.com/office/drawing/2014/main" id="{4F29C328-AC90-9A09-41F5-A910FDE02798}"/>
              </a:ext>
            </a:extLst>
          </p:cNvPr>
          <p:cNvGraphicFramePr>
            <a:graphicFrameLocks noGrp="1"/>
          </p:cNvGraphicFramePr>
          <p:nvPr/>
        </p:nvGraphicFramePr>
        <p:xfrm>
          <a:off x="879475" y="1781175"/>
          <a:ext cx="7585075" cy="4106863"/>
        </p:xfrm>
        <a:graphic>
          <a:graphicData uri="http://schemas.openxmlformats.org/drawingml/2006/table">
            <a:tbl>
              <a:tblPr/>
              <a:tblGrid>
                <a:gridCol w="1547813">
                  <a:extLst>
                    <a:ext uri="{9D8B030D-6E8A-4147-A177-3AD203B41FA5}">
                      <a16:colId xmlns:a16="http://schemas.microsoft.com/office/drawing/2014/main" val="20000"/>
                    </a:ext>
                  </a:extLst>
                </a:gridCol>
                <a:gridCol w="1446212">
                  <a:extLst>
                    <a:ext uri="{9D8B030D-6E8A-4147-A177-3AD203B41FA5}">
                      <a16:colId xmlns:a16="http://schemas.microsoft.com/office/drawing/2014/main" val="20001"/>
                    </a:ext>
                  </a:extLst>
                </a:gridCol>
                <a:gridCol w="1436688">
                  <a:extLst>
                    <a:ext uri="{9D8B030D-6E8A-4147-A177-3AD203B41FA5}">
                      <a16:colId xmlns:a16="http://schemas.microsoft.com/office/drawing/2014/main" val="20002"/>
                    </a:ext>
                  </a:extLst>
                </a:gridCol>
                <a:gridCol w="725487">
                  <a:extLst>
                    <a:ext uri="{9D8B030D-6E8A-4147-A177-3AD203B41FA5}">
                      <a16:colId xmlns:a16="http://schemas.microsoft.com/office/drawing/2014/main" val="20003"/>
                    </a:ext>
                  </a:extLst>
                </a:gridCol>
                <a:gridCol w="771525">
                  <a:extLst>
                    <a:ext uri="{9D8B030D-6E8A-4147-A177-3AD203B41FA5}">
                      <a16:colId xmlns:a16="http://schemas.microsoft.com/office/drawing/2014/main" val="20004"/>
                    </a:ext>
                  </a:extLst>
                </a:gridCol>
                <a:gridCol w="1443038">
                  <a:extLst>
                    <a:ext uri="{9D8B030D-6E8A-4147-A177-3AD203B41FA5}">
                      <a16:colId xmlns:a16="http://schemas.microsoft.com/office/drawing/2014/main" val="20005"/>
                    </a:ext>
                  </a:extLst>
                </a:gridCol>
                <a:gridCol w="214312">
                  <a:extLst>
                    <a:ext uri="{9D8B030D-6E8A-4147-A177-3AD203B41FA5}">
                      <a16:colId xmlns:a16="http://schemas.microsoft.com/office/drawing/2014/main" val="20006"/>
                    </a:ext>
                  </a:extLst>
                </a:gridCol>
              </a:tblGrid>
              <a:tr h="373063">
                <a:tc gridSpan="2">
                  <a:txBody>
                    <a:bodyPr/>
                    <a:lstStyle>
                      <a:lvl1pPr marL="124936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249363" marR="0" lvl="0" indent="0" algn="l" defTabSz="914400" rtl="0" eaLnBrk="1" fontAlgn="base" latinLnBrk="0" hangingPunct="1">
                        <a:lnSpc>
                          <a:spcPct val="100000"/>
                        </a:lnSpc>
                        <a:spcBef>
                          <a:spcPts val="450"/>
                        </a:spcBef>
                        <a:spcAft>
                          <a:spcPct val="0"/>
                        </a:spcAft>
                        <a:buClrTx/>
                        <a:buSzTx/>
                        <a:buFontTx/>
                        <a:buNone/>
                        <a:tabLst/>
                      </a:pPr>
                      <a:r>
                        <a:rPr kumimoji="0" lang="zh-TW" altLang="zh-TW" sz="18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北部(17所)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4286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D8752"/>
                    </a:solidFill>
                  </a:tcPr>
                </a:tc>
                <a:tc hMerge="1">
                  <a:txBody>
                    <a:bodyPr/>
                    <a:lstStyle/>
                    <a:p>
                      <a:endParaRPr lang="zh-TW" altLang="en-US"/>
                    </a:p>
                  </a:txBody>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450"/>
                        </a:spcBef>
                        <a:spcAft>
                          <a:spcPct val="0"/>
                        </a:spcAft>
                        <a:buClrTx/>
                        <a:buSzTx/>
                        <a:buFontTx/>
                        <a:buNone/>
                        <a:tabLst/>
                      </a:pPr>
                      <a:r>
                        <a:rPr kumimoji="0" lang="zh-TW" altLang="zh-TW" sz="18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中部(6所)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4286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00"/>
                    </a:solidFill>
                  </a:tcPr>
                </a:tc>
                <a:tc gridSpan="3">
                  <a:txBody>
                    <a:bodyPr/>
                    <a:lstStyle>
                      <a:lvl1pPr marL="121126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211263" marR="0" lvl="0" indent="0" algn="l" defTabSz="914400" rtl="0" eaLnBrk="1" fontAlgn="base" latinLnBrk="0" hangingPunct="1">
                        <a:lnSpc>
                          <a:spcPct val="100000"/>
                        </a:lnSpc>
                        <a:spcBef>
                          <a:spcPts val="450"/>
                        </a:spcBef>
                        <a:spcAft>
                          <a:spcPct val="0"/>
                        </a:spcAft>
                        <a:buClrTx/>
                        <a:buSzTx/>
                        <a:buFontTx/>
                        <a:buNone/>
                        <a:tabLst/>
                      </a:pPr>
                      <a:r>
                        <a:rPr kumimoji="0" lang="zh-TW" altLang="zh-TW" sz="18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南部(19所)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4286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66CC"/>
                    </a:solidFill>
                  </a:tcPr>
                </a:tc>
                <a:tc hMerge="1">
                  <a:txBody>
                    <a:bodyPr/>
                    <a:lstStyle/>
                    <a:p>
                      <a:endParaRPr lang="zh-TW" altLang="en-US"/>
                    </a:p>
                  </a:txBody>
                  <a:tcPr/>
                </a:tc>
                <a:tc hMerge="1">
                  <a:txBody>
                    <a:bodyPr/>
                    <a:lstStyle/>
                    <a:p>
                      <a:endParaRPr lang="zh-TW" altLang="en-US"/>
                    </a:p>
                  </a:txBody>
                  <a:tcPr/>
                </a:tc>
                <a:tc rowSpan="11">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a:noFill/>
                    </a:lnR>
                    <a:lnT>
                      <a:noFill/>
                    </a:lnT>
                    <a:lnB w="12700" cap="flat" cmpd="sng" algn="ctr">
                      <a:solidFill>
                        <a:srgbClr val="00AF5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2385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1" i="0" u="none" strike="noStrike" cap="none" normalizeH="0" baseline="0">
                          <a:ln>
                            <a:noFill/>
                          </a:ln>
                          <a:solidFill>
                            <a:srgbClr val="006FC0"/>
                          </a:solidFill>
                          <a:effectLst/>
                          <a:latin typeface="微軟正黑體" panose="020B0604030504040204" pitchFamily="34" charset="-120"/>
                          <a:ea typeface="微軟正黑體" panose="020B0604030504040204" pitchFamily="34" charset="-120"/>
                        </a:rPr>
                        <a:t>臺北科技大學</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476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1" i="0" u="none" strike="noStrike" cap="none" normalizeH="0" baseline="0">
                          <a:ln>
                            <a:noFill/>
                          </a:ln>
                          <a:solidFill>
                            <a:srgbClr val="006FC0"/>
                          </a:solidFill>
                          <a:effectLst/>
                          <a:latin typeface="微軟正黑體" panose="020B0604030504040204" pitchFamily="34" charset="-120"/>
                          <a:ea typeface="微軟正黑體" panose="020B0604030504040204" pitchFamily="34" charset="-120"/>
                        </a:rPr>
                        <a:t>臺北商業大學</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476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1" i="0" u="none" strike="noStrike" cap="none" normalizeH="0" baseline="0">
                          <a:ln>
                            <a:noFill/>
                          </a:ln>
                          <a:solidFill>
                            <a:srgbClr val="006FC0"/>
                          </a:solidFill>
                          <a:effectLst/>
                          <a:latin typeface="微軟正黑體" panose="020B0604030504040204" pitchFamily="34" charset="-120"/>
                          <a:ea typeface="微軟正黑體" panose="020B0604030504040204" pitchFamily="34" charset="-120"/>
                        </a:rPr>
                        <a:t>臺中科技大學</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476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tc gridSpan="2">
                  <a:txBody>
                    <a:bodyPr/>
                    <a:lstStyle>
                      <a:lvl1pPr marL="3127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2738" marR="0" lvl="0" indent="0" algn="l" defTabSz="914400" rtl="0" eaLnBrk="1" fontAlgn="base" latinLnBrk="0" hangingPunct="1">
                        <a:lnSpc>
                          <a:spcPct val="100000"/>
                        </a:lnSpc>
                        <a:spcBef>
                          <a:spcPts val="575"/>
                        </a:spcBef>
                        <a:spcAft>
                          <a:spcPct val="0"/>
                        </a:spcAft>
                        <a:buClrTx/>
                        <a:buSzTx/>
                        <a:buFontTx/>
                        <a:buNone/>
                        <a:tabLst/>
                      </a:pPr>
                      <a:r>
                        <a:rPr kumimoji="0" lang="zh-TW" altLang="zh-TW" sz="1400" b="1" i="0" u="none" strike="noStrike" cap="none" normalizeH="0" baseline="0">
                          <a:ln>
                            <a:noFill/>
                          </a:ln>
                          <a:solidFill>
                            <a:srgbClr val="006FC0"/>
                          </a:solidFill>
                          <a:effectLst/>
                          <a:latin typeface="微軟正黑體" panose="020B0604030504040204" pitchFamily="34" charset="-120"/>
                          <a:ea typeface="微軟正黑體" panose="020B0604030504040204" pitchFamily="34" charset="-120"/>
                        </a:rPr>
                        <a:t>高雄科技大學</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476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hMerge="1">
                  <a:txBody>
                    <a:bodyPr/>
                    <a:lstStyle/>
                    <a:p>
                      <a:endParaRPr lang="zh-TW" altLang="en-US"/>
                    </a:p>
                  </a:txBody>
                  <a:tcPr/>
                </a:tc>
                <a:tc>
                  <a:txBody>
                    <a:bodyPr/>
                    <a:lstStyle>
                      <a:lvl1pPr marL="31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75"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1" i="0" u="none" strike="noStrike" cap="none" normalizeH="0" baseline="0">
                          <a:ln>
                            <a:noFill/>
                          </a:ln>
                          <a:solidFill>
                            <a:srgbClr val="006FC0"/>
                          </a:solidFill>
                          <a:effectLst/>
                          <a:latin typeface="微軟正黑體" panose="020B0604030504040204" pitchFamily="34" charset="-120"/>
                          <a:ea typeface="微軟正黑體" panose="020B0604030504040204" pitchFamily="34" charset="-120"/>
                        </a:rPr>
                        <a:t>澎湖科技大學</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476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vMerge="1">
                  <a:txBody>
                    <a:bodyPr/>
                    <a:lstStyle/>
                    <a:p>
                      <a:endParaRPr lang="zh-TW" altLang="en-US"/>
                    </a:p>
                  </a:txBody>
                  <a:tcPr/>
                </a:tc>
                <a:extLst>
                  <a:ext uri="{0D108BD9-81ED-4DB2-BD59-A6C34878D82A}">
                    <a16:rowId xmlns:a16="http://schemas.microsoft.com/office/drawing/2014/main" val="10001"/>
                  </a:ext>
                </a:extLst>
              </a:tr>
              <a:tr h="32385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敏實科技大學</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慈濟大學</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1" i="0" u="none" strike="noStrike" cap="none" normalizeH="0" baseline="0">
                          <a:ln>
                            <a:noFill/>
                          </a:ln>
                          <a:solidFill>
                            <a:srgbClr val="006FC0"/>
                          </a:solidFill>
                          <a:effectLst/>
                          <a:latin typeface="微軟正黑體" panose="020B0604030504040204" pitchFamily="34" charset="-120"/>
                          <a:ea typeface="微軟正黑體" panose="020B0604030504040204" pitchFamily="34" charset="-120"/>
                        </a:rPr>
                        <a:t>虎尾科技大學</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tc gridSpan="2">
                  <a:txBody>
                    <a:bodyPr/>
                    <a:lstStyle>
                      <a:lvl1pPr marL="3127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2738" marR="0" lvl="0" indent="0" algn="l" defTabSz="914400" rtl="0" eaLnBrk="1" fontAlgn="base" latinLnBrk="0" hangingPunct="1">
                        <a:lnSpc>
                          <a:spcPct val="100000"/>
                        </a:lnSpc>
                        <a:spcBef>
                          <a:spcPts val="575"/>
                        </a:spcBef>
                        <a:spcAft>
                          <a:spcPct val="0"/>
                        </a:spcAft>
                        <a:buClrTx/>
                        <a:buSzTx/>
                        <a:buFontTx/>
                        <a:buNone/>
                        <a:tabLst/>
                      </a:pPr>
                      <a:r>
                        <a:rPr kumimoji="0" lang="zh-TW" altLang="zh-TW" sz="1400" b="1" i="0" u="none" strike="noStrike" cap="none" normalizeH="0" baseline="0">
                          <a:ln>
                            <a:noFill/>
                          </a:ln>
                          <a:solidFill>
                            <a:srgbClr val="006FC0"/>
                          </a:solidFill>
                          <a:effectLst/>
                          <a:latin typeface="微軟正黑體" panose="020B0604030504040204" pitchFamily="34" charset="-120"/>
                          <a:ea typeface="微軟正黑體" panose="020B0604030504040204" pitchFamily="34" charset="-120"/>
                        </a:rPr>
                        <a:t>高雄餐旅大學</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hMerge="1">
                  <a:txBody>
                    <a:bodyPr/>
                    <a:lstStyle/>
                    <a:p>
                      <a:endParaRPr lang="zh-TW" altLang="en-US"/>
                    </a:p>
                  </a:txBody>
                  <a:tcPr/>
                </a:tc>
                <a:tc>
                  <a:txBody>
                    <a:bodyPr/>
                    <a:lstStyle>
                      <a:lvl1pPr marL="31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75"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1" i="0" u="none" strike="noStrike" cap="none" normalizeH="0" baseline="0">
                          <a:ln>
                            <a:noFill/>
                          </a:ln>
                          <a:solidFill>
                            <a:srgbClr val="006FC0"/>
                          </a:solidFill>
                          <a:effectLst/>
                          <a:latin typeface="微軟正黑體" panose="020B0604030504040204" pitchFamily="34" charset="-120"/>
                          <a:ea typeface="微軟正黑體" panose="020B0604030504040204" pitchFamily="34" charset="-120"/>
                        </a:rPr>
                        <a:t>臺東專科學校</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vMerge="1">
                  <a:txBody>
                    <a:bodyPr/>
                    <a:lstStyle/>
                    <a:p>
                      <a:endParaRPr lang="zh-TW" altLang="en-US"/>
                    </a:p>
                  </a:txBody>
                  <a:tcPr/>
                </a:tc>
                <a:extLst>
                  <a:ext uri="{0D108BD9-81ED-4DB2-BD59-A6C34878D82A}">
                    <a16:rowId xmlns:a16="http://schemas.microsoft.com/office/drawing/2014/main" val="10002"/>
                  </a:ext>
                </a:extLst>
              </a:tr>
              <a:tr h="32385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致理科技大學</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中華科技大學</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弘光科技大學</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tc gridSpan="2">
                  <a:txBody>
                    <a:bodyPr/>
                    <a:lstStyle>
                      <a:lvl1pPr marL="3127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2738" marR="0" lvl="0" indent="0" algn="l" defTabSz="914400" rtl="0" eaLnBrk="1" fontAlgn="base" latinLnBrk="0" hangingPunct="1">
                        <a:lnSpc>
                          <a:spcPct val="100000"/>
                        </a:lnSpc>
                        <a:spcBef>
                          <a:spcPts val="575"/>
                        </a:spcBef>
                        <a:spcAft>
                          <a:spcPct val="0"/>
                        </a:spcAft>
                        <a:buClrTx/>
                        <a:buSzTx/>
                        <a:buFontTx/>
                        <a:buNone/>
                        <a:tabLst/>
                      </a:pPr>
                      <a:r>
                        <a:rPr kumimoji="0" lang="zh-TW" altLang="zh-TW" sz="1400" b="1" i="0" u="none" strike="noStrike" cap="none" normalizeH="0" baseline="0">
                          <a:ln>
                            <a:noFill/>
                          </a:ln>
                          <a:solidFill>
                            <a:srgbClr val="006FC0"/>
                          </a:solidFill>
                          <a:effectLst/>
                          <a:latin typeface="微軟正黑體" panose="020B0604030504040204" pitchFamily="34" charset="-120"/>
                          <a:ea typeface="微軟正黑體" panose="020B0604030504040204" pitchFamily="34" charset="-120"/>
                        </a:rPr>
                        <a:t>臺南醫護專校</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hMerge="1">
                  <a:txBody>
                    <a:bodyPr/>
                    <a:lstStyle/>
                    <a:p>
                      <a:endParaRPr lang="zh-TW" altLang="en-US"/>
                    </a:p>
                  </a:txBody>
                  <a:tcPr/>
                </a:tc>
                <a:tc>
                  <a:txBody>
                    <a:bodyPr/>
                    <a:lstStyle>
                      <a:lvl1pPr marL="31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75"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美和科技大學</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vMerge="1">
                  <a:txBody>
                    <a:bodyPr/>
                    <a:lstStyle/>
                    <a:p>
                      <a:endParaRPr lang="zh-TW" altLang="en-US"/>
                    </a:p>
                  </a:txBody>
                  <a:tcPr/>
                </a:tc>
                <a:extLst>
                  <a:ext uri="{0D108BD9-81ED-4DB2-BD59-A6C34878D82A}">
                    <a16:rowId xmlns:a16="http://schemas.microsoft.com/office/drawing/2014/main" val="10003"/>
                  </a:ext>
                </a:extLst>
              </a:tr>
              <a:tr h="32385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臺北城市科大</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台北海洋科大</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南開科技大學</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tc gridSpan="2">
                  <a:txBody>
                    <a:bodyPr/>
                    <a:lstStyle>
                      <a:lvl1pPr marL="3127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2738" marR="0" lvl="0" indent="0" algn="l"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中華醫事科大</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hMerge="1">
                  <a:txBody>
                    <a:bodyPr/>
                    <a:lstStyle/>
                    <a:p>
                      <a:endParaRPr lang="zh-TW" altLang="en-US"/>
                    </a:p>
                  </a:txBody>
                  <a:tcPr/>
                </a:tc>
                <a:tc>
                  <a:txBody>
                    <a:bodyPr/>
                    <a:lstStyle>
                      <a:lvl1pPr marL="31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75"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輔英科技大學</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vMerge="1">
                  <a:txBody>
                    <a:bodyPr/>
                    <a:lstStyle/>
                    <a:p>
                      <a:endParaRPr lang="zh-TW" altLang="en-US"/>
                    </a:p>
                  </a:txBody>
                  <a:tcPr/>
                </a:tc>
                <a:extLst>
                  <a:ext uri="{0D108BD9-81ED-4DB2-BD59-A6C34878D82A}">
                    <a16:rowId xmlns:a16="http://schemas.microsoft.com/office/drawing/2014/main" val="10004"/>
                  </a:ext>
                </a:extLst>
              </a:tr>
              <a:tr h="32385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宏國德霖科大</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龍華科技大學</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仁德醫護專校</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tc gridSpan="2">
                  <a:txBody>
                    <a:bodyPr/>
                    <a:lstStyle>
                      <a:lvl1pPr marL="3127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2738" marR="0" lvl="0" indent="0" algn="l"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正修科技大學</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hMerge="1">
                  <a:txBody>
                    <a:bodyPr/>
                    <a:lstStyle/>
                    <a:p>
                      <a:endParaRPr lang="zh-TW" altLang="en-US"/>
                    </a:p>
                  </a:txBody>
                  <a:tcPr/>
                </a:tc>
                <a:tc>
                  <a:txBody>
                    <a:bodyPr/>
                    <a:lstStyle>
                      <a:lvl1pPr marL="31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75"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南臺科技大學</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vMerge="1">
                  <a:txBody>
                    <a:bodyPr/>
                    <a:lstStyle/>
                    <a:p>
                      <a:endParaRPr lang="zh-TW" altLang="en-US"/>
                    </a:p>
                  </a:txBody>
                  <a:tcPr/>
                </a:tc>
                <a:extLst>
                  <a:ext uri="{0D108BD9-81ED-4DB2-BD59-A6C34878D82A}">
                    <a16:rowId xmlns:a16="http://schemas.microsoft.com/office/drawing/2014/main" val="10005"/>
                  </a:ext>
                </a:extLst>
              </a:tr>
              <a:tr h="32385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耕莘醫護專校</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馬偕醫護專校</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中臺科技大學</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tc gridSpan="2">
                  <a:txBody>
                    <a:bodyPr/>
                    <a:lstStyle>
                      <a:lvl1pPr marL="3127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2738" marR="0" lvl="0" indent="0" algn="l"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慈惠醫護專校</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hMerge="1">
                  <a:txBody>
                    <a:bodyPr/>
                    <a:lstStyle/>
                    <a:p>
                      <a:endParaRPr lang="zh-TW" altLang="en-US"/>
                    </a:p>
                  </a:txBody>
                  <a:tcPr/>
                </a:tc>
                <a:tc>
                  <a:txBody>
                    <a:bodyPr/>
                    <a:lstStyle>
                      <a:lvl1pPr marL="31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75"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樹人醫護專校</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vMerge="1">
                  <a:txBody>
                    <a:bodyPr/>
                    <a:lstStyle/>
                    <a:p>
                      <a:endParaRPr lang="zh-TW" altLang="en-US"/>
                    </a:p>
                  </a:txBody>
                  <a:tcPr/>
                </a:tc>
                <a:extLst>
                  <a:ext uri="{0D108BD9-81ED-4DB2-BD59-A6C34878D82A}">
                    <a16:rowId xmlns:a16="http://schemas.microsoft.com/office/drawing/2014/main" val="10006"/>
                  </a:ext>
                </a:extLst>
              </a:tr>
              <a:tr h="32385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新生醫護專校</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聖母醫護專校</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tc gridSpan="2">
                  <a:txBody>
                    <a:bodyPr/>
                    <a:lstStyle>
                      <a:lvl1pPr marL="3127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2738" marR="0" lvl="0" indent="0" algn="l"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敏惠醫護專校</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hMerge="1">
                  <a:txBody>
                    <a:bodyPr/>
                    <a:lstStyle/>
                    <a:p>
                      <a:endParaRPr lang="zh-TW" altLang="en-US"/>
                    </a:p>
                  </a:txBody>
                  <a:tcPr/>
                </a:tc>
                <a:tc>
                  <a:txBody>
                    <a:bodyPr/>
                    <a:lstStyle>
                      <a:lvl1pPr marL="31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75" marR="0" lvl="0" indent="0" algn="ctr" defTabSz="914400" rtl="0" eaLnBrk="1" fontAlgn="base" latinLnBrk="0" hangingPunct="1">
                        <a:lnSpc>
                          <a:spcPct val="100000"/>
                        </a:lnSpc>
                        <a:spcBef>
                          <a:spcPts val="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育英醫護專校</a:t>
                      </a:r>
                    </a:p>
                  </a:txBody>
                  <a:tcPr marL="0" marR="0" marT="552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vMerge="1">
                  <a:txBody>
                    <a:bodyPr/>
                    <a:lstStyle/>
                    <a:p>
                      <a:endParaRPr lang="zh-TW" altLang="en-US"/>
                    </a:p>
                  </a:txBody>
                  <a:tcPr/>
                </a:tc>
                <a:extLst>
                  <a:ext uri="{0D108BD9-81ED-4DB2-BD59-A6C34878D82A}">
                    <a16:rowId xmlns:a16="http://schemas.microsoft.com/office/drawing/2014/main" val="10007"/>
                  </a:ext>
                </a:extLst>
              </a:tr>
              <a:tr h="479425">
                <a:tc>
                  <a:txBody>
                    <a:bodyPr/>
                    <a:lstStyle>
                      <a:lvl1pPr marL="157163" indent="-412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7163" marR="0" lvl="0" indent="-41275" algn="l" defTabSz="914400" rtl="0" eaLnBrk="1" fontAlgn="base" latinLnBrk="0" hangingPunct="1">
                        <a:lnSpc>
                          <a:spcPct val="100000"/>
                        </a:lnSpc>
                        <a:spcBef>
                          <a:spcPts val="32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德育護理健康學院 (原經國管理學院)</a:t>
                      </a:r>
                    </a:p>
                  </a:txBody>
                  <a:tcPr marL="0" marR="0" marT="3048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黎明技術學院</a:t>
                      </a:r>
                    </a:p>
                  </a:txBody>
                  <a:tcPr marL="0" marR="0" marT="13335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tc gridSpan="2">
                  <a:txBody>
                    <a:bodyPr/>
                    <a:lstStyle>
                      <a:lvl1pPr marL="3127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2738" marR="0" lvl="0" indent="0" algn="l" defTabSz="914400" rtl="0" eaLnBrk="1" fontAlgn="base" latinLnBrk="0" hangingPunct="1">
                        <a:lnSpc>
                          <a:spcPct val="100000"/>
                        </a:lnSpc>
                        <a:spcBef>
                          <a:spcPts val="14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崇仁醫護專校</a:t>
                      </a:r>
                    </a:p>
                  </a:txBody>
                  <a:tcPr marL="0" marR="0" marT="13335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hMerge="1">
                  <a:txBody>
                    <a:bodyPr/>
                    <a:lstStyle/>
                    <a:p>
                      <a:endParaRPr lang="zh-TW" altLang="en-US"/>
                    </a:p>
                  </a:txBody>
                  <a:tcPr/>
                </a:tc>
                <a:tc>
                  <a:txBody>
                    <a:bodyPr/>
                    <a:lstStyle>
                      <a:lvl1pPr marL="31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75" marR="0" lvl="0" indent="0" algn="ctr" defTabSz="914400" rtl="0" eaLnBrk="1" fontAlgn="base" latinLnBrk="0" hangingPunct="1">
                        <a:lnSpc>
                          <a:spcPct val="100000"/>
                        </a:lnSpc>
                        <a:spcBef>
                          <a:spcPts val="14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文藻外語大學</a:t>
                      </a:r>
                    </a:p>
                  </a:txBody>
                  <a:tcPr marL="0" marR="0" marT="13335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vMerge="1">
                  <a:txBody>
                    <a:bodyPr/>
                    <a:lstStyle/>
                    <a:p>
                      <a:endParaRPr lang="zh-TW" altLang="en-US"/>
                    </a:p>
                  </a:txBody>
                  <a:tcPr/>
                </a:tc>
                <a:extLst>
                  <a:ext uri="{0D108BD9-81ED-4DB2-BD59-A6C34878D82A}">
                    <a16:rowId xmlns:a16="http://schemas.microsoft.com/office/drawing/2014/main" val="10008"/>
                  </a:ext>
                </a:extLst>
              </a:tr>
              <a:tr h="32385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88"/>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康寧大學</a:t>
                      </a:r>
                    </a:p>
                  </a:txBody>
                  <a:tcPr marL="0" marR="0" marT="5572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tc gridSpan="2">
                  <a:txBody>
                    <a:bodyPr/>
                    <a:lstStyle>
                      <a:lvl1pPr marL="3127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2738" marR="0" lvl="0" indent="0" algn="l" defTabSz="914400" rtl="0" eaLnBrk="1" fontAlgn="base" latinLnBrk="0" hangingPunct="1">
                        <a:lnSpc>
                          <a:spcPct val="100000"/>
                        </a:lnSpc>
                        <a:spcBef>
                          <a:spcPts val="588"/>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大仁科技大學</a:t>
                      </a:r>
                    </a:p>
                  </a:txBody>
                  <a:tcPr marL="0" marR="0" marT="5572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hMerge="1">
                  <a:txBody>
                    <a:bodyPr/>
                    <a:lstStyle/>
                    <a:p>
                      <a:endParaRPr lang="zh-TW" altLang="en-US"/>
                    </a:p>
                  </a:txBody>
                  <a:tcPr/>
                </a:tc>
                <a:tc>
                  <a:txBody>
                    <a:bodyPr/>
                    <a:lstStyle>
                      <a:lvl1pPr marL="31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75" marR="0" lvl="0" indent="0" algn="ctr" defTabSz="914400" rtl="0" eaLnBrk="1" fontAlgn="base" latinLnBrk="0" hangingPunct="1">
                        <a:lnSpc>
                          <a:spcPct val="100000"/>
                        </a:lnSpc>
                        <a:spcBef>
                          <a:spcPts val="588"/>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嘉南藥理大學</a:t>
                      </a:r>
                    </a:p>
                  </a:txBody>
                  <a:tcPr marL="0" marR="0" marT="5572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vMerge="1">
                  <a:txBody>
                    <a:bodyPr/>
                    <a:lstStyle/>
                    <a:p>
                      <a:endParaRPr lang="zh-TW" altLang="en-US"/>
                    </a:p>
                  </a:txBody>
                  <a:tcPr/>
                </a:tc>
                <a:extLst>
                  <a:ext uri="{0D108BD9-81ED-4DB2-BD59-A6C34878D82A}">
                    <a16:rowId xmlns:a16="http://schemas.microsoft.com/office/drawing/2014/main" val="10009"/>
                  </a:ext>
                </a:extLst>
              </a:tr>
              <a:tr h="32385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4FFF1"/>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tc gridSpan="2">
                  <a:txBody>
                    <a:bodyPr/>
                    <a:lstStyle>
                      <a:lvl1pPr marL="3127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2738" marR="0" lvl="0" indent="0" algn="l" defTabSz="914400" rtl="0" eaLnBrk="1" fontAlgn="base" latinLnBrk="0" hangingPunct="1">
                        <a:lnSpc>
                          <a:spcPct val="100000"/>
                        </a:lnSpc>
                        <a:spcBef>
                          <a:spcPts val="588"/>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台南應用科大</a:t>
                      </a:r>
                    </a:p>
                  </a:txBody>
                  <a:tcPr marL="0" marR="0" marT="5572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AF50"/>
                      </a:solidFill>
                      <a:prstDash val="solid"/>
                      <a:round/>
                      <a:headEnd type="none" w="med" len="med"/>
                      <a:tailEnd type="none" w="med" len="med"/>
                    </a:lnB>
                    <a:lnTlToBr>
                      <a:noFill/>
                    </a:lnTlToBr>
                    <a:lnBlToTr>
                      <a:noFill/>
                    </a:lnBlToTr>
                    <a:solidFill>
                      <a:srgbClr val="FFF7FF"/>
                    </a:solidFill>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AF50"/>
                      </a:solidFill>
                      <a:prstDash val="solid"/>
                      <a:round/>
                      <a:headEnd type="none" w="med" len="med"/>
                      <a:tailEnd type="none" w="med" len="med"/>
                    </a:lnB>
                    <a:lnTlToBr>
                      <a:noFill/>
                    </a:lnTlToBr>
                    <a:lnBlToTr>
                      <a:noFill/>
                    </a:lnBlToTr>
                    <a:solidFill>
                      <a:srgbClr val="FFF7FF"/>
                    </a:solidFill>
                  </a:tcPr>
                </a:tc>
                <a:tc vMerge="1">
                  <a:txBody>
                    <a:bodyPr/>
                    <a:lstStyle/>
                    <a:p>
                      <a:endParaRPr lang="zh-TW" altLang="en-US"/>
                    </a:p>
                  </a:txBody>
                  <a:tcPr/>
                </a:tc>
                <a:extLst>
                  <a:ext uri="{0D108BD9-81ED-4DB2-BD59-A6C34878D82A}">
                    <a16:rowId xmlns:a16="http://schemas.microsoft.com/office/drawing/2014/main" val="10010"/>
                  </a:ext>
                </a:extLst>
              </a:tr>
              <a:tr h="339725">
                <a:tc grid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a:noFill/>
                    </a:lnL>
                    <a:lnR w="57150" cap="flat" cmpd="sng" algn="ctr">
                      <a:solidFill>
                        <a:srgbClr val="00AF5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lnTlToBr>
                      <a:noFill/>
                    </a:lnTlToBr>
                    <a:lnBlToTr>
                      <a:noFill/>
                    </a:lnBlToTr>
                    <a:no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lvl1pPr marL="24765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247650" marR="0" lvl="0" indent="0" algn="l" defTabSz="914400" rtl="0" eaLnBrk="1" fontAlgn="base" latinLnBrk="0" hangingPunct="1">
                        <a:lnSpc>
                          <a:spcPct val="100000"/>
                        </a:lnSpc>
                        <a:spcBef>
                          <a:spcPts val="225"/>
                        </a:spcBef>
                        <a:spcAft>
                          <a:spcPct val="0"/>
                        </a:spcAft>
                        <a:buClrTx/>
                        <a:buSzTx/>
                        <a:buFontTx/>
                        <a:buNone/>
                        <a:tabLst/>
                      </a:pPr>
                      <a:r>
                        <a:rPr kumimoji="0" lang="zh-TW" altLang="zh-TW" sz="1800" b="0" i="0" u="none" strike="noStrike" cap="none" normalizeH="0" baseline="0">
                          <a:ln>
                            <a:noFill/>
                          </a:ln>
                          <a:solidFill>
                            <a:srgbClr val="308A70"/>
                          </a:solidFill>
                          <a:effectLst/>
                          <a:latin typeface="微軟正黑體" panose="020B0604030504040204" pitchFamily="34" charset="-120"/>
                          <a:ea typeface="微軟正黑體" panose="020B0604030504040204" pitchFamily="34" charset="-120"/>
                        </a:rPr>
                        <a:t>詳細內容以簡章為準</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1907" marB="0" horzOverflow="overflow">
                    <a:lnL w="57150" cap="flat" cmpd="sng" algn="ctr">
                      <a:solidFill>
                        <a:srgbClr val="00AF50"/>
                      </a:solidFill>
                      <a:prstDash val="solid"/>
                      <a:round/>
                      <a:headEnd type="none" w="med" len="med"/>
                      <a:tailEnd type="none" w="med" len="med"/>
                    </a:lnL>
                    <a:lnR w="57150" cap="flat" cmpd="sng" algn="ctr">
                      <a:solidFill>
                        <a:srgbClr val="00AF50"/>
                      </a:solidFill>
                      <a:prstDash val="solid"/>
                      <a:round/>
                      <a:headEnd type="none" w="med" len="med"/>
                      <a:tailEnd type="none" w="med" len="med"/>
                    </a:lnR>
                    <a:lnT w="12700" cap="flat" cmpd="sng" algn="ctr">
                      <a:solidFill>
                        <a:srgbClr val="00AF50"/>
                      </a:solidFill>
                      <a:prstDash val="solid"/>
                      <a:round/>
                      <a:headEnd type="none" w="med" len="med"/>
                      <a:tailEnd type="none" w="med" len="med"/>
                    </a:lnT>
                    <a:lnB w="57150" cap="flat" cmpd="sng" algn="ctr">
                      <a:solidFill>
                        <a:srgbClr val="00AF50"/>
                      </a:solidFill>
                      <a:prstDash val="solid"/>
                      <a:round/>
                      <a:headEnd type="none" w="med" len="med"/>
                      <a:tailEnd type="none" w="med" len="med"/>
                    </a:lnB>
                    <a:lnTlToBr>
                      <a:noFill/>
                    </a:lnTlToBr>
                    <a:lnBlToTr>
                      <a:noFill/>
                    </a:lnBlToTr>
                    <a:noFill/>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11"/>
                  </a:ext>
                </a:extLst>
              </a:tr>
            </a:tbl>
          </a:graphicData>
        </a:graphic>
      </p:graphicFrame>
      <p:sp>
        <p:nvSpPr>
          <p:cNvPr id="202835" name="object 5">
            <a:extLst>
              <a:ext uri="{FF2B5EF4-FFF2-40B4-BE49-F238E27FC236}">
                <a16:creationId xmlns:a16="http://schemas.microsoft.com/office/drawing/2014/main" id="{A8C717BD-8710-A195-880C-B6F70F482582}"/>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D6762DE0-5E00-4189-BED2-560A4DF9D629}" type="slidenum">
              <a:rPr lang="zh-TW" altLang="zh-TW" sz="1000">
                <a:solidFill>
                  <a:schemeClr val="bg1"/>
                </a:solidFill>
                <a:latin typeface="Trebuchet MS" panose="020B0603020202020204" pitchFamily="34" charset="0"/>
              </a:rPr>
              <a:pPr>
                <a:spcBef>
                  <a:spcPts val="13"/>
                </a:spcBef>
                <a:buClrTx/>
                <a:buSzTx/>
                <a:buFontTx/>
                <a:buNone/>
              </a:pPr>
              <a:t>173</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3778" name="object 2">
            <a:extLst>
              <a:ext uri="{FF2B5EF4-FFF2-40B4-BE49-F238E27FC236}">
                <a16:creationId xmlns:a16="http://schemas.microsoft.com/office/drawing/2014/main" id="{9EA50114-4FF1-813C-CFAE-008F144871A3}"/>
              </a:ext>
            </a:extLst>
          </p:cNvPr>
          <p:cNvGrpSpPr>
            <a:grpSpLocks/>
          </p:cNvGrpSpPr>
          <p:nvPr/>
        </p:nvGrpSpPr>
        <p:grpSpPr bwMode="auto">
          <a:xfrm>
            <a:off x="1123950" y="1147763"/>
            <a:ext cx="6321425" cy="2260600"/>
            <a:chOff x="1499616" y="387222"/>
            <a:chExt cx="8427085" cy="3014345"/>
          </a:xfrm>
        </p:grpSpPr>
        <p:pic>
          <p:nvPicPr>
            <p:cNvPr id="203806" name="object 3">
              <a:extLst>
                <a:ext uri="{FF2B5EF4-FFF2-40B4-BE49-F238E27FC236}">
                  <a16:creationId xmlns:a16="http://schemas.microsoft.com/office/drawing/2014/main" id="{4ED18B42-3736-475D-E284-61DA5691E56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25607" y="932053"/>
              <a:ext cx="2200837" cy="2469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807" name="object 4">
              <a:extLst>
                <a:ext uri="{FF2B5EF4-FFF2-40B4-BE49-F238E27FC236}">
                  <a16:creationId xmlns:a16="http://schemas.microsoft.com/office/drawing/2014/main" id="{F80E0840-F458-583B-6501-069666D7D0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5491" y="387222"/>
              <a:ext cx="6607429" cy="546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808" name="object 5">
              <a:extLst>
                <a:ext uri="{FF2B5EF4-FFF2-40B4-BE49-F238E27FC236}">
                  <a16:creationId xmlns:a16="http://schemas.microsoft.com/office/drawing/2014/main" id="{925374E4-3D1B-4DBF-3974-1D80E297333D}"/>
                </a:ext>
              </a:extLst>
            </p:cNvPr>
            <p:cNvSpPr>
              <a:spLocks/>
            </p:cNvSpPr>
            <p:nvPr/>
          </p:nvSpPr>
          <p:spPr bwMode="auto">
            <a:xfrm>
              <a:off x="1505966" y="1648714"/>
              <a:ext cx="6087110" cy="639445"/>
            </a:xfrm>
            <a:custGeom>
              <a:avLst/>
              <a:gdLst>
                <a:gd name="T0" fmla="*/ 6023255 w 6087109"/>
                <a:gd name="T1" fmla="*/ 0 h 639444"/>
                <a:gd name="T2" fmla="*/ 63881 w 6087109"/>
                <a:gd name="T3" fmla="*/ 0 h 639444"/>
                <a:gd name="T4" fmla="*/ 39004 w 6087109"/>
                <a:gd name="T5" fmla="*/ 5016 h 639444"/>
                <a:gd name="T6" fmla="*/ 18700 w 6087109"/>
                <a:gd name="T7" fmla="*/ 18700 h 639444"/>
                <a:gd name="T8" fmla="*/ 5016 w 6087109"/>
                <a:gd name="T9" fmla="*/ 39004 h 639444"/>
                <a:gd name="T10" fmla="*/ 0 w 6087109"/>
                <a:gd name="T11" fmla="*/ 63881 h 639444"/>
                <a:gd name="T12" fmla="*/ 0 w 6087109"/>
                <a:gd name="T13" fmla="*/ 575209 h 639444"/>
                <a:gd name="T14" fmla="*/ 5016 w 6087109"/>
                <a:gd name="T15" fmla="*/ 600085 h 639444"/>
                <a:gd name="T16" fmla="*/ 18700 w 6087109"/>
                <a:gd name="T17" fmla="*/ 620389 h 639444"/>
                <a:gd name="T18" fmla="*/ 39004 w 6087109"/>
                <a:gd name="T19" fmla="*/ 634073 h 639444"/>
                <a:gd name="T20" fmla="*/ 63881 w 6087109"/>
                <a:gd name="T21" fmla="*/ 639089 h 639444"/>
                <a:gd name="T22" fmla="*/ 6023255 w 6087109"/>
                <a:gd name="T23" fmla="*/ 639089 h 639444"/>
                <a:gd name="T24" fmla="*/ 6048077 w 6087109"/>
                <a:gd name="T25" fmla="*/ 634073 h 639444"/>
                <a:gd name="T26" fmla="*/ 6068387 w 6087109"/>
                <a:gd name="T27" fmla="*/ 620389 h 639444"/>
                <a:gd name="T28" fmla="*/ 6082101 w 6087109"/>
                <a:gd name="T29" fmla="*/ 600085 h 639444"/>
                <a:gd name="T30" fmla="*/ 6087136 w 6087109"/>
                <a:gd name="T31" fmla="*/ 575209 h 639444"/>
                <a:gd name="T32" fmla="*/ 6087136 w 6087109"/>
                <a:gd name="T33" fmla="*/ 63881 h 639444"/>
                <a:gd name="T34" fmla="*/ 6082101 w 6087109"/>
                <a:gd name="T35" fmla="*/ 39004 h 639444"/>
                <a:gd name="T36" fmla="*/ 6068387 w 6087109"/>
                <a:gd name="T37" fmla="*/ 18700 h 639444"/>
                <a:gd name="T38" fmla="*/ 6048077 w 6087109"/>
                <a:gd name="T39" fmla="*/ 5016 h 639444"/>
                <a:gd name="T40" fmla="*/ 6023255 w 6087109"/>
                <a:gd name="T41" fmla="*/ 0 h 6394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87109" h="639444">
                  <a:moveTo>
                    <a:pt x="6023229" y="0"/>
                  </a:moveTo>
                  <a:lnTo>
                    <a:pt x="63881" y="0"/>
                  </a:lnTo>
                  <a:lnTo>
                    <a:pt x="39004" y="5016"/>
                  </a:lnTo>
                  <a:lnTo>
                    <a:pt x="18700" y="18700"/>
                  </a:lnTo>
                  <a:lnTo>
                    <a:pt x="5016" y="39004"/>
                  </a:lnTo>
                  <a:lnTo>
                    <a:pt x="0" y="63881"/>
                  </a:lnTo>
                  <a:lnTo>
                    <a:pt x="0" y="575183"/>
                  </a:lnTo>
                  <a:lnTo>
                    <a:pt x="5016" y="600059"/>
                  </a:lnTo>
                  <a:lnTo>
                    <a:pt x="18700" y="620363"/>
                  </a:lnTo>
                  <a:lnTo>
                    <a:pt x="39004" y="634047"/>
                  </a:lnTo>
                  <a:lnTo>
                    <a:pt x="63881" y="639063"/>
                  </a:lnTo>
                  <a:lnTo>
                    <a:pt x="6023229" y="639063"/>
                  </a:lnTo>
                  <a:lnTo>
                    <a:pt x="6048051" y="634047"/>
                  </a:lnTo>
                  <a:lnTo>
                    <a:pt x="6068361" y="620363"/>
                  </a:lnTo>
                  <a:lnTo>
                    <a:pt x="6082075" y="600059"/>
                  </a:lnTo>
                  <a:lnTo>
                    <a:pt x="6087110" y="575183"/>
                  </a:lnTo>
                  <a:lnTo>
                    <a:pt x="6087110" y="63881"/>
                  </a:lnTo>
                  <a:lnTo>
                    <a:pt x="6082075" y="39004"/>
                  </a:lnTo>
                  <a:lnTo>
                    <a:pt x="6068361" y="18700"/>
                  </a:lnTo>
                  <a:lnTo>
                    <a:pt x="6048051" y="5016"/>
                  </a:lnTo>
                  <a:lnTo>
                    <a:pt x="6023229" y="0"/>
                  </a:lnTo>
                  <a:close/>
                </a:path>
              </a:pathLst>
            </a:custGeom>
            <a:solidFill>
              <a:srgbClr val="6600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03809" name="object 6">
              <a:extLst>
                <a:ext uri="{FF2B5EF4-FFF2-40B4-BE49-F238E27FC236}">
                  <a16:creationId xmlns:a16="http://schemas.microsoft.com/office/drawing/2014/main" id="{FEB90E6B-8908-FFA7-54EE-491F265EA378}"/>
                </a:ext>
              </a:extLst>
            </p:cNvPr>
            <p:cNvSpPr>
              <a:spLocks/>
            </p:cNvSpPr>
            <p:nvPr/>
          </p:nvSpPr>
          <p:spPr bwMode="auto">
            <a:xfrm>
              <a:off x="1505966" y="1648714"/>
              <a:ext cx="6087110" cy="639445"/>
            </a:xfrm>
            <a:custGeom>
              <a:avLst/>
              <a:gdLst>
                <a:gd name="T0" fmla="*/ 0 w 6087109"/>
                <a:gd name="T1" fmla="*/ 63881 h 639444"/>
                <a:gd name="T2" fmla="*/ 5016 w 6087109"/>
                <a:gd name="T3" fmla="*/ 39004 h 639444"/>
                <a:gd name="T4" fmla="*/ 18700 w 6087109"/>
                <a:gd name="T5" fmla="*/ 18700 h 639444"/>
                <a:gd name="T6" fmla="*/ 39004 w 6087109"/>
                <a:gd name="T7" fmla="*/ 5016 h 639444"/>
                <a:gd name="T8" fmla="*/ 63881 w 6087109"/>
                <a:gd name="T9" fmla="*/ 0 h 639444"/>
                <a:gd name="T10" fmla="*/ 6023255 w 6087109"/>
                <a:gd name="T11" fmla="*/ 0 h 639444"/>
                <a:gd name="T12" fmla="*/ 6048077 w 6087109"/>
                <a:gd name="T13" fmla="*/ 5016 h 639444"/>
                <a:gd name="T14" fmla="*/ 6068387 w 6087109"/>
                <a:gd name="T15" fmla="*/ 18700 h 639444"/>
                <a:gd name="T16" fmla="*/ 6082101 w 6087109"/>
                <a:gd name="T17" fmla="*/ 39004 h 639444"/>
                <a:gd name="T18" fmla="*/ 6087136 w 6087109"/>
                <a:gd name="T19" fmla="*/ 63881 h 639444"/>
                <a:gd name="T20" fmla="*/ 6087136 w 6087109"/>
                <a:gd name="T21" fmla="*/ 575209 h 639444"/>
                <a:gd name="T22" fmla="*/ 6082101 w 6087109"/>
                <a:gd name="T23" fmla="*/ 600085 h 639444"/>
                <a:gd name="T24" fmla="*/ 6068387 w 6087109"/>
                <a:gd name="T25" fmla="*/ 620389 h 639444"/>
                <a:gd name="T26" fmla="*/ 6048077 w 6087109"/>
                <a:gd name="T27" fmla="*/ 634073 h 639444"/>
                <a:gd name="T28" fmla="*/ 6023255 w 6087109"/>
                <a:gd name="T29" fmla="*/ 639089 h 639444"/>
                <a:gd name="T30" fmla="*/ 63881 w 6087109"/>
                <a:gd name="T31" fmla="*/ 639089 h 639444"/>
                <a:gd name="T32" fmla="*/ 39004 w 6087109"/>
                <a:gd name="T33" fmla="*/ 634073 h 639444"/>
                <a:gd name="T34" fmla="*/ 18700 w 6087109"/>
                <a:gd name="T35" fmla="*/ 620389 h 639444"/>
                <a:gd name="T36" fmla="*/ 5016 w 6087109"/>
                <a:gd name="T37" fmla="*/ 600085 h 639444"/>
                <a:gd name="T38" fmla="*/ 0 w 6087109"/>
                <a:gd name="T39" fmla="*/ 575209 h 639444"/>
                <a:gd name="T40" fmla="*/ 0 w 6087109"/>
                <a:gd name="T41" fmla="*/ 63881 h 6394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87109" h="639444">
                  <a:moveTo>
                    <a:pt x="0" y="63881"/>
                  </a:moveTo>
                  <a:lnTo>
                    <a:pt x="5016" y="39004"/>
                  </a:lnTo>
                  <a:lnTo>
                    <a:pt x="18700" y="18700"/>
                  </a:lnTo>
                  <a:lnTo>
                    <a:pt x="39004" y="5016"/>
                  </a:lnTo>
                  <a:lnTo>
                    <a:pt x="63881" y="0"/>
                  </a:lnTo>
                  <a:lnTo>
                    <a:pt x="6023229" y="0"/>
                  </a:lnTo>
                  <a:lnTo>
                    <a:pt x="6048051" y="5016"/>
                  </a:lnTo>
                  <a:lnTo>
                    <a:pt x="6068361" y="18700"/>
                  </a:lnTo>
                  <a:lnTo>
                    <a:pt x="6082075" y="39004"/>
                  </a:lnTo>
                  <a:lnTo>
                    <a:pt x="6087110" y="63881"/>
                  </a:lnTo>
                  <a:lnTo>
                    <a:pt x="6087110" y="575183"/>
                  </a:lnTo>
                  <a:lnTo>
                    <a:pt x="6082075" y="600059"/>
                  </a:lnTo>
                  <a:lnTo>
                    <a:pt x="6068361" y="620363"/>
                  </a:lnTo>
                  <a:lnTo>
                    <a:pt x="6048051" y="634047"/>
                  </a:lnTo>
                  <a:lnTo>
                    <a:pt x="6023229" y="639063"/>
                  </a:lnTo>
                  <a:lnTo>
                    <a:pt x="63881" y="639063"/>
                  </a:lnTo>
                  <a:lnTo>
                    <a:pt x="39004" y="634047"/>
                  </a:lnTo>
                  <a:lnTo>
                    <a:pt x="18700" y="620363"/>
                  </a:lnTo>
                  <a:lnTo>
                    <a:pt x="5016" y="600059"/>
                  </a:lnTo>
                  <a:lnTo>
                    <a:pt x="0" y="575183"/>
                  </a:lnTo>
                  <a:lnTo>
                    <a:pt x="0" y="63881"/>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7" name="object 7">
            <a:extLst>
              <a:ext uri="{FF2B5EF4-FFF2-40B4-BE49-F238E27FC236}">
                <a16:creationId xmlns:a16="http://schemas.microsoft.com/office/drawing/2014/main" id="{C9B776F0-EA3B-3814-7CA8-CAFF8979A023}"/>
              </a:ext>
            </a:extLst>
          </p:cNvPr>
          <p:cNvSpPr txBox="1">
            <a:spLocks noGrp="1"/>
          </p:cNvSpPr>
          <p:nvPr>
            <p:ph type="title"/>
          </p:nvPr>
        </p:nvSpPr>
        <p:spPr>
          <a:xfrm>
            <a:off x="2489200" y="2182813"/>
            <a:ext cx="1847850" cy="287337"/>
          </a:xfrm>
        </p:spPr>
        <p:txBody>
          <a:bodyPr lIns="0" tIns="9525" rIns="0" bIns="0" rtlCol="0">
            <a:spAutoFit/>
          </a:bodyPr>
          <a:lstStyle/>
          <a:p>
            <a:pPr marL="9525">
              <a:spcBef>
                <a:spcPts val="75"/>
              </a:spcBef>
              <a:defRPr/>
            </a:pPr>
            <a:r>
              <a:rPr sz="1800" spc="-8" dirty="0">
                <a:solidFill>
                  <a:srgbClr val="FFFFFF"/>
                </a:solidFill>
              </a:rPr>
              <a:t>五專完全免試入學</a:t>
            </a:r>
            <a:endParaRPr sz="1800"/>
          </a:p>
        </p:txBody>
      </p:sp>
      <p:grpSp>
        <p:nvGrpSpPr>
          <p:cNvPr id="203780" name="object 8">
            <a:extLst>
              <a:ext uri="{FF2B5EF4-FFF2-40B4-BE49-F238E27FC236}">
                <a16:creationId xmlns:a16="http://schemas.microsoft.com/office/drawing/2014/main" id="{578593DA-31D7-29A8-8910-140C033F482A}"/>
              </a:ext>
            </a:extLst>
          </p:cNvPr>
          <p:cNvGrpSpPr>
            <a:grpSpLocks/>
          </p:cNvGrpSpPr>
          <p:nvPr/>
        </p:nvGrpSpPr>
        <p:grpSpPr bwMode="auto">
          <a:xfrm>
            <a:off x="1093788" y="2603500"/>
            <a:ext cx="4637087" cy="693738"/>
            <a:chOff x="1458213" y="2327782"/>
            <a:chExt cx="6182995" cy="925194"/>
          </a:xfrm>
        </p:grpSpPr>
        <p:sp>
          <p:nvSpPr>
            <p:cNvPr id="203803" name="object 9">
              <a:extLst>
                <a:ext uri="{FF2B5EF4-FFF2-40B4-BE49-F238E27FC236}">
                  <a16:creationId xmlns:a16="http://schemas.microsoft.com/office/drawing/2014/main" id="{4BE39DDD-5D56-AA65-E63F-8BAAABE8AB23}"/>
                </a:ext>
              </a:extLst>
            </p:cNvPr>
            <p:cNvSpPr>
              <a:spLocks/>
            </p:cNvSpPr>
            <p:nvPr/>
          </p:nvSpPr>
          <p:spPr bwMode="auto">
            <a:xfrm>
              <a:off x="4405756" y="2327782"/>
              <a:ext cx="287655" cy="240029"/>
            </a:xfrm>
            <a:custGeom>
              <a:avLst/>
              <a:gdLst>
                <a:gd name="T0" fmla="*/ 230022 w 287654"/>
                <a:gd name="T1" fmla="*/ 0 h 240030"/>
                <a:gd name="T2" fmla="*/ 57403 w 287654"/>
                <a:gd name="T3" fmla="*/ 0 h 240030"/>
                <a:gd name="T4" fmla="*/ 57403 w 287654"/>
                <a:gd name="T5" fmla="*/ 119761 h 240030"/>
                <a:gd name="T6" fmla="*/ 0 w 287654"/>
                <a:gd name="T7" fmla="*/ 119761 h 240030"/>
                <a:gd name="T8" fmla="*/ 143763 w 287654"/>
                <a:gd name="T9" fmla="*/ 239623 h 240030"/>
                <a:gd name="T10" fmla="*/ 287553 w 287654"/>
                <a:gd name="T11" fmla="*/ 119761 h 240030"/>
                <a:gd name="T12" fmla="*/ 230022 w 287654"/>
                <a:gd name="T13" fmla="*/ 119761 h 240030"/>
                <a:gd name="T14" fmla="*/ 230022 w 287654"/>
                <a:gd name="T15" fmla="*/ 0 h 2400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7654" h="240030">
                  <a:moveTo>
                    <a:pt x="229996" y="0"/>
                  </a:moveTo>
                  <a:lnTo>
                    <a:pt x="57403" y="0"/>
                  </a:lnTo>
                  <a:lnTo>
                    <a:pt x="57403" y="119761"/>
                  </a:lnTo>
                  <a:lnTo>
                    <a:pt x="0" y="119761"/>
                  </a:lnTo>
                  <a:lnTo>
                    <a:pt x="143763" y="239649"/>
                  </a:lnTo>
                  <a:lnTo>
                    <a:pt x="287527" y="119761"/>
                  </a:lnTo>
                  <a:lnTo>
                    <a:pt x="229996" y="119761"/>
                  </a:lnTo>
                  <a:lnTo>
                    <a:pt x="229996" y="0"/>
                  </a:lnTo>
                  <a:close/>
                </a:path>
              </a:pathLst>
            </a:custGeom>
            <a:solidFill>
              <a:srgbClr val="ABD2E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03804" name="object 10">
              <a:extLst>
                <a:ext uri="{FF2B5EF4-FFF2-40B4-BE49-F238E27FC236}">
                  <a16:creationId xmlns:a16="http://schemas.microsoft.com/office/drawing/2014/main" id="{6073351B-CD76-6DAD-33BB-827E2F9FB784}"/>
                </a:ext>
              </a:extLst>
            </p:cNvPr>
            <p:cNvSpPr>
              <a:spLocks/>
            </p:cNvSpPr>
            <p:nvPr/>
          </p:nvSpPr>
          <p:spPr bwMode="auto">
            <a:xfrm>
              <a:off x="1464563" y="2607309"/>
              <a:ext cx="6170295" cy="639445"/>
            </a:xfrm>
            <a:custGeom>
              <a:avLst/>
              <a:gdLst>
                <a:gd name="T0" fmla="*/ 6105906 w 6170295"/>
                <a:gd name="T1" fmla="*/ 0 h 639444"/>
                <a:gd name="T2" fmla="*/ 64008 w 6170295"/>
                <a:gd name="T3" fmla="*/ 0 h 639444"/>
                <a:gd name="T4" fmla="*/ 39112 w 6170295"/>
                <a:gd name="T5" fmla="*/ 5036 h 639444"/>
                <a:gd name="T6" fmla="*/ 18764 w 6170295"/>
                <a:gd name="T7" fmla="*/ 18764 h 639444"/>
                <a:gd name="T8" fmla="*/ 5036 w 6170295"/>
                <a:gd name="T9" fmla="*/ 39112 h 639444"/>
                <a:gd name="T10" fmla="*/ 0 w 6170295"/>
                <a:gd name="T11" fmla="*/ 64007 h 639444"/>
                <a:gd name="T12" fmla="*/ 0 w 6170295"/>
                <a:gd name="T13" fmla="*/ 575336 h 639444"/>
                <a:gd name="T14" fmla="*/ 5036 w 6170295"/>
                <a:gd name="T15" fmla="*/ 600212 h 639444"/>
                <a:gd name="T16" fmla="*/ 18764 w 6170295"/>
                <a:gd name="T17" fmla="*/ 620516 h 639444"/>
                <a:gd name="T18" fmla="*/ 39112 w 6170295"/>
                <a:gd name="T19" fmla="*/ 634200 h 639444"/>
                <a:gd name="T20" fmla="*/ 64008 w 6170295"/>
                <a:gd name="T21" fmla="*/ 639216 h 639444"/>
                <a:gd name="T22" fmla="*/ 6105906 w 6170295"/>
                <a:gd name="T23" fmla="*/ 639216 h 639444"/>
                <a:gd name="T24" fmla="*/ 6130782 w 6170295"/>
                <a:gd name="T25" fmla="*/ 634200 h 639444"/>
                <a:gd name="T26" fmla="*/ 6151086 w 6170295"/>
                <a:gd name="T27" fmla="*/ 620516 h 639444"/>
                <a:gd name="T28" fmla="*/ 6164770 w 6170295"/>
                <a:gd name="T29" fmla="*/ 600212 h 639444"/>
                <a:gd name="T30" fmla="*/ 6169787 w 6170295"/>
                <a:gd name="T31" fmla="*/ 575336 h 639444"/>
                <a:gd name="T32" fmla="*/ 6169787 w 6170295"/>
                <a:gd name="T33" fmla="*/ 64007 h 639444"/>
                <a:gd name="T34" fmla="*/ 6164770 w 6170295"/>
                <a:gd name="T35" fmla="*/ 39112 h 639444"/>
                <a:gd name="T36" fmla="*/ 6151086 w 6170295"/>
                <a:gd name="T37" fmla="*/ 18764 h 639444"/>
                <a:gd name="T38" fmla="*/ 6130782 w 6170295"/>
                <a:gd name="T39" fmla="*/ 5036 h 639444"/>
                <a:gd name="T40" fmla="*/ 6105906 w 6170295"/>
                <a:gd name="T41" fmla="*/ 0 h 6394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170295" h="639444">
                  <a:moveTo>
                    <a:pt x="6105906" y="0"/>
                  </a:moveTo>
                  <a:lnTo>
                    <a:pt x="64008" y="0"/>
                  </a:lnTo>
                  <a:lnTo>
                    <a:pt x="39112" y="5036"/>
                  </a:lnTo>
                  <a:lnTo>
                    <a:pt x="18764" y="18764"/>
                  </a:lnTo>
                  <a:lnTo>
                    <a:pt x="5036" y="39112"/>
                  </a:lnTo>
                  <a:lnTo>
                    <a:pt x="0" y="64007"/>
                  </a:lnTo>
                  <a:lnTo>
                    <a:pt x="0" y="575310"/>
                  </a:lnTo>
                  <a:lnTo>
                    <a:pt x="5036" y="600186"/>
                  </a:lnTo>
                  <a:lnTo>
                    <a:pt x="18764" y="620490"/>
                  </a:lnTo>
                  <a:lnTo>
                    <a:pt x="39112" y="634174"/>
                  </a:lnTo>
                  <a:lnTo>
                    <a:pt x="64008" y="639190"/>
                  </a:lnTo>
                  <a:lnTo>
                    <a:pt x="6105906" y="639190"/>
                  </a:lnTo>
                  <a:lnTo>
                    <a:pt x="6130782" y="634174"/>
                  </a:lnTo>
                  <a:lnTo>
                    <a:pt x="6151086" y="620490"/>
                  </a:lnTo>
                  <a:lnTo>
                    <a:pt x="6164770" y="600186"/>
                  </a:lnTo>
                  <a:lnTo>
                    <a:pt x="6169787" y="575310"/>
                  </a:lnTo>
                  <a:lnTo>
                    <a:pt x="6169787" y="64007"/>
                  </a:lnTo>
                  <a:lnTo>
                    <a:pt x="6164770" y="39112"/>
                  </a:lnTo>
                  <a:lnTo>
                    <a:pt x="6151086" y="18764"/>
                  </a:lnTo>
                  <a:lnTo>
                    <a:pt x="6130782" y="5036"/>
                  </a:lnTo>
                  <a:lnTo>
                    <a:pt x="6105906" y="0"/>
                  </a:lnTo>
                  <a:close/>
                </a:path>
              </a:pathLst>
            </a:custGeom>
            <a:solidFill>
              <a:srgbClr val="FF993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03805" name="object 11">
              <a:extLst>
                <a:ext uri="{FF2B5EF4-FFF2-40B4-BE49-F238E27FC236}">
                  <a16:creationId xmlns:a16="http://schemas.microsoft.com/office/drawing/2014/main" id="{3CF37168-8696-014F-AC2B-45022DA1AC35}"/>
                </a:ext>
              </a:extLst>
            </p:cNvPr>
            <p:cNvSpPr>
              <a:spLocks/>
            </p:cNvSpPr>
            <p:nvPr/>
          </p:nvSpPr>
          <p:spPr bwMode="auto">
            <a:xfrm>
              <a:off x="1464563" y="2607309"/>
              <a:ext cx="6170295" cy="639445"/>
            </a:xfrm>
            <a:custGeom>
              <a:avLst/>
              <a:gdLst>
                <a:gd name="T0" fmla="*/ 0 w 6170295"/>
                <a:gd name="T1" fmla="*/ 64007 h 639444"/>
                <a:gd name="T2" fmla="*/ 5036 w 6170295"/>
                <a:gd name="T3" fmla="*/ 39112 h 639444"/>
                <a:gd name="T4" fmla="*/ 18764 w 6170295"/>
                <a:gd name="T5" fmla="*/ 18764 h 639444"/>
                <a:gd name="T6" fmla="*/ 39112 w 6170295"/>
                <a:gd name="T7" fmla="*/ 5036 h 639444"/>
                <a:gd name="T8" fmla="*/ 64008 w 6170295"/>
                <a:gd name="T9" fmla="*/ 0 h 639444"/>
                <a:gd name="T10" fmla="*/ 6105906 w 6170295"/>
                <a:gd name="T11" fmla="*/ 0 h 639444"/>
                <a:gd name="T12" fmla="*/ 6130782 w 6170295"/>
                <a:gd name="T13" fmla="*/ 5036 h 639444"/>
                <a:gd name="T14" fmla="*/ 6151086 w 6170295"/>
                <a:gd name="T15" fmla="*/ 18764 h 639444"/>
                <a:gd name="T16" fmla="*/ 6164770 w 6170295"/>
                <a:gd name="T17" fmla="*/ 39112 h 639444"/>
                <a:gd name="T18" fmla="*/ 6169787 w 6170295"/>
                <a:gd name="T19" fmla="*/ 64007 h 639444"/>
                <a:gd name="T20" fmla="*/ 6169787 w 6170295"/>
                <a:gd name="T21" fmla="*/ 575336 h 639444"/>
                <a:gd name="T22" fmla="*/ 6164770 w 6170295"/>
                <a:gd name="T23" fmla="*/ 600212 h 639444"/>
                <a:gd name="T24" fmla="*/ 6151086 w 6170295"/>
                <a:gd name="T25" fmla="*/ 620516 h 639444"/>
                <a:gd name="T26" fmla="*/ 6130782 w 6170295"/>
                <a:gd name="T27" fmla="*/ 634200 h 639444"/>
                <a:gd name="T28" fmla="*/ 6105906 w 6170295"/>
                <a:gd name="T29" fmla="*/ 639216 h 639444"/>
                <a:gd name="T30" fmla="*/ 64008 w 6170295"/>
                <a:gd name="T31" fmla="*/ 639216 h 639444"/>
                <a:gd name="T32" fmla="*/ 39112 w 6170295"/>
                <a:gd name="T33" fmla="*/ 634200 h 639444"/>
                <a:gd name="T34" fmla="*/ 18764 w 6170295"/>
                <a:gd name="T35" fmla="*/ 620516 h 639444"/>
                <a:gd name="T36" fmla="*/ 5036 w 6170295"/>
                <a:gd name="T37" fmla="*/ 600212 h 639444"/>
                <a:gd name="T38" fmla="*/ 0 w 6170295"/>
                <a:gd name="T39" fmla="*/ 575336 h 639444"/>
                <a:gd name="T40" fmla="*/ 0 w 6170295"/>
                <a:gd name="T41" fmla="*/ 64007 h 63944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170295" h="639444">
                  <a:moveTo>
                    <a:pt x="0" y="64007"/>
                  </a:moveTo>
                  <a:lnTo>
                    <a:pt x="5036" y="39112"/>
                  </a:lnTo>
                  <a:lnTo>
                    <a:pt x="18764" y="18764"/>
                  </a:lnTo>
                  <a:lnTo>
                    <a:pt x="39112" y="5036"/>
                  </a:lnTo>
                  <a:lnTo>
                    <a:pt x="64008" y="0"/>
                  </a:lnTo>
                  <a:lnTo>
                    <a:pt x="6105906" y="0"/>
                  </a:lnTo>
                  <a:lnTo>
                    <a:pt x="6130782" y="5036"/>
                  </a:lnTo>
                  <a:lnTo>
                    <a:pt x="6151086" y="18764"/>
                  </a:lnTo>
                  <a:lnTo>
                    <a:pt x="6164770" y="39112"/>
                  </a:lnTo>
                  <a:lnTo>
                    <a:pt x="6169787" y="64007"/>
                  </a:lnTo>
                  <a:lnTo>
                    <a:pt x="6169787" y="575310"/>
                  </a:lnTo>
                  <a:lnTo>
                    <a:pt x="6164770" y="600186"/>
                  </a:lnTo>
                  <a:lnTo>
                    <a:pt x="6151086" y="620490"/>
                  </a:lnTo>
                  <a:lnTo>
                    <a:pt x="6130782" y="634174"/>
                  </a:lnTo>
                  <a:lnTo>
                    <a:pt x="6105906" y="639190"/>
                  </a:lnTo>
                  <a:lnTo>
                    <a:pt x="64008" y="639190"/>
                  </a:lnTo>
                  <a:lnTo>
                    <a:pt x="39112" y="634174"/>
                  </a:lnTo>
                  <a:lnTo>
                    <a:pt x="18764" y="620490"/>
                  </a:lnTo>
                  <a:lnTo>
                    <a:pt x="5036" y="600186"/>
                  </a:lnTo>
                  <a:lnTo>
                    <a:pt x="0" y="575310"/>
                  </a:lnTo>
                  <a:lnTo>
                    <a:pt x="0" y="64007"/>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03781" name="object 12">
            <a:extLst>
              <a:ext uri="{FF2B5EF4-FFF2-40B4-BE49-F238E27FC236}">
                <a16:creationId xmlns:a16="http://schemas.microsoft.com/office/drawing/2014/main" id="{4F536CDC-F1EC-D6AC-0C07-9F2504DEAB13}"/>
              </a:ext>
            </a:extLst>
          </p:cNvPr>
          <p:cNvSpPr txBox="1">
            <a:spLocks noChangeArrowheads="1"/>
          </p:cNvSpPr>
          <p:nvPr/>
        </p:nvSpPr>
        <p:spPr bwMode="auto">
          <a:xfrm>
            <a:off x="2717800" y="2898775"/>
            <a:ext cx="13906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800" b="1">
                <a:solidFill>
                  <a:srgbClr val="FFFFFF"/>
                </a:solidFill>
                <a:latin typeface="微軟正黑體" panose="020B0604030504040204" pitchFamily="34" charset="-120"/>
                <a:ea typeface="微軟正黑體" panose="020B0604030504040204" pitchFamily="34" charset="-120"/>
              </a:rPr>
              <a:t>國中教育會考</a:t>
            </a:r>
            <a:endParaRPr lang="zh-TW" altLang="zh-TW" sz="1800">
              <a:latin typeface="微軟正黑體" panose="020B0604030504040204" pitchFamily="34" charset="-120"/>
              <a:ea typeface="微軟正黑體" panose="020B0604030504040204" pitchFamily="34" charset="-120"/>
            </a:endParaRPr>
          </a:p>
        </p:txBody>
      </p:sp>
      <p:grpSp>
        <p:nvGrpSpPr>
          <p:cNvPr id="203782" name="object 13">
            <a:extLst>
              <a:ext uri="{FF2B5EF4-FFF2-40B4-BE49-F238E27FC236}">
                <a16:creationId xmlns:a16="http://schemas.microsoft.com/office/drawing/2014/main" id="{16CEC6A5-1680-6019-CA3F-1BEF18810E98}"/>
              </a:ext>
            </a:extLst>
          </p:cNvPr>
          <p:cNvGrpSpPr>
            <a:grpSpLocks/>
          </p:cNvGrpSpPr>
          <p:nvPr/>
        </p:nvGrpSpPr>
        <p:grpSpPr bwMode="auto">
          <a:xfrm>
            <a:off x="1101725" y="3317875"/>
            <a:ext cx="4603750" cy="2132013"/>
            <a:chOff x="1468882" y="3280155"/>
            <a:chExt cx="6138545" cy="2842895"/>
          </a:xfrm>
        </p:grpSpPr>
        <p:sp>
          <p:nvSpPr>
            <p:cNvPr id="203797" name="object 14">
              <a:extLst>
                <a:ext uri="{FF2B5EF4-FFF2-40B4-BE49-F238E27FC236}">
                  <a16:creationId xmlns:a16="http://schemas.microsoft.com/office/drawing/2014/main" id="{F523C620-1C7A-A63D-D1BB-757BA80FE19D}"/>
                </a:ext>
              </a:extLst>
            </p:cNvPr>
            <p:cNvSpPr>
              <a:spLocks/>
            </p:cNvSpPr>
            <p:nvPr/>
          </p:nvSpPr>
          <p:spPr bwMode="auto">
            <a:xfrm>
              <a:off x="4392676" y="3280155"/>
              <a:ext cx="287655" cy="219075"/>
            </a:xfrm>
            <a:custGeom>
              <a:avLst/>
              <a:gdLst>
                <a:gd name="T0" fmla="*/ 60451 w 287654"/>
                <a:gd name="T1" fmla="*/ 0 h 219075"/>
                <a:gd name="T2" fmla="*/ 57403 w 287654"/>
                <a:gd name="T3" fmla="*/ 108331 h 219075"/>
                <a:gd name="T4" fmla="*/ 0 w 287654"/>
                <a:gd name="T5" fmla="*/ 106680 h 219075"/>
                <a:gd name="T6" fmla="*/ 140588 w 287654"/>
                <a:gd name="T7" fmla="*/ 219075 h 219075"/>
                <a:gd name="T8" fmla="*/ 287426 w 287654"/>
                <a:gd name="T9" fmla="*/ 114808 h 219075"/>
                <a:gd name="T10" fmla="*/ 230023 w 287654"/>
                <a:gd name="T11" fmla="*/ 113157 h 219075"/>
                <a:gd name="T12" fmla="*/ 233071 w 287654"/>
                <a:gd name="T13" fmla="*/ 4826 h 219075"/>
                <a:gd name="T14" fmla="*/ 60451 w 287654"/>
                <a:gd name="T15" fmla="*/ 0 h 2190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7654" h="219075">
                  <a:moveTo>
                    <a:pt x="60451" y="0"/>
                  </a:moveTo>
                  <a:lnTo>
                    <a:pt x="57403" y="108331"/>
                  </a:lnTo>
                  <a:lnTo>
                    <a:pt x="0" y="106680"/>
                  </a:lnTo>
                  <a:lnTo>
                    <a:pt x="140588" y="219075"/>
                  </a:lnTo>
                  <a:lnTo>
                    <a:pt x="287400" y="114808"/>
                  </a:lnTo>
                  <a:lnTo>
                    <a:pt x="229997" y="113157"/>
                  </a:lnTo>
                  <a:lnTo>
                    <a:pt x="233045" y="4826"/>
                  </a:lnTo>
                  <a:lnTo>
                    <a:pt x="60451" y="0"/>
                  </a:lnTo>
                  <a:close/>
                </a:path>
              </a:pathLst>
            </a:custGeom>
            <a:solidFill>
              <a:srgbClr val="ABD2E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03798" name="object 15">
              <a:extLst>
                <a:ext uri="{FF2B5EF4-FFF2-40B4-BE49-F238E27FC236}">
                  <a16:creationId xmlns:a16="http://schemas.microsoft.com/office/drawing/2014/main" id="{03C3576F-DC02-3B21-C00A-D13B9F8DD8F2}"/>
                </a:ext>
              </a:extLst>
            </p:cNvPr>
            <p:cNvSpPr>
              <a:spLocks/>
            </p:cNvSpPr>
            <p:nvPr/>
          </p:nvSpPr>
          <p:spPr bwMode="auto">
            <a:xfrm>
              <a:off x="1468882" y="3535298"/>
              <a:ext cx="6108700" cy="639445"/>
            </a:xfrm>
            <a:custGeom>
              <a:avLst/>
              <a:gdLst>
                <a:gd name="T0" fmla="*/ 6044819 w 6108700"/>
                <a:gd name="T1" fmla="*/ 0 h 639445"/>
                <a:gd name="T2" fmla="*/ 63881 w 6108700"/>
                <a:gd name="T3" fmla="*/ 0 h 639445"/>
                <a:gd name="T4" fmla="*/ 39004 w 6108700"/>
                <a:gd name="T5" fmla="*/ 5016 h 639445"/>
                <a:gd name="T6" fmla="*/ 18700 w 6108700"/>
                <a:gd name="T7" fmla="*/ 18700 h 639445"/>
                <a:gd name="T8" fmla="*/ 5016 w 6108700"/>
                <a:gd name="T9" fmla="*/ 39004 h 639445"/>
                <a:gd name="T10" fmla="*/ 0 w 6108700"/>
                <a:gd name="T11" fmla="*/ 63880 h 639445"/>
                <a:gd name="T12" fmla="*/ 0 w 6108700"/>
                <a:gd name="T13" fmla="*/ 575182 h 639445"/>
                <a:gd name="T14" fmla="*/ 5016 w 6108700"/>
                <a:gd name="T15" fmla="*/ 600078 h 639445"/>
                <a:gd name="T16" fmla="*/ 18700 w 6108700"/>
                <a:gd name="T17" fmla="*/ 620426 h 639445"/>
                <a:gd name="T18" fmla="*/ 39004 w 6108700"/>
                <a:gd name="T19" fmla="*/ 634154 h 639445"/>
                <a:gd name="T20" fmla="*/ 63881 w 6108700"/>
                <a:gd name="T21" fmla="*/ 639190 h 639445"/>
                <a:gd name="T22" fmla="*/ 6044819 w 6108700"/>
                <a:gd name="T23" fmla="*/ 639190 h 639445"/>
                <a:gd name="T24" fmla="*/ 6069695 w 6108700"/>
                <a:gd name="T25" fmla="*/ 634154 h 639445"/>
                <a:gd name="T26" fmla="*/ 6089999 w 6108700"/>
                <a:gd name="T27" fmla="*/ 620426 h 639445"/>
                <a:gd name="T28" fmla="*/ 6103683 w 6108700"/>
                <a:gd name="T29" fmla="*/ 600078 h 639445"/>
                <a:gd name="T30" fmla="*/ 6108700 w 6108700"/>
                <a:gd name="T31" fmla="*/ 575182 h 639445"/>
                <a:gd name="T32" fmla="*/ 6108700 w 6108700"/>
                <a:gd name="T33" fmla="*/ 63880 h 639445"/>
                <a:gd name="T34" fmla="*/ 6103683 w 6108700"/>
                <a:gd name="T35" fmla="*/ 39004 h 639445"/>
                <a:gd name="T36" fmla="*/ 6089999 w 6108700"/>
                <a:gd name="T37" fmla="*/ 18700 h 639445"/>
                <a:gd name="T38" fmla="*/ 6069695 w 6108700"/>
                <a:gd name="T39" fmla="*/ 5016 h 639445"/>
                <a:gd name="T40" fmla="*/ 6044819 w 6108700"/>
                <a:gd name="T41" fmla="*/ 0 h 6394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108700" h="639445">
                  <a:moveTo>
                    <a:pt x="6044819" y="0"/>
                  </a:moveTo>
                  <a:lnTo>
                    <a:pt x="63881" y="0"/>
                  </a:lnTo>
                  <a:lnTo>
                    <a:pt x="39004" y="5016"/>
                  </a:lnTo>
                  <a:lnTo>
                    <a:pt x="18700" y="18700"/>
                  </a:lnTo>
                  <a:lnTo>
                    <a:pt x="5016" y="39004"/>
                  </a:lnTo>
                  <a:lnTo>
                    <a:pt x="0" y="63880"/>
                  </a:lnTo>
                  <a:lnTo>
                    <a:pt x="0" y="575182"/>
                  </a:lnTo>
                  <a:lnTo>
                    <a:pt x="5016" y="600078"/>
                  </a:lnTo>
                  <a:lnTo>
                    <a:pt x="18700" y="620426"/>
                  </a:lnTo>
                  <a:lnTo>
                    <a:pt x="39004" y="634154"/>
                  </a:lnTo>
                  <a:lnTo>
                    <a:pt x="63881" y="639190"/>
                  </a:lnTo>
                  <a:lnTo>
                    <a:pt x="6044819" y="639190"/>
                  </a:lnTo>
                  <a:lnTo>
                    <a:pt x="6069695" y="634154"/>
                  </a:lnTo>
                  <a:lnTo>
                    <a:pt x="6089999" y="620426"/>
                  </a:lnTo>
                  <a:lnTo>
                    <a:pt x="6103683" y="600078"/>
                  </a:lnTo>
                  <a:lnTo>
                    <a:pt x="6108700" y="575182"/>
                  </a:lnTo>
                  <a:lnTo>
                    <a:pt x="6108700" y="63880"/>
                  </a:lnTo>
                  <a:lnTo>
                    <a:pt x="6103683" y="39004"/>
                  </a:lnTo>
                  <a:lnTo>
                    <a:pt x="6089999" y="18700"/>
                  </a:lnTo>
                  <a:lnTo>
                    <a:pt x="6069695" y="5016"/>
                  </a:lnTo>
                  <a:lnTo>
                    <a:pt x="6044819"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03799" name="object 16">
              <a:extLst>
                <a:ext uri="{FF2B5EF4-FFF2-40B4-BE49-F238E27FC236}">
                  <a16:creationId xmlns:a16="http://schemas.microsoft.com/office/drawing/2014/main" id="{FF2AAE42-384E-797A-03C2-EE4496356378}"/>
                </a:ext>
              </a:extLst>
            </p:cNvPr>
            <p:cNvSpPr>
              <a:spLocks/>
            </p:cNvSpPr>
            <p:nvPr/>
          </p:nvSpPr>
          <p:spPr bwMode="auto">
            <a:xfrm>
              <a:off x="4392676" y="4215891"/>
              <a:ext cx="287655" cy="265430"/>
            </a:xfrm>
            <a:custGeom>
              <a:avLst/>
              <a:gdLst>
                <a:gd name="T0" fmla="*/ 226466 w 287654"/>
                <a:gd name="T1" fmla="*/ 0 h 265429"/>
                <a:gd name="T2" fmla="*/ 53975 w 287654"/>
                <a:gd name="T3" fmla="*/ 4571 h 265429"/>
                <a:gd name="T4" fmla="*/ 57403 w 287654"/>
                <a:gd name="T5" fmla="*/ 136042 h 265429"/>
                <a:gd name="T6" fmla="*/ 0 w 287654"/>
                <a:gd name="T7" fmla="*/ 137566 h 265429"/>
                <a:gd name="T8" fmla="*/ 147219 w 287654"/>
                <a:gd name="T9" fmla="*/ 265074 h 265429"/>
                <a:gd name="T10" fmla="*/ 287426 w 287654"/>
                <a:gd name="T11" fmla="*/ 129920 h 265429"/>
                <a:gd name="T12" fmla="*/ 230023 w 287654"/>
                <a:gd name="T13" fmla="*/ 131444 h 265429"/>
                <a:gd name="T14" fmla="*/ 226466 w 287654"/>
                <a:gd name="T15" fmla="*/ 0 h 2654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7654" h="265429">
                  <a:moveTo>
                    <a:pt x="226440" y="0"/>
                  </a:moveTo>
                  <a:lnTo>
                    <a:pt x="53975" y="4571"/>
                  </a:lnTo>
                  <a:lnTo>
                    <a:pt x="57403" y="136016"/>
                  </a:lnTo>
                  <a:lnTo>
                    <a:pt x="0" y="137540"/>
                  </a:lnTo>
                  <a:lnTo>
                    <a:pt x="147193" y="265048"/>
                  </a:lnTo>
                  <a:lnTo>
                    <a:pt x="287400" y="129920"/>
                  </a:lnTo>
                  <a:lnTo>
                    <a:pt x="229997" y="131444"/>
                  </a:lnTo>
                  <a:lnTo>
                    <a:pt x="226440" y="0"/>
                  </a:lnTo>
                  <a:close/>
                </a:path>
              </a:pathLst>
            </a:custGeom>
            <a:solidFill>
              <a:srgbClr val="ABD2E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03800" name="object 17">
              <a:extLst>
                <a:ext uri="{FF2B5EF4-FFF2-40B4-BE49-F238E27FC236}">
                  <a16:creationId xmlns:a16="http://schemas.microsoft.com/office/drawing/2014/main" id="{C8121ACD-D855-829C-ADEF-E3830A44A762}"/>
                </a:ext>
              </a:extLst>
            </p:cNvPr>
            <p:cNvSpPr>
              <a:spLocks/>
            </p:cNvSpPr>
            <p:nvPr/>
          </p:nvSpPr>
          <p:spPr bwMode="auto">
            <a:xfrm>
              <a:off x="1513332" y="4524755"/>
              <a:ext cx="6072505" cy="639445"/>
            </a:xfrm>
            <a:custGeom>
              <a:avLst/>
              <a:gdLst>
                <a:gd name="T0" fmla="*/ 6008497 w 6072505"/>
                <a:gd name="T1" fmla="*/ 0 h 639445"/>
                <a:gd name="T2" fmla="*/ 63881 w 6072505"/>
                <a:gd name="T3" fmla="*/ 0 h 639445"/>
                <a:gd name="T4" fmla="*/ 39004 w 6072505"/>
                <a:gd name="T5" fmla="*/ 5034 h 639445"/>
                <a:gd name="T6" fmla="*/ 18700 w 6072505"/>
                <a:gd name="T7" fmla="*/ 18748 h 639445"/>
                <a:gd name="T8" fmla="*/ 5016 w 6072505"/>
                <a:gd name="T9" fmla="*/ 39058 h 639445"/>
                <a:gd name="T10" fmla="*/ 0 w 6072505"/>
                <a:gd name="T11" fmla="*/ 63881 h 639445"/>
                <a:gd name="T12" fmla="*/ 0 w 6072505"/>
                <a:gd name="T13" fmla="*/ 575310 h 639445"/>
                <a:gd name="T14" fmla="*/ 5016 w 6072505"/>
                <a:gd name="T15" fmla="*/ 600132 h 639445"/>
                <a:gd name="T16" fmla="*/ 18700 w 6072505"/>
                <a:gd name="T17" fmla="*/ 620442 h 639445"/>
                <a:gd name="T18" fmla="*/ 39004 w 6072505"/>
                <a:gd name="T19" fmla="*/ 634156 h 639445"/>
                <a:gd name="T20" fmla="*/ 63881 w 6072505"/>
                <a:gd name="T21" fmla="*/ 639191 h 639445"/>
                <a:gd name="T22" fmla="*/ 6008497 w 6072505"/>
                <a:gd name="T23" fmla="*/ 639191 h 639445"/>
                <a:gd name="T24" fmla="*/ 6033373 w 6072505"/>
                <a:gd name="T25" fmla="*/ 634156 h 639445"/>
                <a:gd name="T26" fmla="*/ 6053677 w 6072505"/>
                <a:gd name="T27" fmla="*/ 620442 h 639445"/>
                <a:gd name="T28" fmla="*/ 6067361 w 6072505"/>
                <a:gd name="T29" fmla="*/ 600132 h 639445"/>
                <a:gd name="T30" fmla="*/ 6072378 w 6072505"/>
                <a:gd name="T31" fmla="*/ 575310 h 639445"/>
                <a:gd name="T32" fmla="*/ 6072378 w 6072505"/>
                <a:gd name="T33" fmla="*/ 63881 h 639445"/>
                <a:gd name="T34" fmla="*/ 6067361 w 6072505"/>
                <a:gd name="T35" fmla="*/ 39058 h 639445"/>
                <a:gd name="T36" fmla="*/ 6053677 w 6072505"/>
                <a:gd name="T37" fmla="*/ 18748 h 639445"/>
                <a:gd name="T38" fmla="*/ 6033373 w 6072505"/>
                <a:gd name="T39" fmla="*/ 5034 h 639445"/>
                <a:gd name="T40" fmla="*/ 6008497 w 6072505"/>
                <a:gd name="T41" fmla="*/ 0 h 6394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072505" h="639445">
                  <a:moveTo>
                    <a:pt x="6008497" y="0"/>
                  </a:moveTo>
                  <a:lnTo>
                    <a:pt x="63881" y="0"/>
                  </a:lnTo>
                  <a:lnTo>
                    <a:pt x="39004" y="5034"/>
                  </a:lnTo>
                  <a:lnTo>
                    <a:pt x="18700" y="18748"/>
                  </a:lnTo>
                  <a:lnTo>
                    <a:pt x="5016" y="39058"/>
                  </a:lnTo>
                  <a:lnTo>
                    <a:pt x="0" y="63881"/>
                  </a:lnTo>
                  <a:lnTo>
                    <a:pt x="0" y="575310"/>
                  </a:lnTo>
                  <a:lnTo>
                    <a:pt x="5016" y="600132"/>
                  </a:lnTo>
                  <a:lnTo>
                    <a:pt x="18700" y="620442"/>
                  </a:lnTo>
                  <a:lnTo>
                    <a:pt x="39004" y="634156"/>
                  </a:lnTo>
                  <a:lnTo>
                    <a:pt x="63881" y="639191"/>
                  </a:lnTo>
                  <a:lnTo>
                    <a:pt x="6008497" y="639191"/>
                  </a:lnTo>
                  <a:lnTo>
                    <a:pt x="6033373" y="634156"/>
                  </a:lnTo>
                  <a:lnTo>
                    <a:pt x="6053677" y="620442"/>
                  </a:lnTo>
                  <a:lnTo>
                    <a:pt x="6067361" y="600132"/>
                  </a:lnTo>
                  <a:lnTo>
                    <a:pt x="6072378" y="575310"/>
                  </a:lnTo>
                  <a:lnTo>
                    <a:pt x="6072378" y="63881"/>
                  </a:lnTo>
                  <a:lnTo>
                    <a:pt x="6067361" y="39058"/>
                  </a:lnTo>
                  <a:lnTo>
                    <a:pt x="6053677" y="18748"/>
                  </a:lnTo>
                  <a:lnTo>
                    <a:pt x="6033373" y="5034"/>
                  </a:lnTo>
                  <a:lnTo>
                    <a:pt x="6008497"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03801" name="object 18">
              <a:extLst>
                <a:ext uri="{FF2B5EF4-FFF2-40B4-BE49-F238E27FC236}">
                  <a16:creationId xmlns:a16="http://schemas.microsoft.com/office/drawing/2014/main" id="{09F452A0-9DF1-73C4-93A9-5BCB394EE883}"/>
                </a:ext>
              </a:extLst>
            </p:cNvPr>
            <p:cNvSpPr>
              <a:spLocks/>
            </p:cNvSpPr>
            <p:nvPr/>
          </p:nvSpPr>
          <p:spPr bwMode="auto">
            <a:xfrm>
              <a:off x="4405757" y="5203825"/>
              <a:ext cx="287655" cy="240029"/>
            </a:xfrm>
            <a:custGeom>
              <a:avLst/>
              <a:gdLst>
                <a:gd name="T0" fmla="*/ 230022 w 287654"/>
                <a:gd name="T1" fmla="*/ 0 h 240029"/>
                <a:gd name="T2" fmla="*/ 57403 w 287654"/>
                <a:gd name="T3" fmla="*/ 0 h 240029"/>
                <a:gd name="T4" fmla="*/ 57403 w 287654"/>
                <a:gd name="T5" fmla="*/ 119887 h 240029"/>
                <a:gd name="T6" fmla="*/ 0 w 287654"/>
                <a:gd name="T7" fmla="*/ 119887 h 240029"/>
                <a:gd name="T8" fmla="*/ 143763 w 287654"/>
                <a:gd name="T9" fmla="*/ 239775 h 240029"/>
                <a:gd name="T10" fmla="*/ 287553 w 287654"/>
                <a:gd name="T11" fmla="*/ 119887 h 240029"/>
                <a:gd name="T12" fmla="*/ 230022 w 287654"/>
                <a:gd name="T13" fmla="*/ 119887 h 240029"/>
                <a:gd name="T14" fmla="*/ 230022 w 287654"/>
                <a:gd name="T15" fmla="*/ 0 h 2400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87654" h="240029">
                  <a:moveTo>
                    <a:pt x="229996" y="0"/>
                  </a:moveTo>
                  <a:lnTo>
                    <a:pt x="57403" y="0"/>
                  </a:lnTo>
                  <a:lnTo>
                    <a:pt x="57403" y="119887"/>
                  </a:lnTo>
                  <a:lnTo>
                    <a:pt x="0" y="119887"/>
                  </a:lnTo>
                  <a:lnTo>
                    <a:pt x="143763" y="239775"/>
                  </a:lnTo>
                  <a:lnTo>
                    <a:pt x="287527" y="119887"/>
                  </a:lnTo>
                  <a:lnTo>
                    <a:pt x="229996" y="119887"/>
                  </a:lnTo>
                  <a:lnTo>
                    <a:pt x="229996" y="0"/>
                  </a:lnTo>
                  <a:close/>
                </a:path>
              </a:pathLst>
            </a:custGeom>
            <a:solidFill>
              <a:srgbClr val="ABD2E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03802" name="object 19">
              <a:extLst>
                <a:ext uri="{FF2B5EF4-FFF2-40B4-BE49-F238E27FC236}">
                  <a16:creationId xmlns:a16="http://schemas.microsoft.com/office/drawing/2014/main" id="{D622A8F9-0DB7-B190-526D-17BA429FD65A}"/>
                </a:ext>
              </a:extLst>
            </p:cNvPr>
            <p:cNvSpPr>
              <a:spLocks/>
            </p:cNvSpPr>
            <p:nvPr/>
          </p:nvSpPr>
          <p:spPr bwMode="auto">
            <a:xfrm>
              <a:off x="1491615" y="5483479"/>
              <a:ext cx="6116320" cy="639445"/>
            </a:xfrm>
            <a:custGeom>
              <a:avLst/>
              <a:gdLst>
                <a:gd name="T0" fmla="*/ 6051931 w 6116320"/>
                <a:gd name="T1" fmla="*/ 0 h 639445"/>
                <a:gd name="T2" fmla="*/ 63881 w 6116320"/>
                <a:gd name="T3" fmla="*/ 0 h 639445"/>
                <a:gd name="T4" fmla="*/ 39004 w 6116320"/>
                <a:gd name="T5" fmla="*/ 5016 h 639445"/>
                <a:gd name="T6" fmla="*/ 18700 w 6116320"/>
                <a:gd name="T7" fmla="*/ 18700 h 639445"/>
                <a:gd name="T8" fmla="*/ 5016 w 6116320"/>
                <a:gd name="T9" fmla="*/ 39004 h 639445"/>
                <a:gd name="T10" fmla="*/ 0 w 6116320"/>
                <a:gd name="T11" fmla="*/ 63881 h 639445"/>
                <a:gd name="T12" fmla="*/ 0 w 6116320"/>
                <a:gd name="T13" fmla="*/ 575233 h 639445"/>
                <a:gd name="T14" fmla="*/ 5016 w 6116320"/>
                <a:gd name="T15" fmla="*/ 600115 h 639445"/>
                <a:gd name="T16" fmla="*/ 18700 w 6116320"/>
                <a:gd name="T17" fmla="*/ 620433 h 639445"/>
                <a:gd name="T18" fmla="*/ 39004 w 6116320"/>
                <a:gd name="T19" fmla="*/ 634130 h 639445"/>
                <a:gd name="T20" fmla="*/ 63881 w 6116320"/>
                <a:gd name="T21" fmla="*/ 639152 h 639445"/>
                <a:gd name="T22" fmla="*/ 6051931 w 6116320"/>
                <a:gd name="T23" fmla="*/ 639152 h 639445"/>
                <a:gd name="T24" fmla="*/ 6076807 w 6116320"/>
                <a:gd name="T25" fmla="*/ 634130 h 639445"/>
                <a:gd name="T26" fmla="*/ 6097111 w 6116320"/>
                <a:gd name="T27" fmla="*/ 620433 h 639445"/>
                <a:gd name="T28" fmla="*/ 6110795 w 6116320"/>
                <a:gd name="T29" fmla="*/ 600115 h 639445"/>
                <a:gd name="T30" fmla="*/ 6115812 w 6116320"/>
                <a:gd name="T31" fmla="*/ 575233 h 639445"/>
                <a:gd name="T32" fmla="*/ 6115812 w 6116320"/>
                <a:gd name="T33" fmla="*/ 63881 h 639445"/>
                <a:gd name="T34" fmla="*/ 6110795 w 6116320"/>
                <a:gd name="T35" fmla="*/ 39004 h 639445"/>
                <a:gd name="T36" fmla="*/ 6097111 w 6116320"/>
                <a:gd name="T37" fmla="*/ 18700 h 639445"/>
                <a:gd name="T38" fmla="*/ 6076807 w 6116320"/>
                <a:gd name="T39" fmla="*/ 5016 h 639445"/>
                <a:gd name="T40" fmla="*/ 6051931 w 6116320"/>
                <a:gd name="T41" fmla="*/ 0 h 6394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6116320" h="639445">
                  <a:moveTo>
                    <a:pt x="6051931" y="0"/>
                  </a:moveTo>
                  <a:lnTo>
                    <a:pt x="63881" y="0"/>
                  </a:lnTo>
                  <a:lnTo>
                    <a:pt x="39004" y="5016"/>
                  </a:lnTo>
                  <a:lnTo>
                    <a:pt x="18700" y="18700"/>
                  </a:lnTo>
                  <a:lnTo>
                    <a:pt x="5016" y="39004"/>
                  </a:lnTo>
                  <a:lnTo>
                    <a:pt x="0" y="63881"/>
                  </a:lnTo>
                  <a:lnTo>
                    <a:pt x="0" y="575233"/>
                  </a:lnTo>
                  <a:lnTo>
                    <a:pt x="5016" y="600115"/>
                  </a:lnTo>
                  <a:lnTo>
                    <a:pt x="18700" y="620433"/>
                  </a:lnTo>
                  <a:lnTo>
                    <a:pt x="39004" y="634130"/>
                  </a:lnTo>
                  <a:lnTo>
                    <a:pt x="63881" y="639152"/>
                  </a:lnTo>
                  <a:lnTo>
                    <a:pt x="6051931" y="639152"/>
                  </a:lnTo>
                  <a:lnTo>
                    <a:pt x="6076807" y="634130"/>
                  </a:lnTo>
                  <a:lnTo>
                    <a:pt x="6097111" y="620433"/>
                  </a:lnTo>
                  <a:lnTo>
                    <a:pt x="6110795" y="600115"/>
                  </a:lnTo>
                  <a:lnTo>
                    <a:pt x="6115812" y="575233"/>
                  </a:lnTo>
                  <a:lnTo>
                    <a:pt x="6115812" y="63881"/>
                  </a:lnTo>
                  <a:lnTo>
                    <a:pt x="6110795" y="39004"/>
                  </a:lnTo>
                  <a:lnTo>
                    <a:pt x="6097111" y="18700"/>
                  </a:lnTo>
                  <a:lnTo>
                    <a:pt x="6076807" y="5016"/>
                  </a:lnTo>
                  <a:lnTo>
                    <a:pt x="6051931"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grpSp>
      <p:sp>
        <p:nvSpPr>
          <p:cNvPr id="203783" name="object 20">
            <a:extLst>
              <a:ext uri="{FF2B5EF4-FFF2-40B4-BE49-F238E27FC236}">
                <a16:creationId xmlns:a16="http://schemas.microsoft.com/office/drawing/2014/main" id="{F03BEF8E-5E51-4F4E-4DD7-E20A4623A223}"/>
              </a:ext>
            </a:extLst>
          </p:cNvPr>
          <p:cNvSpPr txBox="1">
            <a:spLocks noChangeArrowheads="1"/>
          </p:cNvSpPr>
          <p:nvPr/>
        </p:nvSpPr>
        <p:spPr bwMode="auto">
          <a:xfrm>
            <a:off x="1803400" y="3233738"/>
            <a:ext cx="3717925" cy="210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80486" rIns="0" bIns="0">
            <a:spAutoFit/>
          </a:bodyPr>
          <a:lstStyle>
            <a:lvl1pPr marL="24177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638"/>
              </a:spcBef>
              <a:buClrTx/>
              <a:buSzTx/>
              <a:buFontTx/>
              <a:buNone/>
            </a:pPr>
            <a:r>
              <a:rPr lang="zh-TW" altLang="zh-TW" sz="1200">
                <a:latin typeface="微軟正黑體" panose="020B0604030504040204" pitchFamily="34" charset="-120"/>
                <a:ea typeface="微軟正黑體" panose="020B0604030504040204" pitchFamily="34" charset="-120"/>
              </a:rPr>
              <a:t>取得會考成績(※註)</a:t>
            </a:r>
          </a:p>
          <a:p>
            <a:pPr algn="ctr">
              <a:spcBef>
                <a:spcPts val="850"/>
              </a:spcBef>
              <a:buClrTx/>
              <a:buSzTx/>
              <a:buFontTx/>
              <a:buNone/>
            </a:pPr>
            <a:r>
              <a:rPr lang="zh-TW" altLang="zh-TW" sz="1800" b="1">
                <a:solidFill>
                  <a:srgbClr val="FFFFFF"/>
                </a:solidFill>
                <a:latin typeface="微軟正黑體" panose="020B0604030504040204" pitchFamily="34" charset="-120"/>
                <a:ea typeface="微軟正黑體" panose="020B0604030504040204" pitchFamily="34" charset="-120"/>
              </a:rPr>
              <a:t>五專優先免試入學</a:t>
            </a:r>
            <a:endParaRPr lang="zh-TW" altLang="zh-TW" sz="1800">
              <a:latin typeface="微軟正黑體" panose="020B0604030504040204" pitchFamily="34" charset="-120"/>
              <a:ea typeface="微軟正黑體" panose="020B0604030504040204" pitchFamily="34" charset="-120"/>
            </a:endParaRPr>
          </a:p>
          <a:p>
            <a:pPr>
              <a:spcBef>
                <a:spcPts val="1300"/>
              </a:spcBef>
              <a:buClrTx/>
              <a:buSzTx/>
              <a:buFontTx/>
              <a:buNone/>
            </a:pPr>
            <a:r>
              <a:rPr lang="zh-TW" altLang="zh-TW" sz="1200" b="1">
                <a:solidFill>
                  <a:srgbClr val="006FC0"/>
                </a:solidFill>
                <a:latin typeface="微軟正黑體" panose="020B0604030504040204" pitchFamily="34" charset="-120"/>
                <a:ea typeface="微軟正黑體" panose="020B0604030504040204" pitchFamily="34" charset="-120"/>
              </a:rPr>
              <a:t>未錄取</a:t>
            </a:r>
            <a:endParaRPr lang="zh-TW" altLang="zh-TW" sz="1200">
              <a:latin typeface="微軟正黑體" panose="020B0604030504040204" pitchFamily="34" charset="-120"/>
              <a:ea typeface="微軟正黑體" panose="020B0604030504040204" pitchFamily="34" charset="-120"/>
            </a:endParaRPr>
          </a:p>
          <a:p>
            <a:pPr algn="ctr">
              <a:spcBef>
                <a:spcPts val="950"/>
              </a:spcBef>
              <a:buClrTx/>
              <a:buSzTx/>
              <a:buFontTx/>
              <a:buNone/>
            </a:pPr>
            <a:r>
              <a:rPr lang="zh-TW" altLang="zh-TW" sz="1800" b="1">
                <a:solidFill>
                  <a:srgbClr val="FFFFFF"/>
                </a:solidFill>
                <a:latin typeface="微軟正黑體" panose="020B0604030504040204" pitchFamily="34" charset="-120"/>
                <a:ea typeface="微軟正黑體" panose="020B0604030504040204" pitchFamily="34" charset="-120"/>
              </a:rPr>
              <a:t>北、中、南區五專聯合免試入學</a:t>
            </a:r>
            <a:endParaRPr lang="zh-TW" altLang="zh-TW" sz="1800">
              <a:latin typeface="微軟正黑體" panose="020B0604030504040204" pitchFamily="34" charset="-120"/>
              <a:ea typeface="微軟正黑體" panose="020B0604030504040204" pitchFamily="34" charset="-120"/>
            </a:endParaRPr>
          </a:p>
          <a:p>
            <a:pPr>
              <a:spcBef>
                <a:spcPts val="1025"/>
              </a:spcBef>
              <a:buClrTx/>
              <a:buSzTx/>
              <a:buFontTx/>
              <a:buNone/>
            </a:pPr>
            <a:r>
              <a:rPr lang="zh-TW" altLang="zh-TW" sz="1200" b="1">
                <a:solidFill>
                  <a:srgbClr val="006FC0"/>
                </a:solidFill>
                <a:latin typeface="微軟正黑體" panose="020B0604030504040204" pitchFamily="34" charset="-120"/>
                <a:ea typeface="微軟正黑體" panose="020B0604030504040204" pitchFamily="34" charset="-120"/>
              </a:rPr>
              <a:t>未錄取</a:t>
            </a:r>
            <a:endParaRPr lang="zh-TW" altLang="zh-TW" sz="1200">
              <a:latin typeface="微軟正黑體" panose="020B0604030504040204" pitchFamily="34" charset="-120"/>
              <a:ea typeface="微軟正黑體" panose="020B0604030504040204" pitchFamily="34" charset="-120"/>
            </a:endParaRPr>
          </a:p>
          <a:p>
            <a:pPr algn="ctr">
              <a:spcBef>
                <a:spcPts val="1038"/>
              </a:spcBef>
              <a:buClrTx/>
              <a:buSzTx/>
              <a:buFontTx/>
              <a:buNone/>
            </a:pPr>
            <a:r>
              <a:rPr lang="zh-TW" altLang="zh-TW" sz="1800" b="1">
                <a:solidFill>
                  <a:srgbClr val="FFFFFF"/>
                </a:solidFill>
                <a:latin typeface="微軟正黑體" panose="020B0604030504040204" pitchFamily="34" charset="-120"/>
                <a:ea typeface="微軟正黑體" panose="020B0604030504040204" pitchFamily="34" charset="-120"/>
              </a:rPr>
              <a:t>各校五專免試續招</a:t>
            </a:r>
            <a:endParaRPr lang="zh-TW" altLang="zh-TW" sz="1800">
              <a:latin typeface="微軟正黑體" panose="020B0604030504040204" pitchFamily="34" charset="-120"/>
              <a:ea typeface="微軟正黑體" panose="020B0604030504040204" pitchFamily="34" charset="-120"/>
            </a:endParaRPr>
          </a:p>
        </p:txBody>
      </p:sp>
      <p:sp>
        <p:nvSpPr>
          <p:cNvPr id="203784" name="object 21">
            <a:extLst>
              <a:ext uri="{FF2B5EF4-FFF2-40B4-BE49-F238E27FC236}">
                <a16:creationId xmlns:a16="http://schemas.microsoft.com/office/drawing/2014/main" id="{AE426631-0337-DC9B-5F2C-C529476DBA74}"/>
              </a:ext>
            </a:extLst>
          </p:cNvPr>
          <p:cNvSpPr>
            <a:spLocks/>
          </p:cNvSpPr>
          <p:nvPr/>
        </p:nvSpPr>
        <p:spPr bwMode="auto">
          <a:xfrm>
            <a:off x="1092200" y="5618163"/>
            <a:ext cx="5121275" cy="254000"/>
          </a:xfrm>
          <a:custGeom>
            <a:avLst/>
            <a:gdLst>
              <a:gd name="T0" fmla="*/ 0 w 6828155"/>
              <a:gd name="T1" fmla="*/ 185 h 339090"/>
              <a:gd name="T2" fmla="*/ 3857 w 6828155"/>
              <a:gd name="T3" fmla="*/ 185 h 339090"/>
              <a:gd name="T4" fmla="*/ 3857 w 6828155"/>
              <a:gd name="T5" fmla="*/ 0 h 339090"/>
              <a:gd name="T6" fmla="*/ 0 w 6828155"/>
              <a:gd name="T7" fmla="*/ 0 h 339090"/>
              <a:gd name="T8" fmla="*/ 0 w 6828155"/>
              <a:gd name="T9" fmla="*/ 185 h 3390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28155" h="339090">
                <a:moveTo>
                  <a:pt x="0" y="338556"/>
                </a:moveTo>
                <a:lnTo>
                  <a:pt x="6827774" y="338556"/>
                </a:lnTo>
                <a:lnTo>
                  <a:pt x="6827774" y="0"/>
                </a:lnTo>
                <a:lnTo>
                  <a:pt x="0" y="0"/>
                </a:lnTo>
                <a:lnTo>
                  <a:pt x="0" y="338556"/>
                </a:lnTo>
                <a:close/>
              </a:path>
            </a:pathLst>
          </a:custGeom>
          <a:noFill/>
          <a:ln w="38100">
            <a:solidFill>
              <a:srgbClr val="006FC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03785" name="object 22">
            <a:extLst>
              <a:ext uri="{FF2B5EF4-FFF2-40B4-BE49-F238E27FC236}">
                <a16:creationId xmlns:a16="http://schemas.microsoft.com/office/drawing/2014/main" id="{DE0BF54A-A12F-F125-2243-43E162D933C1}"/>
              </a:ext>
            </a:extLst>
          </p:cNvPr>
          <p:cNvSpPr txBox="1">
            <a:spLocks noChangeArrowheads="1"/>
          </p:cNvSpPr>
          <p:nvPr/>
        </p:nvSpPr>
        <p:spPr bwMode="auto">
          <a:xfrm>
            <a:off x="1152525" y="5638800"/>
            <a:ext cx="4103688"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b="1">
                <a:latin typeface="微軟正黑體" panose="020B0604030504040204" pitchFamily="34" charset="-120"/>
                <a:ea typeface="微軟正黑體" panose="020B0604030504040204" pitchFamily="34" charset="-120"/>
              </a:rPr>
              <a:t>※註：除國立學校、護理科外，各校自訂是否採計會考成績。</a:t>
            </a:r>
            <a:endParaRPr lang="zh-TW" altLang="zh-TW" sz="1200">
              <a:latin typeface="微軟正黑體" panose="020B0604030504040204" pitchFamily="34" charset="-120"/>
              <a:ea typeface="微軟正黑體" panose="020B0604030504040204" pitchFamily="34" charset="-120"/>
            </a:endParaRPr>
          </a:p>
        </p:txBody>
      </p:sp>
      <p:grpSp>
        <p:nvGrpSpPr>
          <p:cNvPr id="203786" name="object 23">
            <a:extLst>
              <a:ext uri="{FF2B5EF4-FFF2-40B4-BE49-F238E27FC236}">
                <a16:creationId xmlns:a16="http://schemas.microsoft.com/office/drawing/2014/main" id="{1A94E249-C020-5182-8130-9E658079EAB8}"/>
              </a:ext>
            </a:extLst>
          </p:cNvPr>
          <p:cNvGrpSpPr>
            <a:grpSpLocks/>
          </p:cNvGrpSpPr>
          <p:nvPr/>
        </p:nvGrpSpPr>
        <p:grpSpPr bwMode="auto">
          <a:xfrm>
            <a:off x="5529263" y="1987550"/>
            <a:ext cx="3614737" cy="3833813"/>
            <a:chOff x="7373239" y="1507756"/>
            <a:chExt cx="4819015" cy="5110480"/>
          </a:xfrm>
        </p:grpSpPr>
        <p:pic>
          <p:nvPicPr>
            <p:cNvPr id="203793" name="object 24">
              <a:extLst>
                <a:ext uri="{FF2B5EF4-FFF2-40B4-BE49-F238E27FC236}">
                  <a16:creationId xmlns:a16="http://schemas.microsoft.com/office/drawing/2014/main" id="{C962551E-7443-7113-7176-2FF1A5FBD33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73239" y="3086608"/>
              <a:ext cx="2383154" cy="1665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4" name="object 25">
              <a:extLst>
                <a:ext uri="{FF2B5EF4-FFF2-40B4-BE49-F238E27FC236}">
                  <a16:creationId xmlns:a16="http://schemas.microsoft.com/office/drawing/2014/main" id="{5C1DC087-69C0-49F1-E69A-0FEB6152FB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89825" y="4977511"/>
              <a:ext cx="2346705" cy="1640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5" name="object 26">
              <a:extLst>
                <a:ext uri="{FF2B5EF4-FFF2-40B4-BE49-F238E27FC236}">
                  <a16:creationId xmlns:a16="http://schemas.microsoft.com/office/drawing/2014/main" id="{5DD0C7DA-BC0B-9510-9589-580DF86F80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19467" y="4028186"/>
              <a:ext cx="2389251" cy="1670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3796" name="object 27">
              <a:extLst>
                <a:ext uri="{FF2B5EF4-FFF2-40B4-BE49-F238E27FC236}">
                  <a16:creationId xmlns:a16="http://schemas.microsoft.com/office/drawing/2014/main" id="{D46515C0-84D0-552F-82EA-3A9897514B1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3749" y="1507756"/>
              <a:ext cx="3278251" cy="40916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3787" name="object 28">
            <a:extLst>
              <a:ext uri="{FF2B5EF4-FFF2-40B4-BE49-F238E27FC236}">
                <a16:creationId xmlns:a16="http://schemas.microsoft.com/office/drawing/2014/main" id="{0FB34002-626E-EA3A-8169-11D0354958FC}"/>
              </a:ext>
            </a:extLst>
          </p:cNvPr>
          <p:cNvSpPr txBox="1">
            <a:spLocks noChangeArrowheads="1"/>
          </p:cNvSpPr>
          <p:nvPr/>
        </p:nvSpPr>
        <p:spPr bwMode="auto">
          <a:xfrm>
            <a:off x="7437438" y="4235450"/>
            <a:ext cx="10477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solidFill>
                  <a:srgbClr val="6F2F9F"/>
                </a:solidFill>
                <a:latin typeface="微軟正黑體" panose="020B0604030504040204" pitchFamily="34" charset="-120"/>
                <a:ea typeface="微軟正黑體" panose="020B0604030504040204" pitchFamily="34" charset="-120"/>
              </a:rPr>
              <a:t>五專招生學校</a:t>
            </a:r>
            <a:endParaRPr lang="zh-TW" altLang="zh-TW" sz="1300">
              <a:latin typeface="微軟正黑體" panose="020B0604030504040204" pitchFamily="34" charset="-120"/>
              <a:ea typeface="微軟正黑體" panose="020B0604030504040204" pitchFamily="34" charset="-120"/>
            </a:endParaRPr>
          </a:p>
        </p:txBody>
      </p:sp>
      <p:sp>
        <p:nvSpPr>
          <p:cNvPr id="203788" name="object 29">
            <a:extLst>
              <a:ext uri="{FF2B5EF4-FFF2-40B4-BE49-F238E27FC236}">
                <a16:creationId xmlns:a16="http://schemas.microsoft.com/office/drawing/2014/main" id="{BBDA01E6-A959-78DC-3F60-D6EAFFA2FC4D}"/>
              </a:ext>
            </a:extLst>
          </p:cNvPr>
          <p:cNvSpPr txBox="1">
            <a:spLocks noChangeArrowheads="1"/>
          </p:cNvSpPr>
          <p:nvPr/>
        </p:nvSpPr>
        <p:spPr bwMode="auto">
          <a:xfrm>
            <a:off x="6483350" y="3359150"/>
            <a:ext cx="32385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b="1">
                <a:solidFill>
                  <a:srgbClr val="FF6600"/>
                </a:solidFill>
                <a:latin typeface="微軟正黑體" panose="020B0604030504040204" pitchFamily="34" charset="-120"/>
                <a:ea typeface="微軟正黑體" panose="020B0604030504040204" pitchFamily="34" charset="-120"/>
              </a:rPr>
              <a:t>錄取</a:t>
            </a:r>
            <a:endParaRPr lang="zh-TW" altLang="zh-TW" sz="1200">
              <a:latin typeface="微軟正黑體" panose="020B0604030504040204" pitchFamily="34" charset="-120"/>
              <a:ea typeface="微軟正黑體" panose="020B0604030504040204" pitchFamily="34" charset="-120"/>
            </a:endParaRPr>
          </a:p>
        </p:txBody>
      </p:sp>
      <p:sp>
        <p:nvSpPr>
          <p:cNvPr id="203789" name="object 30">
            <a:extLst>
              <a:ext uri="{FF2B5EF4-FFF2-40B4-BE49-F238E27FC236}">
                <a16:creationId xmlns:a16="http://schemas.microsoft.com/office/drawing/2014/main" id="{F68EA6D8-DBDC-3458-EC41-9C0B5A6A8188}"/>
              </a:ext>
            </a:extLst>
          </p:cNvPr>
          <p:cNvSpPr txBox="1">
            <a:spLocks noChangeArrowheads="1"/>
          </p:cNvSpPr>
          <p:nvPr/>
        </p:nvSpPr>
        <p:spPr bwMode="auto">
          <a:xfrm>
            <a:off x="6567488" y="4795838"/>
            <a:ext cx="322262"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b="1">
                <a:solidFill>
                  <a:srgbClr val="FF6600"/>
                </a:solidFill>
                <a:latin typeface="微軟正黑體" panose="020B0604030504040204" pitchFamily="34" charset="-120"/>
                <a:ea typeface="微軟正黑體" panose="020B0604030504040204" pitchFamily="34" charset="-120"/>
              </a:rPr>
              <a:t>錄取</a:t>
            </a:r>
            <a:endParaRPr lang="zh-TW" altLang="zh-TW" sz="1200">
              <a:latin typeface="微軟正黑體" panose="020B0604030504040204" pitchFamily="34" charset="-120"/>
              <a:ea typeface="微軟正黑體" panose="020B0604030504040204" pitchFamily="34" charset="-120"/>
            </a:endParaRPr>
          </a:p>
        </p:txBody>
      </p:sp>
      <p:sp>
        <p:nvSpPr>
          <p:cNvPr id="203790" name="object 31">
            <a:extLst>
              <a:ext uri="{FF2B5EF4-FFF2-40B4-BE49-F238E27FC236}">
                <a16:creationId xmlns:a16="http://schemas.microsoft.com/office/drawing/2014/main" id="{652E56C7-BD2D-ADA0-BAB1-29EFAD448EF6}"/>
              </a:ext>
            </a:extLst>
          </p:cNvPr>
          <p:cNvSpPr txBox="1">
            <a:spLocks noChangeArrowheads="1"/>
          </p:cNvSpPr>
          <p:nvPr/>
        </p:nvSpPr>
        <p:spPr bwMode="auto">
          <a:xfrm>
            <a:off x="6535738" y="4111625"/>
            <a:ext cx="32385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b="1">
                <a:solidFill>
                  <a:srgbClr val="FF6600"/>
                </a:solidFill>
                <a:latin typeface="微軟正黑體" panose="020B0604030504040204" pitchFamily="34" charset="-120"/>
                <a:ea typeface="微軟正黑體" panose="020B0604030504040204" pitchFamily="34" charset="-120"/>
              </a:rPr>
              <a:t>錄取</a:t>
            </a:r>
            <a:endParaRPr lang="zh-TW" altLang="zh-TW" sz="1200">
              <a:latin typeface="微軟正黑體" panose="020B0604030504040204" pitchFamily="34" charset="-120"/>
              <a:ea typeface="微軟正黑體" panose="020B0604030504040204" pitchFamily="34" charset="-120"/>
            </a:endParaRPr>
          </a:p>
        </p:txBody>
      </p:sp>
      <p:sp>
        <p:nvSpPr>
          <p:cNvPr id="203791" name="object 32">
            <a:extLst>
              <a:ext uri="{FF2B5EF4-FFF2-40B4-BE49-F238E27FC236}">
                <a16:creationId xmlns:a16="http://schemas.microsoft.com/office/drawing/2014/main" id="{982C7759-5BB1-BD17-9A76-14391602917F}"/>
              </a:ext>
            </a:extLst>
          </p:cNvPr>
          <p:cNvSpPr txBox="1">
            <a:spLocks noChangeArrowheads="1"/>
          </p:cNvSpPr>
          <p:nvPr/>
        </p:nvSpPr>
        <p:spPr bwMode="auto">
          <a:xfrm>
            <a:off x="6199188" y="1985963"/>
            <a:ext cx="32385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b="1">
                <a:solidFill>
                  <a:srgbClr val="FF6600"/>
                </a:solidFill>
                <a:latin typeface="微軟正黑體" panose="020B0604030504040204" pitchFamily="34" charset="-120"/>
                <a:ea typeface="微軟正黑體" panose="020B0604030504040204" pitchFamily="34" charset="-120"/>
              </a:rPr>
              <a:t>錄取</a:t>
            </a:r>
            <a:endParaRPr lang="zh-TW" altLang="zh-TW" sz="1200">
              <a:latin typeface="微軟正黑體" panose="020B0604030504040204" pitchFamily="34" charset="-120"/>
              <a:ea typeface="微軟正黑體" panose="020B0604030504040204" pitchFamily="34" charset="-120"/>
            </a:endParaRPr>
          </a:p>
        </p:txBody>
      </p:sp>
      <p:sp>
        <p:nvSpPr>
          <p:cNvPr id="33" name="object 33">
            <a:extLst>
              <a:ext uri="{FF2B5EF4-FFF2-40B4-BE49-F238E27FC236}">
                <a16:creationId xmlns:a16="http://schemas.microsoft.com/office/drawing/2014/main" id="{371DDAC4-BF13-EDCC-5CE8-89044537ED99}"/>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123</a:t>
            </a:r>
            <a:endParaRPr sz="1050">
              <a:latin typeface="Trebuchet MS"/>
              <a:cs typeface="Trebuchet MS"/>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02" name="object 2">
            <a:extLst>
              <a:ext uri="{FF2B5EF4-FFF2-40B4-BE49-F238E27FC236}">
                <a16:creationId xmlns:a16="http://schemas.microsoft.com/office/drawing/2014/main" id="{683F795F-0FB1-165E-BDC8-1D01D356F0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47913" y="1108075"/>
            <a:ext cx="450215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3" name="object 3">
            <a:extLst>
              <a:ext uri="{FF2B5EF4-FFF2-40B4-BE49-F238E27FC236}">
                <a16:creationId xmlns:a16="http://schemas.microsoft.com/office/drawing/2014/main" id="{BFEC0785-5794-923E-BEA4-DB2FD4FDB1E8}"/>
              </a:ext>
            </a:extLst>
          </p:cNvPr>
          <p:cNvSpPr txBox="1">
            <a:spLocks noChangeArrowheads="1"/>
          </p:cNvSpPr>
          <p:nvPr/>
        </p:nvSpPr>
        <p:spPr bwMode="auto">
          <a:xfrm>
            <a:off x="8488363" y="3201988"/>
            <a:ext cx="171450"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a:latin typeface="微軟正黑體" panose="020B0604030504040204" pitchFamily="34" charset="-120"/>
                <a:ea typeface="微軟正黑體" panose="020B0604030504040204" pitchFamily="34" charset="-120"/>
              </a:rPr>
              <a:t>，</a:t>
            </a:r>
          </a:p>
        </p:txBody>
      </p:sp>
      <p:graphicFrame>
        <p:nvGraphicFramePr>
          <p:cNvPr id="4" name="object 4">
            <a:extLst>
              <a:ext uri="{FF2B5EF4-FFF2-40B4-BE49-F238E27FC236}">
                <a16:creationId xmlns:a16="http://schemas.microsoft.com/office/drawing/2014/main" id="{CD69E520-BCFD-F65D-C882-50E27855A7F0}"/>
              </a:ext>
            </a:extLst>
          </p:cNvPr>
          <p:cNvGraphicFramePr>
            <a:graphicFrameLocks noGrp="1"/>
          </p:cNvGraphicFramePr>
          <p:nvPr/>
        </p:nvGraphicFramePr>
        <p:xfrm>
          <a:off x="527050" y="1695450"/>
          <a:ext cx="8007350" cy="3905250"/>
        </p:xfrm>
        <a:graphic>
          <a:graphicData uri="http://schemas.openxmlformats.org/drawingml/2006/table">
            <a:tbl>
              <a:tblPr/>
              <a:tblGrid>
                <a:gridCol w="1227138">
                  <a:extLst>
                    <a:ext uri="{9D8B030D-6E8A-4147-A177-3AD203B41FA5}">
                      <a16:colId xmlns:a16="http://schemas.microsoft.com/office/drawing/2014/main" val="20000"/>
                    </a:ext>
                  </a:extLst>
                </a:gridCol>
                <a:gridCol w="1181100">
                  <a:extLst>
                    <a:ext uri="{9D8B030D-6E8A-4147-A177-3AD203B41FA5}">
                      <a16:colId xmlns:a16="http://schemas.microsoft.com/office/drawing/2014/main" val="20001"/>
                    </a:ext>
                  </a:extLst>
                </a:gridCol>
                <a:gridCol w="1193800">
                  <a:extLst>
                    <a:ext uri="{9D8B030D-6E8A-4147-A177-3AD203B41FA5}">
                      <a16:colId xmlns:a16="http://schemas.microsoft.com/office/drawing/2014/main" val="20002"/>
                    </a:ext>
                  </a:extLst>
                </a:gridCol>
                <a:gridCol w="4405312">
                  <a:extLst>
                    <a:ext uri="{9D8B030D-6E8A-4147-A177-3AD203B41FA5}">
                      <a16:colId xmlns:a16="http://schemas.microsoft.com/office/drawing/2014/main" val="20003"/>
                    </a:ext>
                  </a:extLst>
                </a:gridCol>
              </a:tblGrid>
              <a:tr h="26511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75"/>
                        </a:spcBef>
                        <a:spcAft>
                          <a:spcPct val="0"/>
                        </a:spcAft>
                        <a:buClrTx/>
                        <a:buSzTx/>
                        <a:buFontTx/>
                        <a:buNone/>
                        <a:tabLst/>
                      </a:pPr>
                      <a:r>
                        <a:rPr kumimoji="0" lang="zh-TW" altLang="zh-TW" sz="12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年級</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3619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3841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84175" marR="0" lvl="0" indent="0" algn="l" defTabSz="914400" rtl="0" eaLnBrk="1" fontAlgn="base" latinLnBrk="0" hangingPunct="1">
                        <a:lnSpc>
                          <a:spcPct val="100000"/>
                        </a:lnSpc>
                        <a:spcBef>
                          <a:spcPts val="375"/>
                        </a:spcBef>
                        <a:spcAft>
                          <a:spcPct val="0"/>
                        </a:spcAft>
                        <a:buClrTx/>
                        <a:buSzTx/>
                        <a:buFontTx/>
                        <a:buNone/>
                        <a:tabLst/>
                      </a:pPr>
                      <a:r>
                        <a:rPr kumimoji="0" lang="zh-TW" altLang="zh-TW" sz="12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助學計畫</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3619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75"/>
                        </a:spcBef>
                        <a:spcAft>
                          <a:spcPct val="0"/>
                        </a:spcAft>
                        <a:buClrTx/>
                        <a:buSzTx/>
                        <a:buFontTx/>
                        <a:buNone/>
                        <a:tabLst/>
                      </a:pPr>
                      <a:r>
                        <a:rPr kumimoji="0" lang="zh-TW" altLang="zh-TW" sz="12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措施</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3619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75"/>
                        </a:spcBef>
                        <a:spcAft>
                          <a:spcPct val="0"/>
                        </a:spcAft>
                        <a:buClrTx/>
                        <a:buSzTx/>
                        <a:buFontTx/>
                        <a:buNone/>
                        <a:tabLst/>
                      </a:pPr>
                      <a:r>
                        <a:rPr kumimoji="0" lang="zh-TW" altLang="zh-TW" sz="12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內容</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3619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extLst>
                  <a:ext uri="{0D108BD9-81ED-4DB2-BD59-A6C34878D82A}">
                    <a16:rowId xmlns:a16="http://schemas.microsoft.com/office/drawing/2014/main" val="10000"/>
                  </a:ext>
                </a:extLst>
              </a:tr>
              <a:tr h="612775">
                <a:tc>
                  <a:txBody>
                    <a:bodyPr/>
                    <a:lstStyle>
                      <a:lvl1pPr marL="30956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09563" marR="0" lvl="0" indent="0" algn="just" defTabSz="914400" rtl="0" eaLnBrk="1" fontAlgn="base" latinLnBrk="0" hangingPunct="1">
                        <a:lnSpc>
                          <a:spcPct val="100000"/>
                        </a:lnSpc>
                        <a:spcBef>
                          <a:spcPts val="288"/>
                        </a:spcBef>
                        <a:spcAft>
                          <a:spcPct val="0"/>
                        </a:spcAft>
                        <a:buClrTx/>
                        <a:buSzTx/>
                        <a:buFontTx/>
                        <a:buNone/>
                        <a:tabLst/>
                      </a:pPr>
                      <a:r>
                        <a:rPr kumimoji="0" lang="zh-TW" altLang="zh-TW" sz="12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五專一年級五專二年級五專三年級</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714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688975" indent="-60801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688975" marR="0" lvl="0" indent="-608013" algn="l" defTabSz="914400" rtl="0" eaLnBrk="1" fontAlgn="base" latinLnBrk="0" hangingPunct="1">
                        <a:lnSpc>
                          <a:spcPct val="100000"/>
                        </a:lnSpc>
                        <a:spcBef>
                          <a:spcPts val="1250"/>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五專前三年免學費</a:t>
                      </a:r>
                    </a:p>
                  </a:txBody>
                  <a:tcPr marL="0" marR="0" marT="11858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25"/>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免納學費</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90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tc>
                  <a:txBody>
                    <a:bodyPr/>
                    <a:lstStyle>
                      <a:lvl1pPr marL="508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0800" marR="0" lvl="0" indent="0" algn="l" defTabSz="914400" rtl="0" eaLnBrk="1" fontAlgn="base" latinLnBrk="0" hangingPunct="1">
                        <a:lnSpc>
                          <a:spcPct val="100000"/>
                        </a:lnSpc>
                        <a:spcBef>
                          <a:spcPts val="1250"/>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依專科學校法第44條規定，補助學費全額。 </a:t>
                      </a:r>
                      <a:r>
                        <a:rPr kumimoji="0" lang="zh-TW" altLang="zh-TW" sz="1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(免繳納學費</a:t>
                      </a: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，僅須繳交雜費等其他費用)</a:t>
                      </a:r>
                    </a:p>
                  </a:txBody>
                  <a:tcPr marL="0" marR="0" marT="11858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extLst>
                  <a:ext uri="{0D108BD9-81ED-4DB2-BD59-A6C34878D82A}">
                    <a16:rowId xmlns:a16="http://schemas.microsoft.com/office/drawing/2014/main" val="10001"/>
                  </a:ext>
                </a:extLst>
              </a:tr>
              <a:tr h="465138">
                <a:tc row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1013"/>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五專四年級五專五年級</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row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50"/>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大專校院弱勢學生助學計畫</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13"/>
                        </a:spcBef>
                        <a:spcAft>
                          <a:spcPct val="0"/>
                        </a:spcAft>
                        <a:buClrTx/>
                        <a:buSzTx/>
                        <a:buFontTx/>
                        <a:buNone/>
                        <a:tabLst/>
                      </a:pPr>
                      <a:r>
                        <a:rPr kumimoji="0" lang="zh-TW" altLang="zh-TW" sz="14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助學金</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525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marL="508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0800" marR="0" lvl="0" indent="0" algn="l" defTabSz="914400" rtl="0" eaLnBrk="1" fontAlgn="base" latinLnBrk="0" hangingPunct="1">
                        <a:lnSpc>
                          <a:spcPct val="100000"/>
                        </a:lnSpc>
                        <a:spcBef>
                          <a:spcPts val="475"/>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補助級距分為 5 級，補助金額為</a:t>
                      </a:r>
                      <a:r>
                        <a:rPr kumimoji="0" lang="zh-TW" altLang="zh-TW" sz="1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5,000～ 35,000 元</a:t>
                      </a: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，減輕其籌措學費負擔。</a:t>
                      </a:r>
                    </a:p>
                  </a:txBody>
                  <a:tcPr marL="0" marR="0" marT="4476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2"/>
                  </a:ext>
                </a:extLst>
              </a:tr>
              <a:tr h="1631949">
                <a:tc vMerge="1">
                  <a:txBody>
                    <a:bodyPr/>
                    <a:lstStyle/>
                    <a:p>
                      <a:endParaRPr lang="zh-TW" altLang="en-US"/>
                    </a:p>
                  </a:txBody>
                  <a:tcPr/>
                </a:tc>
                <a:tc v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120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生活助學金</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marL="508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0800" marR="0" lvl="0" indent="0" algn="just" defTabSz="914400" rtl="0" eaLnBrk="1" fontAlgn="base" latinLnBrk="0" hangingPunct="1">
                        <a:lnSpc>
                          <a:spcPct val="100000"/>
                        </a:lnSpc>
                        <a:spcBef>
                          <a:spcPts val="1775"/>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為提供經濟弱勢學生每月生活所需費用，參酌全額獎學金之精神學校得依學校扶弱措施及學生需求情形，擇下列方式之一或全部辦理：</a:t>
                      </a:r>
                    </a:p>
                    <a:p>
                      <a:pPr marL="50800" marR="0" lvl="0" indent="0" algn="just" defTabSz="914400" rtl="0" eaLnBrk="1" fontAlgn="base" latinLnBrk="0" hangingPunct="1">
                        <a:lnSpc>
                          <a:spcPct val="100000"/>
                        </a:lnSpc>
                        <a:spcBef>
                          <a:spcPct val="0"/>
                        </a:spcBef>
                        <a:spcAft>
                          <a:spcPct val="0"/>
                        </a:spcAft>
                        <a:buClrTx/>
                        <a:buSzTx/>
                        <a:buFontTx/>
                        <a:buAutoNum type="arabicPeriod"/>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核發每生</a:t>
                      </a:r>
                      <a:r>
                        <a:rPr kumimoji="0" lang="zh-TW" altLang="zh-TW" sz="1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每月 6,000 元以上</a:t>
                      </a: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之生活助學金者， 學校得安排生	活服務學習。</a:t>
                      </a:r>
                    </a:p>
                    <a:p>
                      <a:pPr marL="50800" marR="0" lvl="0" indent="0" algn="just" defTabSz="914400" rtl="0" eaLnBrk="1" fontAlgn="base" latinLnBrk="0" hangingPunct="1">
                        <a:lnSpc>
                          <a:spcPct val="100000"/>
                        </a:lnSpc>
                        <a:spcBef>
                          <a:spcPct val="0"/>
                        </a:spcBef>
                        <a:spcAft>
                          <a:spcPct val="0"/>
                        </a:spcAft>
                        <a:buClrTx/>
                        <a:buSzTx/>
                        <a:buFontTx/>
                        <a:buAutoNum type="arabicPeriod"/>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核發每生</a:t>
                      </a:r>
                      <a:r>
                        <a:rPr kumimoji="0" lang="zh-TW" altLang="zh-TW" sz="1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每月 3,000 元以上未達 6,000 元</a:t>
                      </a: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之生活助學金者，</a:t>
                      </a:r>
                    </a:p>
                    <a:p>
                      <a:pPr marL="50800" marR="0" lvl="0" indent="0" algn="l" defTabSz="914400" rtl="0" eaLnBrk="1" fontAlgn="base" latinLnBrk="0" hangingPunct="1">
                        <a:lnSpc>
                          <a:spcPct val="100000"/>
                        </a:lnSpc>
                        <a:spcBef>
                          <a:spcPct val="0"/>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學校不得安排生活服務學習。</a:t>
                      </a:r>
                    </a:p>
                  </a:txBody>
                  <a:tcPr marL="0" marR="0" marT="16906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3"/>
                  </a:ext>
                </a:extLst>
              </a:tr>
              <a:tr h="465138">
                <a:tc vMerge="1">
                  <a:txBody>
                    <a:bodyPr/>
                    <a:lstStyle/>
                    <a:p>
                      <a:endParaRPr lang="zh-TW" altLang="en-US"/>
                    </a:p>
                  </a:txBody>
                  <a:tcPr/>
                </a:tc>
                <a:tc v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25"/>
                        </a:spcBef>
                        <a:spcAft>
                          <a:spcPct val="0"/>
                        </a:spcAft>
                        <a:buClrTx/>
                        <a:buSzTx/>
                        <a:buFontTx/>
                        <a:buNone/>
                        <a:tabLst/>
                      </a:pPr>
                      <a:r>
                        <a:rPr kumimoji="0" lang="zh-TW" altLang="zh-TW" sz="14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緊急紓困</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57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marL="508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0800" marR="0" lvl="0" indent="0" algn="l" defTabSz="914400" rtl="0" eaLnBrk="1" fontAlgn="base" latinLnBrk="0" hangingPunct="1">
                        <a:lnSpc>
                          <a:spcPct val="100000"/>
                        </a:lnSpc>
                        <a:spcBef>
                          <a:spcPts val="475"/>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對於新貧、近貧或家庭發生急難之學生，由學校依學生困難實際狀況給予補助。</a:t>
                      </a:r>
                    </a:p>
                  </a:txBody>
                  <a:tcPr marL="0" marR="0" marT="4524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4"/>
                  </a:ext>
                </a:extLst>
              </a:tr>
              <a:tr h="465138">
                <a:tc vMerge="1">
                  <a:txBody>
                    <a:bodyPr/>
                    <a:lstStyle/>
                    <a:p>
                      <a:endParaRPr lang="zh-TW" altLang="en-US"/>
                    </a:p>
                  </a:txBody>
                  <a:tcPr/>
                </a:tc>
                <a:tc v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25"/>
                        </a:spcBef>
                        <a:spcAft>
                          <a:spcPct val="0"/>
                        </a:spcAft>
                        <a:buClrTx/>
                        <a:buSzTx/>
                        <a:buFontTx/>
                        <a:buNone/>
                        <a:tabLst/>
                      </a:pPr>
                      <a:r>
                        <a:rPr kumimoji="0" lang="zh-TW" altLang="zh-TW" sz="14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住宿優惠</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620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marL="508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0800" marR="0" lvl="0" indent="0" algn="l" defTabSz="914400" rtl="0" eaLnBrk="1" fontAlgn="base" latinLnBrk="0" hangingPunct="1">
                        <a:lnSpc>
                          <a:spcPct val="100000"/>
                        </a:lnSpc>
                        <a:spcBef>
                          <a:spcPts val="475"/>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提供低收入戶學生</a:t>
                      </a:r>
                      <a:r>
                        <a:rPr kumimoji="0" lang="zh-TW" altLang="zh-TW" sz="1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校內宿舍免費住宿</a:t>
                      </a: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；另提供中低收入戶學生校內宿舍優先住宿。</a:t>
                      </a:r>
                    </a:p>
                  </a:txBody>
                  <a:tcPr marL="0" marR="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5"/>
                  </a:ext>
                </a:extLst>
              </a:tr>
            </a:tbl>
          </a:graphicData>
        </a:graphic>
      </p:graphicFrame>
      <p:sp>
        <p:nvSpPr>
          <p:cNvPr id="5" name="object 5">
            <a:extLst>
              <a:ext uri="{FF2B5EF4-FFF2-40B4-BE49-F238E27FC236}">
                <a16:creationId xmlns:a16="http://schemas.microsoft.com/office/drawing/2014/main" id="{4CF4E8F7-0C21-58B1-BC9C-333E8769C09D}"/>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124</a:t>
            </a:r>
            <a:endParaRPr sz="1050">
              <a:latin typeface="Trebuchet MS"/>
              <a:cs typeface="Trebuchet MS"/>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6" name="object 2">
            <a:extLst>
              <a:ext uri="{FF2B5EF4-FFF2-40B4-BE49-F238E27FC236}">
                <a16:creationId xmlns:a16="http://schemas.microsoft.com/office/drawing/2014/main" id="{78CCB82D-9638-BF9C-8C83-053C14A7C6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90563" y="1866900"/>
            <a:ext cx="7667625" cy="6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5827" name="object 3">
            <a:extLst>
              <a:ext uri="{FF2B5EF4-FFF2-40B4-BE49-F238E27FC236}">
                <a16:creationId xmlns:a16="http://schemas.microsoft.com/office/drawing/2014/main" id="{8FFF03E2-69DA-8F8D-A592-531121243E2B}"/>
              </a:ext>
            </a:extLst>
          </p:cNvPr>
          <p:cNvGrpSpPr>
            <a:grpSpLocks/>
          </p:cNvGrpSpPr>
          <p:nvPr/>
        </p:nvGrpSpPr>
        <p:grpSpPr bwMode="auto">
          <a:xfrm>
            <a:off x="690563" y="1970088"/>
            <a:ext cx="7667625" cy="2749550"/>
            <a:chOff x="920838" y="1484757"/>
            <a:chExt cx="10223500" cy="3665220"/>
          </a:xfrm>
        </p:grpSpPr>
        <p:pic>
          <p:nvPicPr>
            <p:cNvPr id="205833" name="object 4">
              <a:extLst>
                <a:ext uri="{FF2B5EF4-FFF2-40B4-BE49-F238E27FC236}">
                  <a16:creationId xmlns:a16="http://schemas.microsoft.com/office/drawing/2014/main" id="{8B2A2209-0D68-BD1B-208F-7261385782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838" y="4299673"/>
              <a:ext cx="10222992" cy="80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4" name="object 5">
              <a:extLst>
                <a:ext uri="{FF2B5EF4-FFF2-40B4-BE49-F238E27FC236}">
                  <a16:creationId xmlns:a16="http://schemas.microsoft.com/office/drawing/2014/main" id="{D0372FE2-31E6-30BF-8910-BFA2CCF8FFC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0838" y="1484757"/>
              <a:ext cx="10222992" cy="3665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5" name="object 6">
              <a:extLst>
                <a:ext uri="{FF2B5EF4-FFF2-40B4-BE49-F238E27FC236}">
                  <a16:creationId xmlns:a16="http://schemas.microsoft.com/office/drawing/2014/main" id="{B877684A-C5F3-CDFD-35C8-B579252C9116}"/>
                </a:ext>
              </a:extLst>
            </p:cNvPr>
            <p:cNvSpPr>
              <a:spLocks/>
            </p:cNvSpPr>
            <p:nvPr/>
          </p:nvSpPr>
          <p:spPr bwMode="auto">
            <a:xfrm>
              <a:off x="9757283" y="4177030"/>
              <a:ext cx="864869" cy="864869"/>
            </a:xfrm>
            <a:custGeom>
              <a:avLst/>
              <a:gdLst>
                <a:gd name="T0" fmla="*/ 0 w 864870"/>
                <a:gd name="T1" fmla="*/ 432308 h 864870"/>
                <a:gd name="T2" fmla="*/ 2536 w 864870"/>
                <a:gd name="T3" fmla="*/ 385202 h 864870"/>
                <a:gd name="T4" fmla="*/ 9971 w 864870"/>
                <a:gd name="T5" fmla="*/ 339566 h 864870"/>
                <a:gd name="T6" fmla="*/ 22040 w 864870"/>
                <a:gd name="T7" fmla="*/ 295664 h 864870"/>
                <a:gd name="T8" fmla="*/ 38479 w 864870"/>
                <a:gd name="T9" fmla="*/ 253758 h 864870"/>
                <a:gd name="T10" fmla="*/ 59026 w 864870"/>
                <a:gd name="T11" fmla="*/ 214112 h 864870"/>
                <a:gd name="T12" fmla="*/ 83417 w 864870"/>
                <a:gd name="T13" fmla="*/ 176991 h 864870"/>
                <a:gd name="T14" fmla="*/ 111388 w 864870"/>
                <a:gd name="T15" fmla="*/ 142657 h 864870"/>
                <a:gd name="T16" fmla="*/ 142677 w 864870"/>
                <a:gd name="T17" fmla="*/ 111376 h 864870"/>
                <a:gd name="T18" fmla="*/ 177018 w 864870"/>
                <a:gd name="T19" fmla="*/ 83409 h 864870"/>
                <a:gd name="T20" fmla="*/ 214150 w 864870"/>
                <a:gd name="T21" fmla="*/ 59022 h 864870"/>
                <a:gd name="T22" fmla="*/ 253808 w 864870"/>
                <a:gd name="T23" fmla="*/ 38477 h 864870"/>
                <a:gd name="T24" fmla="*/ 295729 w 864870"/>
                <a:gd name="T25" fmla="*/ 22039 h 864870"/>
                <a:gd name="T26" fmla="*/ 339649 w 864870"/>
                <a:gd name="T27" fmla="*/ 9970 h 864870"/>
                <a:gd name="T28" fmla="*/ 385306 w 864870"/>
                <a:gd name="T29" fmla="*/ 2536 h 864870"/>
                <a:gd name="T30" fmla="*/ 432435 w 864870"/>
                <a:gd name="T31" fmla="*/ 0 h 864870"/>
                <a:gd name="T32" fmla="*/ 479514 w 864870"/>
                <a:gd name="T33" fmla="*/ 2536 h 864870"/>
                <a:gd name="T34" fmla="*/ 525150 w 864870"/>
                <a:gd name="T35" fmla="*/ 9970 h 864870"/>
                <a:gd name="T36" fmla="*/ 569052 w 864870"/>
                <a:gd name="T37" fmla="*/ 22039 h 864870"/>
                <a:gd name="T38" fmla="*/ 610958 w 864870"/>
                <a:gd name="T39" fmla="*/ 38477 h 864870"/>
                <a:gd name="T40" fmla="*/ 650604 w 864870"/>
                <a:gd name="T41" fmla="*/ 59022 h 864870"/>
                <a:gd name="T42" fmla="*/ 687725 w 864870"/>
                <a:gd name="T43" fmla="*/ 83409 h 864870"/>
                <a:gd name="T44" fmla="*/ 722059 w 864870"/>
                <a:gd name="T45" fmla="*/ 111376 h 864870"/>
                <a:gd name="T46" fmla="*/ 753340 w 864870"/>
                <a:gd name="T47" fmla="*/ 142657 h 864870"/>
                <a:gd name="T48" fmla="*/ 781307 w 864870"/>
                <a:gd name="T49" fmla="*/ 176991 h 864870"/>
                <a:gd name="T50" fmla="*/ 805694 w 864870"/>
                <a:gd name="T51" fmla="*/ 214112 h 864870"/>
                <a:gd name="T52" fmla="*/ 826239 w 864870"/>
                <a:gd name="T53" fmla="*/ 253758 h 864870"/>
                <a:gd name="T54" fmla="*/ 842677 w 864870"/>
                <a:gd name="T55" fmla="*/ 295664 h 864870"/>
                <a:gd name="T56" fmla="*/ 854746 w 864870"/>
                <a:gd name="T57" fmla="*/ 339566 h 864870"/>
                <a:gd name="T58" fmla="*/ 862180 w 864870"/>
                <a:gd name="T59" fmla="*/ 385202 h 864870"/>
                <a:gd name="T60" fmla="*/ 864717 w 864870"/>
                <a:gd name="T61" fmla="*/ 432308 h 864870"/>
                <a:gd name="T62" fmla="*/ 862180 w 864870"/>
                <a:gd name="T63" fmla="*/ 479388 h 864870"/>
                <a:gd name="T64" fmla="*/ 854746 w 864870"/>
                <a:gd name="T65" fmla="*/ 525029 h 864870"/>
                <a:gd name="T66" fmla="*/ 842677 w 864870"/>
                <a:gd name="T67" fmla="*/ 568939 h 864870"/>
                <a:gd name="T68" fmla="*/ 826239 w 864870"/>
                <a:gd name="T69" fmla="*/ 610854 h 864870"/>
                <a:gd name="T70" fmla="*/ 805694 w 864870"/>
                <a:gd name="T71" fmla="*/ 650510 h 864870"/>
                <a:gd name="T72" fmla="*/ 781307 w 864870"/>
                <a:gd name="T73" fmla="*/ 687643 h 864870"/>
                <a:gd name="T74" fmla="*/ 753340 w 864870"/>
                <a:gd name="T75" fmla="*/ 721989 h 864870"/>
                <a:gd name="T76" fmla="*/ 722059 w 864870"/>
                <a:gd name="T77" fmla="*/ 753283 h 864870"/>
                <a:gd name="T78" fmla="*/ 687725 w 864870"/>
                <a:gd name="T79" fmla="*/ 781262 h 864870"/>
                <a:gd name="T80" fmla="*/ 650604 w 864870"/>
                <a:gd name="T81" fmla="*/ 805662 h 864870"/>
                <a:gd name="T82" fmla="*/ 610958 w 864870"/>
                <a:gd name="T83" fmla="*/ 826217 h 864870"/>
                <a:gd name="T84" fmla="*/ 569052 w 864870"/>
                <a:gd name="T85" fmla="*/ 842664 h 864870"/>
                <a:gd name="T86" fmla="*/ 525150 w 864870"/>
                <a:gd name="T87" fmla="*/ 854739 h 864870"/>
                <a:gd name="T88" fmla="*/ 479514 w 864870"/>
                <a:gd name="T89" fmla="*/ 862178 h 864870"/>
                <a:gd name="T90" fmla="*/ 432435 w 864870"/>
                <a:gd name="T91" fmla="*/ 864717 h 864870"/>
                <a:gd name="T92" fmla="*/ 385306 w 864870"/>
                <a:gd name="T93" fmla="*/ 862178 h 864870"/>
                <a:gd name="T94" fmla="*/ 339649 w 864870"/>
                <a:gd name="T95" fmla="*/ 854739 h 864870"/>
                <a:gd name="T96" fmla="*/ 295729 w 864870"/>
                <a:gd name="T97" fmla="*/ 842664 h 864870"/>
                <a:gd name="T98" fmla="*/ 253808 w 864870"/>
                <a:gd name="T99" fmla="*/ 826217 h 864870"/>
                <a:gd name="T100" fmla="*/ 214150 w 864870"/>
                <a:gd name="T101" fmla="*/ 805662 h 864870"/>
                <a:gd name="T102" fmla="*/ 177018 w 864870"/>
                <a:gd name="T103" fmla="*/ 781262 h 864870"/>
                <a:gd name="T104" fmla="*/ 142677 w 864870"/>
                <a:gd name="T105" fmla="*/ 753283 h 864870"/>
                <a:gd name="T106" fmla="*/ 111388 w 864870"/>
                <a:gd name="T107" fmla="*/ 721989 h 864870"/>
                <a:gd name="T108" fmla="*/ 83417 w 864870"/>
                <a:gd name="T109" fmla="*/ 687643 h 864870"/>
                <a:gd name="T110" fmla="*/ 59026 w 864870"/>
                <a:gd name="T111" fmla="*/ 650510 h 864870"/>
                <a:gd name="T112" fmla="*/ 38479 w 864870"/>
                <a:gd name="T113" fmla="*/ 610854 h 864870"/>
                <a:gd name="T114" fmla="*/ 22040 w 864870"/>
                <a:gd name="T115" fmla="*/ 568939 h 864870"/>
                <a:gd name="T116" fmla="*/ 9971 w 864870"/>
                <a:gd name="T117" fmla="*/ 525029 h 864870"/>
                <a:gd name="T118" fmla="*/ 2536 w 864870"/>
                <a:gd name="T119" fmla="*/ 479388 h 864870"/>
                <a:gd name="T120" fmla="*/ 0 w 864870"/>
                <a:gd name="T121" fmla="*/ 432308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70" h="864870">
                  <a:moveTo>
                    <a:pt x="0" y="432308"/>
                  </a:moveTo>
                  <a:lnTo>
                    <a:pt x="2536" y="385202"/>
                  </a:lnTo>
                  <a:lnTo>
                    <a:pt x="9971" y="339566"/>
                  </a:lnTo>
                  <a:lnTo>
                    <a:pt x="22040" y="295664"/>
                  </a:lnTo>
                  <a:lnTo>
                    <a:pt x="38479" y="253758"/>
                  </a:lnTo>
                  <a:lnTo>
                    <a:pt x="59026" y="214112"/>
                  </a:lnTo>
                  <a:lnTo>
                    <a:pt x="83417" y="176991"/>
                  </a:lnTo>
                  <a:lnTo>
                    <a:pt x="111388" y="142657"/>
                  </a:lnTo>
                  <a:lnTo>
                    <a:pt x="142677" y="111376"/>
                  </a:lnTo>
                  <a:lnTo>
                    <a:pt x="177018" y="83409"/>
                  </a:lnTo>
                  <a:lnTo>
                    <a:pt x="214150" y="59022"/>
                  </a:lnTo>
                  <a:lnTo>
                    <a:pt x="253808" y="38477"/>
                  </a:lnTo>
                  <a:lnTo>
                    <a:pt x="295729" y="22039"/>
                  </a:lnTo>
                  <a:lnTo>
                    <a:pt x="339649" y="9970"/>
                  </a:lnTo>
                  <a:lnTo>
                    <a:pt x="385306" y="2536"/>
                  </a:lnTo>
                  <a:lnTo>
                    <a:pt x="432435" y="0"/>
                  </a:lnTo>
                  <a:lnTo>
                    <a:pt x="479540" y="2536"/>
                  </a:lnTo>
                  <a:lnTo>
                    <a:pt x="525176" y="9970"/>
                  </a:lnTo>
                  <a:lnTo>
                    <a:pt x="569078" y="22039"/>
                  </a:lnTo>
                  <a:lnTo>
                    <a:pt x="610984" y="38477"/>
                  </a:lnTo>
                  <a:lnTo>
                    <a:pt x="650630" y="59022"/>
                  </a:lnTo>
                  <a:lnTo>
                    <a:pt x="687751" y="83409"/>
                  </a:lnTo>
                  <a:lnTo>
                    <a:pt x="722085" y="111376"/>
                  </a:lnTo>
                  <a:lnTo>
                    <a:pt x="753366" y="142657"/>
                  </a:lnTo>
                  <a:lnTo>
                    <a:pt x="781333" y="176991"/>
                  </a:lnTo>
                  <a:lnTo>
                    <a:pt x="805720" y="214112"/>
                  </a:lnTo>
                  <a:lnTo>
                    <a:pt x="826265" y="253758"/>
                  </a:lnTo>
                  <a:lnTo>
                    <a:pt x="842703" y="295664"/>
                  </a:lnTo>
                  <a:lnTo>
                    <a:pt x="854772" y="339566"/>
                  </a:lnTo>
                  <a:lnTo>
                    <a:pt x="862206" y="385202"/>
                  </a:lnTo>
                  <a:lnTo>
                    <a:pt x="864743" y="432308"/>
                  </a:lnTo>
                  <a:lnTo>
                    <a:pt x="862206" y="479414"/>
                  </a:lnTo>
                  <a:lnTo>
                    <a:pt x="854772" y="525055"/>
                  </a:lnTo>
                  <a:lnTo>
                    <a:pt x="842703" y="568965"/>
                  </a:lnTo>
                  <a:lnTo>
                    <a:pt x="826265" y="610880"/>
                  </a:lnTo>
                  <a:lnTo>
                    <a:pt x="805720" y="650536"/>
                  </a:lnTo>
                  <a:lnTo>
                    <a:pt x="781333" y="687669"/>
                  </a:lnTo>
                  <a:lnTo>
                    <a:pt x="753366" y="722015"/>
                  </a:lnTo>
                  <a:lnTo>
                    <a:pt x="722085" y="753309"/>
                  </a:lnTo>
                  <a:lnTo>
                    <a:pt x="687751" y="781288"/>
                  </a:lnTo>
                  <a:lnTo>
                    <a:pt x="650630" y="805688"/>
                  </a:lnTo>
                  <a:lnTo>
                    <a:pt x="610984" y="826243"/>
                  </a:lnTo>
                  <a:lnTo>
                    <a:pt x="569078" y="842690"/>
                  </a:lnTo>
                  <a:lnTo>
                    <a:pt x="525176" y="854765"/>
                  </a:lnTo>
                  <a:lnTo>
                    <a:pt x="479540" y="862204"/>
                  </a:lnTo>
                  <a:lnTo>
                    <a:pt x="432435" y="864743"/>
                  </a:lnTo>
                  <a:lnTo>
                    <a:pt x="385306" y="862204"/>
                  </a:lnTo>
                  <a:lnTo>
                    <a:pt x="339649" y="854765"/>
                  </a:lnTo>
                  <a:lnTo>
                    <a:pt x="295729" y="842690"/>
                  </a:lnTo>
                  <a:lnTo>
                    <a:pt x="253808" y="826243"/>
                  </a:lnTo>
                  <a:lnTo>
                    <a:pt x="214150" y="805688"/>
                  </a:lnTo>
                  <a:lnTo>
                    <a:pt x="177018" y="781288"/>
                  </a:lnTo>
                  <a:lnTo>
                    <a:pt x="142677" y="753309"/>
                  </a:lnTo>
                  <a:lnTo>
                    <a:pt x="111388" y="722015"/>
                  </a:lnTo>
                  <a:lnTo>
                    <a:pt x="83417" y="687669"/>
                  </a:lnTo>
                  <a:lnTo>
                    <a:pt x="59026" y="650536"/>
                  </a:lnTo>
                  <a:lnTo>
                    <a:pt x="38479" y="610880"/>
                  </a:lnTo>
                  <a:lnTo>
                    <a:pt x="22040" y="568965"/>
                  </a:lnTo>
                  <a:lnTo>
                    <a:pt x="9971" y="525055"/>
                  </a:lnTo>
                  <a:lnTo>
                    <a:pt x="2536"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7" name="object 7">
            <a:extLst>
              <a:ext uri="{FF2B5EF4-FFF2-40B4-BE49-F238E27FC236}">
                <a16:creationId xmlns:a16="http://schemas.microsoft.com/office/drawing/2014/main" id="{21F216EA-2877-22F5-120C-F94FC7BECD60}"/>
              </a:ext>
            </a:extLst>
          </p:cNvPr>
          <p:cNvSpPr txBox="1">
            <a:spLocks noGrp="1"/>
          </p:cNvSpPr>
          <p:nvPr>
            <p:ph type="title"/>
          </p:nvPr>
        </p:nvSpPr>
        <p:spPr>
          <a:xfrm>
            <a:off x="847725" y="2217738"/>
            <a:ext cx="5505450" cy="841375"/>
          </a:xfrm>
        </p:spPr>
        <p:txBody>
          <a:bodyPr tIns="9525" rtlCol="0">
            <a:spAutoFit/>
          </a:bodyPr>
          <a:lstStyle/>
          <a:p>
            <a:pPr marL="9525">
              <a:spcBef>
                <a:spcPts val="75"/>
              </a:spcBef>
              <a:defRPr/>
            </a:pPr>
            <a:r>
              <a:rPr sz="5400" spc="-15" dirty="0">
                <a:solidFill>
                  <a:srgbClr val="000000"/>
                </a:solidFill>
              </a:rPr>
              <a:t>五專完全免試入學</a:t>
            </a:r>
            <a:endParaRPr sz="5400"/>
          </a:p>
        </p:txBody>
      </p:sp>
      <p:grpSp>
        <p:nvGrpSpPr>
          <p:cNvPr id="205829" name="object 8">
            <a:extLst>
              <a:ext uri="{FF2B5EF4-FFF2-40B4-BE49-F238E27FC236}">
                <a16:creationId xmlns:a16="http://schemas.microsoft.com/office/drawing/2014/main" id="{1BBE5A00-114E-B672-6052-536B70A26471}"/>
              </a:ext>
            </a:extLst>
          </p:cNvPr>
          <p:cNvGrpSpPr>
            <a:grpSpLocks/>
          </p:cNvGrpSpPr>
          <p:nvPr/>
        </p:nvGrpSpPr>
        <p:grpSpPr bwMode="auto">
          <a:xfrm>
            <a:off x="1211263" y="3163888"/>
            <a:ext cx="3408362" cy="611187"/>
            <a:chOff x="1614042" y="3076320"/>
            <a:chExt cx="4545330" cy="813435"/>
          </a:xfrm>
        </p:grpSpPr>
        <p:pic>
          <p:nvPicPr>
            <p:cNvPr id="205830" name="object 9">
              <a:extLst>
                <a:ext uri="{FF2B5EF4-FFF2-40B4-BE49-F238E27FC236}">
                  <a16:creationId xmlns:a16="http://schemas.microsoft.com/office/drawing/2014/main" id="{08F0C08A-C724-DEA0-2D88-A03DBE1DCE0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4042" y="3084321"/>
              <a:ext cx="296925" cy="805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1" name="object 10">
              <a:extLst>
                <a:ext uri="{FF2B5EF4-FFF2-40B4-BE49-F238E27FC236}">
                  <a16:creationId xmlns:a16="http://schemas.microsoft.com/office/drawing/2014/main" id="{8A861CA1-33EE-6934-676C-A53B27051A2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2169" y="3076320"/>
              <a:ext cx="3532504" cy="811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2" name="object 11">
              <a:extLst>
                <a:ext uri="{FF2B5EF4-FFF2-40B4-BE49-F238E27FC236}">
                  <a16:creationId xmlns:a16="http://schemas.microsoft.com/office/drawing/2014/main" id="{0DE43CDB-9B08-02F6-BF8B-30E5A270EB6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63208" y="3084321"/>
              <a:ext cx="296037" cy="8050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6850" name="object 2">
            <a:extLst>
              <a:ext uri="{FF2B5EF4-FFF2-40B4-BE49-F238E27FC236}">
                <a16:creationId xmlns:a16="http://schemas.microsoft.com/office/drawing/2014/main" id="{0D784E85-0752-5671-608D-DCC0CD09762B}"/>
              </a:ext>
            </a:extLst>
          </p:cNvPr>
          <p:cNvGrpSpPr>
            <a:grpSpLocks/>
          </p:cNvGrpSpPr>
          <p:nvPr/>
        </p:nvGrpSpPr>
        <p:grpSpPr bwMode="auto">
          <a:xfrm>
            <a:off x="1630363" y="1089025"/>
            <a:ext cx="5749925" cy="450850"/>
            <a:chOff x="2173985" y="309372"/>
            <a:chExt cx="7666990" cy="600075"/>
          </a:xfrm>
        </p:grpSpPr>
        <p:pic>
          <p:nvPicPr>
            <p:cNvPr id="206854" name="object 3">
              <a:extLst>
                <a:ext uri="{FF2B5EF4-FFF2-40B4-BE49-F238E27FC236}">
                  <a16:creationId xmlns:a16="http://schemas.microsoft.com/office/drawing/2014/main" id="{7934AF9C-FA2F-CE42-736B-45A519D9E4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73985" y="309372"/>
              <a:ext cx="4796409" cy="5480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5" name="object 4">
              <a:extLst>
                <a:ext uri="{FF2B5EF4-FFF2-40B4-BE49-F238E27FC236}">
                  <a16:creationId xmlns:a16="http://schemas.microsoft.com/office/drawing/2014/main" id="{64BF5148-4A9D-BFCB-BDE8-3CADB83455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09129" y="873132"/>
              <a:ext cx="431596" cy="3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856" name="object 5">
              <a:extLst>
                <a:ext uri="{FF2B5EF4-FFF2-40B4-BE49-F238E27FC236}">
                  <a16:creationId xmlns:a16="http://schemas.microsoft.com/office/drawing/2014/main" id="{0B495C79-D26D-7B64-4F26-85DE3CD4F8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75473" y="316484"/>
              <a:ext cx="2365121" cy="538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6851" name="object 6">
            <a:extLst>
              <a:ext uri="{FF2B5EF4-FFF2-40B4-BE49-F238E27FC236}">
                <a16:creationId xmlns:a16="http://schemas.microsoft.com/office/drawing/2014/main" id="{C4708206-2378-ED2E-D2C0-D35592313574}"/>
              </a:ext>
            </a:extLst>
          </p:cNvPr>
          <p:cNvSpPr txBox="1">
            <a:spLocks noChangeArrowheads="1"/>
          </p:cNvSpPr>
          <p:nvPr/>
        </p:nvSpPr>
        <p:spPr bwMode="auto">
          <a:xfrm>
            <a:off x="846138" y="1833563"/>
            <a:ext cx="7773987" cy="358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146050" indent="-136525">
              <a:spcBef>
                <a:spcPct val="20000"/>
              </a:spcBef>
              <a:buClr>
                <a:schemeClr val="accent1"/>
              </a:buClr>
              <a:buSzPct val="50000"/>
              <a:buFont typeface="Wingdings 2" panose="05020102010507070707" pitchFamily="18" charset="2"/>
              <a:buChar char=""/>
              <a:tabLst>
                <a:tab pos="146050"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4605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4605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
                <a:srgbClr val="1382AC"/>
              </a:buClr>
              <a:buSzPct val="84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全國</a:t>
            </a:r>
            <a:r>
              <a:rPr lang="zh-TW" altLang="zh-TW" sz="2100">
                <a:solidFill>
                  <a:srgbClr val="FF0000"/>
                </a:solidFill>
                <a:latin typeface="微軟正黑體" panose="020B0604030504040204" pitchFamily="34" charset="-120"/>
                <a:ea typeface="微軟正黑體" panose="020B0604030504040204" pitchFamily="34" charset="-120"/>
              </a:rPr>
              <a:t>不分區</a:t>
            </a:r>
            <a:r>
              <a:rPr lang="zh-TW" altLang="zh-TW" sz="2100">
                <a:latin typeface="微軟正黑體" panose="020B0604030504040204" pitchFamily="34" charset="-120"/>
                <a:ea typeface="微軟正黑體" panose="020B0604030504040204" pitchFamily="34" charset="-120"/>
              </a:rPr>
              <a:t>辦理</a:t>
            </a:r>
            <a:r>
              <a:rPr lang="zh-TW" altLang="zh-TW" sz="2100" b="1">
                <a:solidFill>
                  <a:srgbClr val="FF0000"/>
                </a:solidFill>
                <a:latin typeface="微軟正黑體" panose="020B0604030504040204" pitchFamily="34" charset="-120"/>
                <a:ea typeface="微軟正黑體" panose="020B0604030504040204" pitchFamily="34" charset="-120"/>
              </a:rPr>
              <a:t>單獨</a:t>
            </a:r>
            <a:r>
              <a:rPr lang="zh-TW" altLang="zh-TW" sz="2100">
                <a:latin typeface="微軟正黑體" panose="020B0604030504040204" pitchFamily="34" charset="-120"/>
                <a:ea typeface="微軟正黑體" panose="020B0604030504040204" pitchFamily="34" charset="-120"/>
              </a:rPr>
              <a:t>招生，</a:t>
            </a:r>
            <a:r>
              <a:rPr lang="zh-TW" altLang="zh-TW" sz="2100">
                <a:solidFill>
                  <a:srgbClr val="0000FF"/>
                </a:solidFill>
                <a:latin typeface="微軟正黑體" panose="020B0604030504040204" pitchFamily="34" charset="-120"/>
                <a:ea typeface="微軟正黑體" panose="020B0604030504040204" pitchFamily="34" charset="-120"/>
              </a:rPr>
              <a:t>共</a:t>
            </a:r>
            <a:r>
              <a:rPr lang="zh-TW" altLang="zh-TW" sz="2100">
                <a:solidFill>
                  <a:srgbClr val="0000FF"/>
                </a:solidFill>
                <a:latin typeface="Times New Roman" panose="02020603050405020304" pitchFamily="18" charset="0"/>
                <a:cs typeface="Times New Roman" panose="02020603050405020304" pitchFamily="18" charset="0"/>
              </a:rPr>
              <a:t>32</a:t>
            </a:r>
            <a:r>
              <a:rPr lang="zh-TW" altLang="zh-TW" sz="2100">
                <a:solidFill>
                  <a:srgbClr val="0000FF"/>
                </a:solidFill>
                <a:latin typeface="微軟正黑體" panose="020B0604030504040204" pitchFamily="34" charset="-120"/>
                <a:ea typeface="微軟正黑體" panose="020B0604030504040204" pitchFamily="34" charset="-120"/>
              </a:rPr>
              <a:t>所</a:t>
            </a:r>
            <a:r>
              <a:rPr lang="zh-TW" altLang="zh-TW" sz="2100">
                <a:latin typeface="微軟正黑體" panose="020B0604030504040204" pitchFamily="34" charset="-120"/>
                <a:ea typeface="微軟正黑體" panose="020B0604030504040204" pitchFamily="34" charset="-120"/>
              </a:rPr>
              <a:t>五專學校</a:t>
            </a:r>
            <a:r>
              <a:rPr lang="zh-TW" altLang="zh-TW" sz="2100">
                <a:solidFill>
                  <a:srgbClr val="0000FF"/>
                </a:solidFill>
                <a:latin typeface="Times New Roman" panose="02020603050405020304" pitchFamily="18" charset="0"/>
                <a:cs typeface="Times New Roman" panose="02020603050405020304" pitchFamily="18" charset="0"/>
              </a:rPr>
              <a:t>141</a:t>
            </a:r>
            <a:r>
              <a:rPr lang="zh-TW" altLang="zh-TW" sz="2100">
                <a:solidFill>
                  <a:srgbClr val="0000FF"/>
                </a:solidFill>
                <a:latin typeface="微軟正黑體" panose="020B0604030504040204" pitchFamily="34" charset="-120"/>
                <a:ea typeface="微軟正黑體" panose="020B0604030504040204" pitchFamily="34" charset="-120"/>
              </a:rPr>
              <a:t>科</a:t>
            </a:r>
            <a:r>
              <a:rPr lang="zh-TW" altLang="zh-TW" sz="2100">
                <a:latin typeface="微軟正黑體" panose="020B0604030504040204" pitchFamily="34" charset="-120"/>
                <a:ea typeface="微軟正黑體" panose="020B0604030504040204" pitchFamily="34" charset="-120"/>
              </a:rPr>
              <a:t>參加。</a:t>
            </a:r>
          </a:p>
          <a:p>
            <a:pPr>
              <a:spcBef>
                <a:spcPts val="2038"/>
              </a:spcBef>
              <a:buClr>
                <a:srgbClr val="1382AC"/>
              </a:buClr>
              <a:buSzPct val="84000"/>
              <a:buFont typeface="Wingdings" panose="05000000000000000000" pitchFamily="2" charset="2"/>
              <a:buChar char=""/>
            </a:pPr>
            <a:r>
              <a:rPr lang="zh-TW" altLang="zh-TW" sz="2100" b="1">
                <a:solidFill>
                  <a:srgbClr val="FF0000"/>
                </a:solidFill>
                <a:latin typeface="微軟正黑體" panose="020B0604030504040204" pitchFamily="34" charset="-120"/>
                <a:ea typeface="微軟正黑體" panose="020B0604030504040204" pitchFamily="34" charset="-120"/>
              </a:rPr>
              <a:t>完全不採計</a:t>
            </a:r>
            <a:r>
              <a:rPr lang="zh-TW" altLang="zh-TW" sz="2100">
                <a:latin typeface="微軟正黑體" panose="020B0604030504040204" pitchFamily="34" charset="-120"/>
                <a:ea typeface="微軟正黑體" panose="020B0604030504040204" pitchFamily="34" charset="-120"/>
              </a:rPr>
              <a:t>國中教育會考成績。</a:t>
            </a:r>
          </a:p>
          <a:p>
            <a:pPr>
              <a:spcBef>
                <a:spcPts val="2038"/>
              </a:spcBef>
              <a:buClr>
                <a:srgbClr val="1382AC"/>
              </a:buClr>
              <a:buSzPct val="84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僅限國中</a:t>
            </a:r>
            <a:r>
              <a:rPr lang="zh-TW" altLang="zh-TW" sz="2100" b="1">
                <a:solidFill>
                  <a:srgbClr val="FF0000"/>
                </a:solidFill>
                <a:latin typeface="微軟正黑體" panose="020B0604030504040204" pitchFamily="34" charset="-120"/>
                <a:ea typeface="微軟正黑體" panose="020B0604030504040204" pitchFamily="34" charset="-120"/>
              </a:rPr>
              <a:t>應屆</a:t>
            </a:r>
            <a:r>
              <a:rPr lang="zh-TW" altLang="zh-TW" sz="2100">
                <a:latin typeface="微軟正黑體" panose="020B0604030504040204" pitchFamily="34" charset="-120"/>
                <a:ea typeface="微軟正黑體" panose="020B0604030504040204" pitchFamily="34" charset="-120"/>
              </a:rPr>
              <a:t>畢業生參加。</a:t>
            </a:r>
          </a:p>
          <a:p>
            <a:pPr>
              <a:lnSpc>
                <a:spcPct val="145000"/>
              </a:lnSpc>
              <a:spcBef>
                <a:spcPts val="900"/>
              </a:spcBef>
              <a:buClr>
                <a:srgbClr val="1382AC"/>
              </a:buClr>
              <a:buSzPct val="84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每位免試生僅得選擇</a:t>
            </a:r>
            <a:r>
              <a:rPr lang="zh-TW" altLang="zh-TW" sz="2100" b="1">
                <a:solidFill>
                  <a:srgbClr val="FF0000"/>
                </a:solidFill>
                <a:latin typeface="Trebuchet MS" panose="020B0603020202020204" pitchFamily="34" charset="0"/>
              </a:rPr>
              <a:t>1</a:t>
            </a:r>
            <a:r>
              <a:rPr lang="zh-TW" altLang="zh-TW" sz="2100" b="1">
                <a:solidFill>
                  <a:srgbClr val="FF0000"/>
                </a:solidFill>
                <a:latin typeface="微軟正黑體" panose="020B0604030504040204" pitchFamily="34" charset="-120"/>
                <a:ea typeface="微軟正黑體" panose="020B0604030504040204" pitchFamily="34" charset="-120"/>
              </a:rPr>
              <a:t>個</a:t>
            </a:r>
            <a:r>
              <a:rPr lang="zh-TW" altLang="zh-TW" sz="2100">
                <a:latin typeface="微軟正黑體" panose="020B0604030504040204" pitchFamily="34" charset="-120"/>
                <a:ea typeface="微軟正黑體" panose="020B0604030504040204" pitchFamily="34" charset="-120"/>
              </a:rPr>
              <a:t>學校科組志願並由國中學校至</a:t>
            </a:r>
            <a:r>
              <a:rPr lang="zh-TW" altLang="zh-TW" sz="2100" b="1" u="sng">
                <a:solidFill>
                  <a:srgbClr val="0000FF"/>
                </a:solidFill>
                <a:latin typeface="微軟正黑體" panose="020B0604030504040204" pitchFamily="34" charset="-120"/>
                <a:ea typeface="微軟正黑體" panose="020B0604030504040204" pitchFamily="34" charset="-120"/>
              </a:rPr>
              <a:t>五專完全免                                     試入學單獨招生網路平台</a:t>
            </a:r>
            <a:r>
              <a:rPr lang="zh-TW" altLang="zh-TW" sz="2100">
                <a:latin typeface="微軟正黑體" panose="020B0604030504040204" pitchFamily="34" charset="-120"/>
                <a:ea typeface="微軟正黑體" panose="020B0604030504040204" pitchFamily="34" charset="-120"/>
              </a:rPr>
              <a:t>進行</a:t>
            </a:r>
            <a:r>
              <a:rPr lang="zh-TW" altLang="zh-TW" sz="2100" b="1">
                <a:solidFill>
                  <a:srgbClr val="FF0000"/>
                </a:solidFill>
                <a:latin typeface="微軟正黑體" panose="020B0604030504040204" pitchFamily="34" charset="-120"/>
                <a:ea typeface="微軟正黑體" panose="020B0604030504040204" pitchFamily="34" charset="-120"/>
              </a:rPr>
              <a:t>集體報名</a:t>
            </a:r>
            <a:r>
              <a:rPr lang="zh-TW" altLang="zh-TW" sz="2100">
                <a:latin typeface="微軟正黑體" panose="020B0604030504040204" pitchFamily="34" charset="-120"/>
                <a:ea typeface="微軟正黑體" panose="020B0604030504040204" pitchFamily="34" charset="-120"/>
              </a:rPr>
              <a:t>作業。</a:t>
            </a:r>
          </a:p>
          <a:p>
            <a:pPr>
              <a:spcBef>
                <a:spcPts val="2038"/>
              </a:spcBef>
              <a:buClr>
                <a:srgbClr val="1382AC"/>
              </a:buClr>
              <a:buSzPct val="84000"/>
              <a:buFont typeface="Wingdings" panose="05000000000000000000" pitchFamily="2" charset="2"/>
              <a:buChar char=""/>
            </a:pPr>
            <a:r>
              <a:rPr lang="zh-TW" altLang="zh-TW" sz="2100">
                <a:latin typeface="Times New Roman" panose="02020603050405020304" pitchFamily="18" charset="0"/>
                <a:cs typeface="Times New Roman" panose="02020603050405020304" pitchFamily="18" charset="0"/>
              </a:rPr>
              <a:t>114</a:t>
            </a:r>
            <a:r>
              <a:rPr lang="zh-TW" altLang="zh-TW" sz="2100">
                <a:latin typeface="微軟正黑體" panose="020B0604030504040204" pitchFamily="34" charset="-120"/>
                <a:ea typeface="微軟正黑體" panose="020B0604030504040204" pitchFamily="34" charset="-120"/>
              </a:rPr>
              <a:t>學年度招生名額以【各科核定招生名額</a:t>
            </a:r>
            <a:r>
              <a:rPr lang="zh-TW" altLang="zh-TW" sz="2100" b="1">
                <a:solidFill>
                  <a:srgbClr val="FF0000"/>
                </a:solidFill>
                <a:latin typeface="Times New Roman" panose="02020603050405020304" pitchFamily="18" charset="0"/>
                <a:cs typeface="Times New Roman" panose="02020603050405020304" pitchFamily="18" charset="0"/>
              </a:rPr>
              <a:t>40%</a:t>
            </a:r>
            <a:r>
              <a:rPr lang="zh-TW" altLang="zh-TW" sz="2100" b="1">
                <a:solidFill>
                  <a:srgbClr val="FF0000"/>
                </a:solidFill>
                <a:latin typeface="微軟正黑體" panose="020B0604030504040204" pitchFamily="34" charset="-120"/>
                <a:ea typeface="微軟正黑體" panose="020B0604030504040204" pitchFamily="34" charset="-120"/>
              </a:rPr>
              <a:t>為限</a:t>
            </a:r>
            <a:r>
              <a:rPr lang="zh-TW" altLang="zh-TW" sz="2100">
                <a:latin typeface="微軟正黑體" panose="020B0604030504040204" pitchFamily="34" charset="-120"/>
                <a:ea typeface="微軟正黑體" panose="020B0604030504040204" pitchFamily="34" charset="-120"/>
              </a:rPr>
              <a:t>】，提供</a:t>
            </a:r>
            <a:r>
              <a:rPr lang="zh-TW" altLang="zh-TW" sz="2100">
                <a:solidFill>
                  <a:srgbClr val="FF0000"/>
                </a:solidFill>
                <a:latin typeface="微軟正黑體" panose="020B0604030504040204" pitchFamily="34" charset="-120"/>
                <a:ea typeface="微軟正黑體" panose="020B0604030504040204" pitchFamily="34" charset="-120"/>
              </a:rPr>
              <a:t>超過</a:t>
            </a:r>
            <a:endParaRPr lang="zh-TW" altLang="zh-TW" sz="2100">
              <a:latin typeface="微軟正黑體" panose="020B0604030504040204" pitchFamily="34" charset="-120"/>
              <a:ea typeface="微軟正黑體" panose="020B0604030504040204" pitchFamily="34" charset="-120"/>
            </a:endParaRPr>
          </a:p>
          <a:p>
            <a:pPr>
              <a:spcBef>
                <a:spcPts val="1138"/>
              </a:spcBef>
              <a:buClrTx/>
              <a:buSzTx/>
              <a:buFontTx/>
              <a:buNone/>
            </a:pPr>
            <a:r>
              <a:rPr lang="zh-TW" altLang="zh-TW" sz="2100" b="1">
                <a:solidFill>
                  <a:srgbClr val="FF0000"/>
                </a:solidFill>
                <a:latin typeface="Times New Roman" panose="02020603050405020304" pitchFamily="18" charset="0"/>
                <a:cs typeface="Times New Roman" panose="02020603050405020304" pitchFamily="18" charset="0"/>
              </a:rPr>
              <a:t>3,100</a:t>
            </a:r>
            <a:r>
              <a:rPr lang="zh-TW" altLang="zh-TW" sz="2100">
                <a:solidFill>
                  <a:srgbClr val="FF0000"/>
                </a:solidFill>
                <a:latin typeface="微軟正黑體" panose="020B0604030504040204" pitchFamily="34" charset="-120"/>
                <a:ea typeface="微軟正黑體" panose="020B0604030504040204" pitchFamily="34" charset="-120"/>
              </a:rPr>
              <a:t>個</a:t>
            </a:r>
            <a:r>
              <a:rPr lang="zh-TW" altLang="zh-TW" sz="2100">
                <a:solidFill>
                  <a:srgbClr val="FF0000"/>
                </a:solidFill>
                <a:latin typeface="Times New Roman" panose="02020603050405020304" pitchFamily="18" charset="0"/>
                <a:cs typeface="Times New Roman" panose="02020603050405020304" pitchFamily="18" charset="0"/>
              </a:rPr>
              <a:t>(</a:t>
            </a:r>
            <a:r>
              <a:rPr lang="zh-TW" altLang="zh-TW" sz="2100">
                <a:solidFill>
                  <a:srgbClr val="FF0000"/>
                </a:solidFill>
                <a:latin typeface="微軟正黑體" panose="020B0604030504040204" pitchFamily="34" charset="-120"/>
                <a:ea typeface="微軟正黑體" panose="020B0604030504040204" pitchFamily="34" charset="-120"/>
              </a:rPr>
              <a:t>約</a:t>
            </a:r>
            <a:r>
              <a:rPr lang="zh-TW" altLang="zh-TW" sz="2100">
                <a:solidFill>
                  <a:srgbClr val="FF0000"/>
                </a:solidFill>
                <a:latin typeface="Times New Roman" panose="02020603050405020304" pitchFamily="18" charset="0"/>
                <a:cs typeface="Times New Roman" panose="02020603050405020304" pitchFamily="18" charset="0"/>
              </a:rPr>
              <a:t>39%)</a:t>
            </a:r>
            <a:r>
              <a:rPr lang="zh-TW" altLang="zh-TW" sz="2100">
                <a:latin typeface="微軟正黑體" panose="020B0604030504040204" pitchFamily="34" charset="-120"/>
                <a:ea typeface="微軟正黑體" panose="020B0604030504040204" pitchFamily="34" charset="-120"/>
              </a:rPr>
              <a:t>招生名額。</a:t>
            </a:r>
          </a:p>
        </p:txBody>
      </p:sp>
      <p:sp>
        <p:nvSpPr>
          <p:cNvPr id="206852" name="object 7">
            <a:extLst>
              <a:ext uri="{FF2B5EF4-FFF2-40B4-BE49-F238E27FC236}">
                <a16:creationId xmlns:a16="http://schemas.microsoft.com/office/drawing/2014/main" id="{3E24F61E-8282-DA09-2D76-DFB1E1977F00}"/>
              </a:ext>
            </a:extLst>
          </p:cNvPr>
          <p:cNvSpPr txBox="1">
            <a:spLocks noChangeArrowheads="1"/>
          </p:cNvSpPr>
          <p:nvPr/>
        </p:nvSpPr>
        <p:spPr bwMode="auto">
          <a:xfrm>
            <a:off x="846138" y="5653088"/>
            <a:ext cx="4951412"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146050" indent="-136525">
              <a:spcBef>
                <a:spcPct val="20000"/>
              </a:spcBef>
              <a:buClr>
                <a:schemeClr val="accent1"/>
              </a:buClr>
              <a:buSzPct val="50000"/>
              <a:buFont typeface="Wingdings 2" panose="05020102010507070707" pitchFamily="18" charset="2"/>
              <a:buChar char=""/>
              <a:tabLst>
                <a:tab pos="146050"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4605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4605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
                <a:srgbClr val="1382AC"/>
              </a:buClr>
              <a:buSzPct val="84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招生缺額回流至</a:t>
            </a:r>
            <a:r>
              <a:rPr lang="zh-TW" altLang="zh-TW" sz="2100" b="1">
                <a:solidFill>
                  <a:srgbClr val="FF0000"/>
                </a:solidFill>
                <a:latin typeface="微軟正黑體" panose="020B0604030504040204" pitchFamily="34" charset="-120"/>
                <a:ea typeface="微軟正黑體" panose="020B0604030504040204" pitchFamily="34" charset="-120"/>
              </a:rPr>
              <a:t>五專聯合免試入學</a:t>
            </a:r>
            <a:r>
              <a:rPr lang="zh-TW" altLang="zh-TW" sz="2100">
                <a:latin typeface="微軟正黑體" panose="020B0604030504040204" pitchFamily="34" charset="-120"/>
                <a:ea typeface="微軟正黑體" panose="020B0604030504040204" pitchFamily="34" charset="-120"/>
              </a:rPr>
              <a:t>招生。</a:t>
            </a:r>
          </a:p>
        </p:txBody>
      </p:sp>
      <p:sp>
        <p:nvSpPr>
          <p:cNvPr id="8" name="object 8">
            <a:extLst>
              <a:ext uri="{FF2B5EF4-FFF2-40B4-BE49-F238E27FC236}">
                <a16:creationId xmlns:a16="http://schemas.microsoft.com/office/drawing/2014/main" id="{7A525ED7-1DA6-38D4-556D-FA38C3D279FF}"/>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126</a:t>
            </a:r>
            <a:endParaRPr sz="1050">
              <a:latin typeface="Trebuchet MS"/>
              <a:cs typeface="Trebuchet MS"/>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7874" name="object 2">
            <a:extLst>
              <a:ext uri="{FF2B5EF4-FFF2-40B4-BE49-F238E27FC236}">
                <a16:creationId xmlns:a16="http://schemas.microsoft.com/office/drawing/2014/main" id="{E66EDDC4-DBEB-9E92-7576-3C4343C2BF29}"/>
              </a:ext>
            </a:extLst>
          </p:cNvPr>
          <p:cNvGrpSpPr>
            <a:grpSpLocks/>
          </p:cNvGrpSpPr>
          <p:nvPr/>
        </p:nvGrpSpPr>
        <p:grpSpPr bwMode="auto">
          <a:xfrm>
            <a:off x="901700" y="1266825"/>
            <a:ext cx="5749925" cy="449263"/>
            <a:chOff x="1201470" y="545465"/>
            <a:chExt cx="7666990" cy="600075"/>
          </a:xfrm>
        </p:grpSpPr>
        <p:pic>
          <p:nvPicPr>
            <p:cNvPr id="207945" name="object 3">
              <a:extLst>
                <a:ext uri="{FF2B5EF4-FFF2-40B4-BE49-F238E27FC236}">
                  <a16:creationId xmlns:a16="http://schemas.microsoft.com/office/drawing/2014/main" id="{5C1ECCC2-9313-3E35-006D-415F7A04C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01470" y="545465"/>
              <a:ext cx="4796485" cy="5478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46" name="object 4">
              <a:extLst>
                <a:ext uri="{FF2B5EF4-FFF2-40B4-BE49-F238E27FC236}">
                  <a16:creationId xmlns:a16="http://schemas.microsoft.com/office/drawing/2014/main" id="{A79A11E7-8BEC-B8F1-6FB8-A137C5253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36563" y="1109225"/>
              <a:ext cx="431596" cy="3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7947" name="object 5">
              <a:extLst>
                <a:ext uri="{FF2B5EF4-FFF2-40B4-BE49-F238E27FC236}">
                  <a16:creationId xmlns:a16="http://schemas.microsoft.com/office/drawing/2014/main" id="{D32751CA-DD77-D351-1B18-4B3E79BFB5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02908" y="549021"/>
              <a:ext cx="2365248" cy="53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07875" name="object 6">
            <a:extLst>
              <a:ext uri="{FF2B5EF4-FFF2-40B4-BE49-F238E27FC236}">
                <a16:creationId xmlns:a16="http://schemas.microsoft.com/office/drawing/2014/main" id="{4DCEAAEC-32F4-B02D-0AC3-F959DD34A619}"/>
              </a:ext>
            </a:extLst>
          </p:cNvPr>
          <p:cNvGrpSpPr>
            <a:grpSpLocks/>
          </p:cNvGrpSpPr>
          <p:nvPr/>
        </p:nvGrpSpPr>
        <p:grpSpPr bwMode="auto">
          <a:xfrm>
            <a:off x="593725" y="2463800"/>
            <a:ext cx="2784475" cy="2657475"/>
            <a:chOff x="791984" y="2141473"/>
            <a:chExt cx="3711575" cy="3544570"/>
          </a:xfrm>
        </p:grpSpPr>
        <p:pic>
          <p:nvPicPr>
            <p:cNvPr id="207943" name="object 7">
              <a:extLst>
                <a:ext uri="{FF2B5EF4-FFF2-40B4-BE49-F238E27FC236}">
                  <a16:creationId xmlns:a16="http://schemas.microsoft.com/office/drawing/2014/main" id="{13327013-C062-46BF-C436-D83DC96743D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196" y="2186943"/>
              <a:ext cx="3665227" cy="34990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944" name="object 8">
              <a:extLst>
                <a:ext uri="{FF2B5EF4-FFF2-40B4-BE49-F238E27FC236}">
                  <a16:creationId xmlns:a16="http://schemas.microsoft.com/office/drawing/2014/main" id="{A756FE4F-A110-B1AA-F3ED-ADEA8761E875}"/>
                </a:ext>
              </a:extLst>
            </p:cNvPr>
            <p:cNvSpPr>
              <a:spLocks/>
            </p:cNvSpPr>
            <p:nvPr/>
          </p:nvSpPr>
          <p:spPr bwMode="auto">
            <a:xfrm>
              <a:off x="791984" y="2141473"/>
              <a:ext cx="3578225" cy="3410585"/>
            </a:xfrm>
            <a:custGeom>
              <a:avLst/>
              <a:gdLst>
                <a:gd name="T0" fmla="*/ 3433305 w 3578225"/>
                <a:gd name="T1" fmla="*/ 0 h 3410585"/>
                <a:gd name="T2" fmla="*/ 144907 w 3578225"/>
                <a:gd name="T3" fmla="*/ 0 h 3410585"/>
                <a:gd name="T4" fmla="*/ 99103 w 3578225"/>
                <a:gd name="T5" fmla="*/ 7377 h 3410585"/>
                <a:gd name="T6" fmla="*/ 59324 w 3578225"/>
                <a:gd name="T7" fmla="*/ 27927 h 3410585"/>
                <a:gd name="T8" fmla="*/ 27957 w 3578225"/>
                <a:gd name="T9" fmla="*/ 59280 h 3410585"/>
                <a:gd name="T10" fmla="*/ 7386 w 3578225"/>
                <a:gd name="T11" fmla="*/ 99064 h 3410585"/>
                <a:gd name="T12" fmla="*/ 0 w 3578225"/>
                <a:gd name="T13" fmla="*/ 144906 h 3410585"/>
                <a:gd name="T14" fmla="*/ 0 w 3578225"/>
                <a:gd name="T15" fmla="*/ 3265424 h 3410585"/>
                <a:gd name="T16" fmla="*/ 7386 w 3578225"/>
                <a:gd name="T17" fmla="*/ 3311266 h 3410585"/>
                <a:gd name="T18" fmla="*/ 27957 w 3578225"/>
                <a:gd name="T19" fmla="*/ 3351050 h 3410585"/>
                <a:gd name="T20" fmla="*/ 59324 w 3578225"/>
                <a:gd name="T21" fmla="*/ 3382403 h 3410585"/>
                <a:gd name="T22" fmla="*/ 99103 w 3578225"/>
                <a:gd name="T23" fmla="*/ 3402953 h 3410585"/>
                <a:gd name="T24" fmla="*/ 144907 w 3578225"/>
                <a:gd name="T25" fmla="*/ 3410330 h 3410585"/>
                <a:gd name="T26" fmla="*/ 3433305 w 3578225"/>
                <a:gd name="T27" fmla="*/ 3410330 h 3410585"/>
                <a:gd name="T28" fmla="*/ 3479099 w 3578225"/>
                <a:gd name="T29" fmla="*/ 3402953 h 3410585"/>
                <a:gd name="T30" fmla="*/ 3518876 w 3578225"/>
                <a:gd name="T31" fmla="*/ 3382403 h 3410585"/>
                <a:gd name="T32" fmla="*/ 3550247 w 3578225"/>
                <a:gd name="T33" fmla="*/ 3351050 h 3410585"/>
                <a:gd name="T34" fmla="*/ 3570822 w 3578225"/>
                <a:gd name="T35" fmla="*/ 3311266 h 3410585"/>
                <a:gd name="T36" fmla="*/ 3578212 w 3578225"/>
                <a:gd name="T37" fmla="*/ 3265424 h 3410585"/>
                <a:gd name="T38" fmla="*/ 3578212 w 3578225"/>
                <a:gd name="T39" fmla="*/ 144906 h 3410585"/>
                <a:gd name="T40" fmla="*/ 3570822 w 3578225"/>
                <a:gd name="T41" fmla="*/ 99064 h 3410585"/>
                <a:gd name="T42" fmla="*/ 3550247 w 3578225"/>
                <a:gd name="T43" fmla="*/ 59280 h 3410585"/>
                <a:gd name="T44" fmla="*/ 3518876 w 3578225"/>
                <a:gd name="T45" fmla="*/ 27927 h 3410585"/>
                <a:gd name="T46" fmla="*/ 3479099 w 3578225"/>
                <a:gd name="T47" fmla="*/ 7377 h 3410585"/>
                <a:gd name="T48" fmla="*/ 3433305 w 3578225"/>
                <a:gd name="T49" fmla="*/ 0 h 341058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578225" h="3410585">
                  <a:moveTo>
                    <a:pt x="3433305" y="0"/>
                  </a:moveTo>
                  <a:lnTo>
                    <a:pt x="144907" y="0"/>
                  </a:lnTo>
                  <a:lnTo>
                    <a:pt x="99103" y="7377"/>
                  </a:lnTo>
                  <a:lnTo>
                    <a:pt x="59324" y="27927"/>
                  </a:lnTo>
                  <a:lnTo>
                    <a:pt x="27957" y="59280"/>
                  </a:lnTo>
                  <a:lnTo>
                    <a:pt x="7386" y="99064"/>
                  </a:lnTo>
                  <a:lnTo>
                    <a:pt x="0" y="144906"/>
                  </a:lnTo>
                  <a:lnTo>
                    <a:pt x="0" y="3265424"/>
                  </a:lnTo>
                  <a:lnTo>
                    <a:pt x="7386" y="3311266"/>
                  </a:lnTo>
                  <a:lnTo>
                    <a:pt x="27957" y="3351050"/>
                  </a:lnTo>
                  <a:lnTo>
                    <a:pt x="59324" y="3382403"/>
                  </a:lnTo>
                  <a:lnTo>
                    <a:pt x="99103" y="3402953"/>
                  </a:lnTo>
                  <a:lnTo>
                    <a:pt x="144907" y="3410330"/>
                  </a:lnTo>
                  <a:lnTo>
                    <a:pt x="3433305" y="3410330"/>
                  </a:lnTo>
                  <a:lnTo>
                    <a:pt x="3479099" y="3402953"/>
                  </a:lnTo>
                  <a:lnTo>
                    <a:pt x="3518876" y="3382403"/>
                  </a:lnTo>
                  <a:lnTo>
                    <a:pt x="3550247" y="3351050"/>
                  </a:lnTo>
                  <a:lnTo>
                    <a:pt x="3570822" y="3311266"/>
                  </a:lnTo>
                  <a:lnTo>
                    <a:pt x="3578212" y="3265424"/>
                  </a:lnTo>
                  <a:lnTo>
                    <a:pt x="3578212" y="144906"/>
                  </a:lnTo>
                  <a:lnTo>
                    <a:pt x="3570822" y="99064"/>
                  </a:lnTo>
                  <a:lnTo>
                    <a:pt x="3550247" y="59280"/>
                  </a:lnTo>
                  <a:lnTo>
                    <a:pt x="3518876" y="27927"/>
                  </a:lnTo>
                  <a:lnTo>
                    <a:pt x="3479099" y="7377"/>
                  </a:lnTo>
                  <a:lnTo>
                    <a:pt x="3433305" y="0"/>
                  </a:lnTo>
                  <a:close/>
                </a:path>
              </a:pathLst>
            </a:custGeom>
            <a:solidFill>
              <a:srgbClr val="DDD5E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grpSp>
      <p:grpSp>
        <p:nvGrpSpPr>
          <p:cNvPr id="207876" name="object 9">
            <a:extLst>
              <a:ext uri="{FF2B5EF4-FFF2-40B4-BE49-F238E27FC236}">
                <a16:creationId xmlns:a16="http://schemas.microsoft.com/office/drawing/2014/main" id="{76090EFA-2419-117E-4E42-EDC86C60AEA9}"/>
              </a:ext>
            </a:extLst>
          </p:cNvPr>
          <p:cNvGrpSpPr>
            <a:grpSpLocks/>
          </p:cNvGrpSpPr>
          <p:nvPr/>
        </p:nvGrpSpPr>
        <p:grpSpPr bwMode="auto">
          <a:xfrm>
            <a:off x="6059488" y="2428875"/>
            <a:ext cx="2687637" cy="2774950"/>
            <a:chOff x="8080120" y="2095245"/>
            <a:chExt cx="3583304" cy="3699510"/>
          </a:xfrm>
        </p:grpSpPr>
        <p:pic>
          <p:nvPicPr>
            <p:cNvPr id="207941" name="object 10">
              <a:extLst>
                <a:ext uri="{FF2B5EF4-FFF2-40B4-BE49-F238E27FC236}">
                  <a16:creationId xmlns:a16="http://schemas.microsoft.com/office/drawing/2014/main" id="{EC62B2ED-9E45-50EA-A9FB-BF9DA51D98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25963" y="2141219"/>
              <a:ext cx="3537211" cy="3653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942" name="object 11">
              <a:extLst>
                <a:ext uri="{FF2B5EF4-FFF2-40B4-BE49-F238E27FC236}">
                  <a16:creationId xmlns:a16="http://schemas.microsoft.com/office/drawing/2014/main" id="{F9A111DE-83B7-5337-EE45-47CBEC5C76DD}"/>
                </a:ext>
              </a:extLst>
            </p:cNvPr>
            <p:cNvSpPr>
              <a:spLocks/>
            </p:cNvSpPr>
            <p:nvPr/>
          </p:nvSpPr>
          <p:spPr bwMode="auto">
            <a:xfrm>
              <a:off x="8080120" y="2095245"/>
              <a:ext cx="3448685" cy="3566160"/>
            </a:xfrm>
            <a:custGeom>
              <a:avLst/>
              <a:gdLst>
                <a:gd name="T0" fmla="*/ 3302153 w 3448684"/>
                <a:gd name="T1" fmla="*/ 0 h 3566160"/>
                <a:gd name="T2" fmla="*/ 146557 w 3448684"/>
                <a:gd name="T3" fmla="*/ 0 h 3566160"/>
                <a:gd name="T4" fmla="*/ 100201 w 3448684"/>
                <a:gd name="T5" fmla="*/ 7463 h 3566160"/>
                <a:gd name="T6" fmla="*/ 59966 w 3448684"/>
                <a:gd name="T7" fmla="*/ 28252 h 3566160"/>
                <a:gd name="T8" fmla="*/ 28252 w 3448684"/>
                <a:gd name="T9" fmla="*/ 59966 h 3566160"/>
                <a:gd name="T10" fmla="*/ 7463 w 3448684"/>
                <a:gd name="T11" fmla="*/ 100201 h 3566160"/>
                <a:gd name="T12" fmla="*/ 0 w 3448684"/>
                <a:gd name="T13" fmla="*/ 146557 h 3566160"/>
                <a:gd name="T14" fmla="*/ 0 w 3448684"/>
                <a:gd name="T15" fmla="*/ 3419220 h 3566160"/>
                <a:gd name="T16" fmla="*/ 7463 w 3448684"/>
                <a:gd name="T17" fmla="*/ 3465521 h 3566160"/>
                <a:gd name="T18" fmla="*/ 28252 w 3448684"/>
                <a:gd name="T19" fmla="*/ 3505735 h 3566160"/>
                <a:gd name="T20" fmla="*/ 59966 w 3448684"/>
                <a:gd name="T21" fmla="*/ 3537448 h 3566160"/>
                <a:gd name="T22" fmla="*/ 100201 w 3448684"/>
                <a:gd name="T23" fmla="*/ 3558246 h 3566160"/>
                <a:gd name="T24" fmla="*/ 146557 w 3448684"/>
                <a:gd name="T25" fmla="*/ 3565715 h 3566160"/>
                <a:gd name="T26" fmla="*/ 3302153 w 3448684"/>
                <a:gd name="T27" fmla="*/ 3565715 h 3566160"/>
                <a:gd name="T28" fmla="*/ 3348509 w 3448684"/>
                <a:gd name="T29" fmla="*/ 3558246 h 3566160"/>
                <a:gd name="T30" fmla="*/ 3388744 w 3448684"/>
                <a:gd name="T31" fmla="*/ 3537448 h 3566160"/>
                <a:gd name="T32" fmla="*/ 3420458 w 3448684"/>
                <a:gd name="T33" fmla="*/ 3505735 h 3566160"/>
                <a:gd name="T34" fmla="*/ 3441247 w 3448684"/>
                <a:gd name="T35" fmla="*/ 3465521 h 3566160"/>
                <a:gd name="T36" fmla="*/ 3448710 w 3448684"/>
                <a:gd name="T37" fmla="*/ 3419220 h 3566160"/>
                <a:gd name="T38" fmla="*/ 3448710 w 3448684"/>
                <a:gd name="T39" fmla="*/ 146557 h 3566160"/>
                <a:gd name="T40" fmla="*/ 3441247 w 3448684"/>
                <a:gd name="T41" fmla="*/ 100201 h 3566160"/>
                <a:gd name="T42" fmla="*/ 3420458 w 3448684"/>
                <a:gd name="T43" fmla="*/ 59966 h 3566160"/>
                <a:gd name="T44" fmla="*/ 3388744 w 3448684"/>
                <a:gd name="T45" fmla="*/ 28252 h 3566160"/>
                <a:gd name="T46" fmla="*/ 3348509 w 3448684"/>
                <a:gd name="T47" fmla="*/ 7463 h 3566160"/>
                <a:gd name="T48" fmla="*/ 3302153 w 3448684"/>
                <a:gd name="T49" fmla="*/ 0 h 356616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448684" h="3566160">
                  <a:moveTo>
                    <a:pt x="3302127" y="0"/>
                  </a:moveTo>
                  <a:lnTo>
                    <a:pt x="146557" y="0"/>
                  </a:lnTo>
                  <a:lnTo>
                    <a:pt x="100201" y="7463"/>
                  </a:lnTo>
                  <a:lnTo>
                    <a:pt x="59966" y="28252"/>
                  </a:lnTo>
                  <a:lnTo>
                    <a:pt x="28252" y="59966"/>
                  </a:lnTo>
                  <a:lnTo>
                    <a:pt x="7463" y="100201"/>
                  </a:lnTo>
                  <a:lnTo>
                    <a:pt x="0" y="146557"/>
                  </a:lnTo>
                  <a:lnTo>
                    <a:pt x="0" y="3419220"/>
                  </a:lnTo>
                  <a:lnTo>
                    <a:pt x="7463" y="3465521"/>
                  </a:lnTo>
                  <a:lnTo>
                    <a:pt x="28252" y="3505735"/>
                  </a:lnTo>
                  <a:lnTo>
                    <a:pt x="59966" y="3537448"/>
                  </a:lnTo>
                  <a:lnTo>
                    <a:pt x="100201" y="3558246"/>
                  </a:lnTo>
                  <a:lnTo>
                    <a:pt x="146557" y="3565715"/>
                  </a:lnTo>
                  <a:lnTo>
                    <a:pt x="3302127" y="3565715"/>
                  </a:lnTo>
                  <a:lnTo>
                    <a:pt x="3348483" y="3558246"/>
                  </a:lnTo>
                  <a:lnTo>
                    <a:pt x="3388718" y="3537448"/>
                  </a:lnTo>
                  <a:lnTo>
                    <a:pt x="3420432" y="3505735"/>
                  </a:lnTo>
                  <a:lnTo>
                    <a:pt x="3441221" y="3465521"/>
                  </a:lnTo>
                  <a:lnTo>
                    <a:pt x="3448684" y="3419220"/>
                  </a:lnTo>
                  <a:lnTo>
                    <a:pt x="3448684" y="146557"/>
                  </a:lnTo>
                  <a:lnTo>
                    <a:pt x="3441221" y="100201"/>
                  </a:lnTo>
                  <a:lnTo>
                    <a:pt x="3420432" y="59966"/>
                  </a:lnTo>
                  <a:lnTo>
                    <a:pt x="3388718" y="28252"/>
                  </a:lnTo>
                  <a:lnTo>
                    <a:pt x="3348483" y="7463"/>
                  </a:lnTo>
                  <a:lnTo>
                    <a:pt x="3302127" y="0"/>
                  </a:lnTo>
                  <a:close/>
                </a:path>
              </a:pathLst>
            </a:custGeom>
            <a:solidFill>
              <a:srgbClr val="FFCC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grpSp>
      <p:graphicFrame>
        <p:nvGraphicFramePr>
          <p:cNvPr id="12" name="object 12">
            <a:extLst>
              <a:ext uri="{FF2B5EF4-FFF2-40B4-BE49-F238E27FC236}">
                <a16:creationId xmlns:a16="http://schemas.microsoft.com/office/drawing/2014/main" id="{6C09E7B7-A48B-2AB3-B0FA-84DB8AC88830}"/>
              </a:ext>
            </a:extLst>
          </p:cNvPr>
          <p:cNvGraphicFramePr>
            <a:graphicFrameLocks noGrp="1"/>
          </p:cNvGraphicFramePr>
          <p:nvPr/>
        </p:nvGraphicFramePr>
        <p:xfrm>
          <a:off x="5959475" y="2652713"/>
          <a:ext cx="2698750" cy="2374900"/>
        </p:xfrm>
        <a:graphic>
          <a:graphicData uri="http://schemas.openxmlformats.org/drawingml/2006/table">
            <a:tbl>
              <a:tblPr/>
              <a:tblGrid>
                <a:gridCol w="1376363">
                  <a:extLst>
                    <a:ext uri="{9D8B030D-6E8A-4147-A177-3AD203B41FA5}">
                      <a16:colId xmlns:a16="http://schemas.microsoft.com/office/drawing/2014/main" val="20000"/>
                    </a:ext>
                  </a:extLst>
                </a:gridCol>
                <a:gridCol w="1322387">
                  <a:extLst>
                    <a:ext uri="{9D8B030D-6E8A-4147-A177-3AD203B41FA5}">
                      <a16:colId xmlns:a16="http://schemas.microsoft.com/office/drawing/2014/main" val="20001"/>
                    </a:ext>
                  </a:extLst>
                </a:gridCol>
              </a:tblGrid>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ts val="313"/>
                        </a:spcBef>
                        <a:spcAft>
                          <a:spcPct val="0"/>
                        </a:spcAft>
                        <a:buClrTx/>
                        <a:buSzTx/>
                        <a:buFontTx/>
                        <a:buNone/>
                        <a:tabLst/>
                      </a:pPr>
                      <a:r>
                        <a:rPr kumimoji="0" lang="zh-TW" altLang="zh-TW" sz="1500" b="1" i="0" u="none" strike="noStrike" cap="none" normalizeH="0" baseline="0">
                          <a:ln>
                            <a:noFill/>
                          </a:ln>
                          <a:solidFill>
                            <a:srgbClr val="6F2F9F"/>
                          </a:solidFill>
                          <a:effectLst/>
                          <a:latin typeface="微軟正黑體" panose="020B0604030504040204" pitchFamily="34" charset="-120"/>
                          <a:ea typeface="微軟正黑體" panose="020B0604030504040204" pitchFamily="34" charset="-120"/>
                        </a:rPr>
                        <a:t>澎湖科技大學</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527" marB="0" horzOverflow="overflow">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500" b="1" i="0" u="none" strike="noStrike" cap="none" normalizeH="0" baseline="0">
                          <a:ln>
                            <a:noFill/>
                          </a:ln>
                          <a:solidFill>
                            <a:srgbClr val="0000FF"/>
                          </a:solidFill>
                          <a:effectLst/>
                          <a:latin typeface="微軟正黑體" panose="020B0604030504040204" pitchFamily="34" charset="-120"/>
                          <a:ea typeface="微軟正黑體" panose="020B0604030504040204" pitchFamily="34" charset="-120"/>
                        </a:rPr>
                        <a:t>臺東專科學校</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527" marB="0" horzOverflow="overflow">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ts val="30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中華醫事科大</a:t>
                      </a:r>
                    </a:p>
                  </a:txBody>
                  <a:tcPr marL="0" marR="0" marT="29051"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0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美和科技大學</a:t>
                      </a:r>
                    </a:p>
                  </a:txBody>
                  <a:tcPr marL="0" marR="0" marT="29051" marB="0"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ts val="313"/>
                        </a:spcBef>
                        <a:spcAft>
                          <a:spcPct val="0"/>
                        </a:spcAft>
                        <a:buClrTx/>
                        <a:buSzTx/>
                        <a:buFontTx/>
                        <a:buNone/>
                        <a:tabLst/>
                      </a:pPr>
                      <a:r>
                        <a:rPr kumimoji="0" lang="zh-TW" altLang="zh-TW" sz="1500" b="1" i="0" u="none" strike="noStrike" cap="none" normalizeH="0" baseline="0">
                          <a:ln>
                            <a:noFill/>
                          </a:ln>
                          <a:solidFill>
                            <a:srgbClr val="6F2F9F"/>
                          </a:solidFill>
                          <a:effectLst/>
                          <a:latin typeface="微軟正黑體" panose="020B0604030504040204" pitchFamily="34" charset="-120"/>
                          <a:ea typeface="微軟正黑體" panose="020B0604030504040204" pitchFamily="34" charset="-120"/>
                        </a:rPr>
                        <a:t>正修科技大學</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528"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輔英科技大學</a:t>
                      </a:r>
                    </a:p>
                  </a:txBody>
                  <a:tcPr marL="0" marR="0" marT="29528" marB="0"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大仁科技大學</a:t>
                      </a:r>
                    </a:p>
                  </a:txBody>
                  <a:tcPr marL="0" marR="0" marT="29528"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南臺科技大學</a:t>
                      </a:r>
                    </a:p>
                  </a:txBody>
                  <a:tcPr marL="0" marR="0" marT="29528" marB="0"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敏惠醫護專校</a:t>
                      </a:r>
                    </a:p>
                  </a:txBody>
                  <a:tcPr marL="0" marR="0" marT="29528"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樹人醫護專校</a:t>
                      </a:r>
                    </a:p>
                  </a:txBody>
                  <a:tcPr marL="0" marR="0" marT="29528" marB="0"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崇仁醫護專校</a:t>
                      </a:r>
                    </a:p>
                  </a:txBody>
                  <a:tcPr marL="0" marR="0" marT="29528"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育英醫護專校</a:t>
                      </a:r>
                    </a:p>
                  </a:txBody>
                  <a:tcPr marL="0" marR="0" marT="29528" marB="0"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ts val="313"/>
                        </a:spcBef>
                        <a:spcAft>
                          <a:spcPct val="0"/>
                        </a:spcAft>
                        <a:buClrTx/>
                        <a:buSzTx/>
                        <a:buFontTx/>
                        <a:buNone/>
                        <a:tabLst/>
                      </a:pPr>
                      <a:r>
                        <a:rPr kumimoji="0" lang="zh-TW" altLang="zh-TW" sz="1500" b="1" i="0" u="none" strike="noStrike" cap="none" normalizeH="0" baseline="0">
                          <a:ln>
                            <a:noFill/>
                          </a:ln>
                          <a:solidFill>
                            <a:srgbClr val="6F2F9F"/>
                          </a:solidFill>
                          <a:effectLst/>
                          <a:latin typeface="微軟正黑體" panose="020B0604030504040204" pitchFamily="34" charset="-120"/>
                          <a:ea typeface="微軟正黑體" panose="020B0604030504040204" pitchFamily="34" charset="-120"/>
                        </a:rPr>
                        <a:t>嘉南藥理大學</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528"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慈惠醫護專校</a:t>
                      </a:r>
                    </a:p>
                  </a:txBody>
                  <a:tcPr marL="0" marR="0" marT="29528" marB="0"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文藻外語大學</a:t>
                      </a:r>
                    </a:p>
                  </a:txBody>
                  <a:tcPr marL="0" marR="0" marT="30004"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a:noFill/>
                    </a:lnTlToBr>
                    <a:lnBlToTr>
                      <a:noFill/>
                    </a:lnBlToTr>
                    <a:no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7"/>
                  </a:ext>
                </a:extLst>
              </a:tr>
            </a:tbl>
          </a:graphicData>
        </a:graphic>
      </p:graphicFrame>
      <p:grpSp>
        <p:nvGrpSpPr>
          <p:cNvPr id="207902" name="object 13">
            <a:extLst>
              <a:ext uri="{FF2B5EF4-FFF2-40B4-BE49-F238E27FC236}">
                <a16:creationId xmlns:a16="http://schemas.microsoft.com/office/drawing/2014/main" id="{7E28DF79-2AFC-55B9-9611-546292D5822F}"/>
              </a:ext>
            </a:extLst>
          </p:cNvPr>
          <p:cNvGrpSpPr>
            <a:grpSpLocks/>
          </p:cNvGrpSpPr>
          <p:nvPr/>
        </p:nvGrpSpPr>
        <p:grpSpPr bwMode="auto">
          <a:xfrm>
            <a:off x="3917950" y="2463800"/>
            <a:ext cx="1525588" cy="1277938"/>
            <a:chOff x="5224271" y="2141473"/>
            <a:chExt cx="2033270" cy="1703705"/>
          </a:xfrm>
        </p:grpSpPr>
        <p:pic>
          <p:nvPicPr>
            <p:cNvPr id="207939" name="object 14">
              <a:extLst>
                <a:ext uri="{FF2B5EF4-FFF2-40B4-BE49-F238E27FC236}">
                  <a16:creationId xmlns:a16="http://schemas.microsoft.com/office/drawing/2014/main" id="{AC6CD0C7-E9E4-223C-076A-A7DA23AC37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69984" y="2186931"/>
              <a:ext cx="1987309" cy="1658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940" name="object 15">
              <a:extLst>
                <a:ext uri="{FF2B5EF4-FFF2-40B4-BE49-F238E27FC236}">
                  <a16:creationId xmlns:a16="http://schemas.microsoft.com/office/drawing/2014/main" id="{E2075DA3-87A8-9130-90F0-DEFF0255316C}"/>
                </a:ext>
              </a:extLst>
            </p:cNvPr>
            <p:cNvSpPr>
              <a:spLocks/>
            </p:cNvSpPr>
            <p:nvPr/>
          </p:nvSpPr>
          <p:spPr bwMode="auto">
            <a:xfrm>
              <a:off x="5224271" y="2141473"/>
              <a:ext cx="1899285" cy="1570355"/>
            </a:xfrm>
            <a:custGeom>
              <a:avLst/>
              <a:gdLst>
                <a:gd name="T0" fmla="*/ 1832635 w 1899284"/>
                <a:gd name="T1" fmla="*/ 0 h 1570354"/>
                <a:gd name="T2" fmla="*/ 66675 w 1899284"/>
                <a:gd name="T3" fmla="*/ 0 h 1570354"/>
                <a:gd name="T4" fmla="*/ 40719 w 1899284"/>
                <a:gd name="T5" fmla="*/ 5238 h 1570354"/>
                <a:gd name="T6" fmla="*/ 19526 w 1899284"/>
                <a:gd name="T7" fmla="*/ 19526 h 1570354"/>
                <a:gd name="T8" fmla="*/ 5238 w 1899284"/>
                <a:gd name="T9" fmla="*/ 40719 h 1570354"/>
                <a:gd name="T10" fmla="*/ 0 w 1899284"/>
                <a:gd name="T11" fmla="*/ 66675 h 1570354"/>
                <a:gd name="T12" fmla="*/ 0 w 1899284"/>
                <a:gd name="T13" fmla="*/ 1503325 h 1570354"/>
                <a:gd name="T14" fmla="*/ 5238 w 1899284"/>
                <a:gd name="T15" fmla="*/ 1529280 h 1570354"/>
                <a:gd name="T16" fmla="*/ 19526 w 1899284"/>
                <a:gd name="T17" fmla="*/ 1550473 h 1570354"/>
                <a:gd name="T18" fmla="*/ 40719 w 1899284"/>
                <a:gd name="T19" fmla="*/ 1564761 h 1570354"/>
                <a:gd name="T20" fmla="*/ 66675 w 1899284"/>
                <a:gd name="T21" fmla="*/ 1570000 h 1570354"/>
                <a:gd name="T22" fmla="*/ 1832635 w 1899284"/>
                <a:gd name="T23" fmla="*/ 1570000 h 1570354"/>
                <a:gd name="T24" fmla="*/ 1858591 w 1899284"/>
                <a:gd name="T25" fmla="*/ 1564761 h 1570354"/>
                <a:gd name="T26" fmla="*/ 1879784 w 1899284"/>
                <a:gd name="T27" fmla="*/ 1550473 h 1570354"/>
                <a:gd name="T28" fmla="*/ 1894072 w 1899284"/>
                <a:gd name="T29" fmla="*/ 1529280 h 1570354"/>
                <a:gd name="T30" fmla="*/ 1899310 w 1899284"/>
                <a:gd name="T31" fmla="*/ 1503325 h 1570354"/>
                <a:gd name="T32" fmla="*/ 1899310 w 1899284"/>
                <a:gd name="T33" fmla="*/ 66675 h 1570354"/>
                <a:gd name="T34" fmla="*/ 1894072 w 1899284"/>
                <a:gd name="T35" fmla="*/ 40719 h 1570354"/>
                <a:gd name="T36" fmla="*/ 1879784 w 1899284"/>
                <a:gd name="T37" fmla="*/ 19526 h 1570354"/>
                <a:gd name="T38" fmla="*/ 1858591 w 1899284"/>
                <a:gd name="T39" fmla="*/ 5238 h 1570354"/>
                <a:gd name="T40" fmla="*/ 1832635 w 1899284"/>
                <a:gd name="T41" fmla="*/ 0 h 157035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99284" h="1570354">
                  <a:moveTo>
                    <a:pt x="1832609" y="0"/>
                  </a:moveTo>
                  <a:lnTo>
                    <a:pt x="66675" y="0"/>
                  </a:lnTo>
                  <a:lnTo>
                    <a:pt x="40719" y="5238"/>
                  </a:lnTo>
                  <a:lnTo>
                    <a:pt x="19526" y="19526"/>
                  </a:lnTo>
                  <a:lnTo>
                    <a:pt x="5238" y="40719"/>
                  </a:lnTo>
                  <a:lnTo>
                    <a:pt x="0" y="66675"/>
                  </a:lnTo>
                  <a:lnTo>
                    <a:pt x="0" y="1503299"/>
                  </a:lnTo>
                  <a:lnTo>
                    <a:pt x="5238" y="1529254"/>
                  </a:lnTo>
                  <a:lnTo>
                    <a:pt x="19526" y="1550447"/>
                  </a:lnTo>
                  <a:lnTo>
                    <a:pt x="40719" y="1564735"/>
                  </a:lnTo>
                  <a:lnTo>
                    <a:pt x="66675" y="1569974"/>
                  </a:lnTo>
                  <a:lnTo>
                    <a:pt x="1832609" y="1569974"/>
                  </a:lnTo>
                  <a:lnTo>
                    <a:pt x="1858565" y="1564735"/>
                  </a:lnTo>
                  <a:lnTo>
                    <a:pt x="1879758" y="1550447"/>
                  </a:lnTo>
                  <a:lnTo>
                    <a:pt x="1894046" y="1529254"/>
                  </a:lnTo>
                  <a:lnTo>
                    <a:pt x="1899284" y="1503299"/>
                  </a:lnTo>
                  <a:lnTo>
                    <a:pt x="1899284" y="66675"/>
                  </a:lnTo>
                  <a:lnTo>
                    <a:pt x="1894046" y="40719"/>
                  </a:lnTo>
                  <a:lnTo>
                    <a:pt x="1879758" y="19526"/>
                  </a:lnTo>
                  <a:lnTo>
                    <a:pt x="1858565" y="5238"/>
                  </a:lnTo>
                  <a:lnTo>
                    <a:pt x="1832609" y="0"/>
                  </a:lnTo>
                  <a:close/>
                </a:path>
              </a:pathLst>
            </a:custGeom>
            <a:solidFill>
              <a:srgbClr val="A0C7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grpSp>
      <p:graphicFrame>
        <p:nvGraphicFramePr>
          <p:cNvPr id="16" name="object 16">
            <a:extLst>
              <a:ext uri="{FF2B5EF4-FFF2-40B4-BE49-F238E27FC236}">
                <a16:creationId xmlns:a16="http://schemas.microsoft.com/office/drawing/2014/main" id="{77B039F7-3C4F-5518-5E31-3E6EA96CF704}"/>
              </a:ext>
            </a:extLst>
          </p:cNvPr>
          <p:cNvGraphicFramePr>
            <a:graphicFrameLocks noGrp="1"/>
          </p:cNvGraphicFramePr>
          <p:nvPr/>
        </p:nvGraphicFramePr>
        <p:xfrm>
          <a:off x="3895725" y="2667000"/>
          <a:ext cx="1423988" cy="847725"/>
        </p:xfrm>
        <a:graphic>
          <a:graphicData uri="http://schemas.openxmlformats.org/drawingml/2006/table">
            <a:tbl>
              <a:tblPr/>
              <a:tblGrid>
                <a:gridCol w="1423988">
                  <a:extLst>
                    <a:ext uri="{9D8B030D-6E8A-4147-A177-3AD203B41FA5}">
                      <a16:colId xmlns:a16="http://schemas.microsoft.com/office/drawing/2014/main" val="20000"/>
                    </a:ext>
                  </a:extLst>
                </a:gridCol>
              </a:tblGrid>
              <a:tr h="28257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5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南開科技大學</a:t>
                      </a:r>
                    </a:p>
                  </a:txBody>
                  <a:tcPr marL="0" marR="0" marT="14764" marB="0" horzOverflow="overflow">
                    <a:lnL>
                      <a:noFill/>
                    </a:lnL>
                    <a:lnR>
                      <a:noFill/>
                    </a:lnR>
                    <a:lnT>
                      <a:noFill/>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2968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0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中臺科技大學</a:t>
                      </a:r>
                    </a:p>
                  </a:txBody>
                  <a:tcPr marL="0" marR="0" marT="29051" marB="0" horzOverflow="overflow">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68288">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仁德醫護專校</a:t>
                      </a:r>
                    </a:p>
                  </a:txBody>
                  <a:tcPr marL="0" marR="0" marT="29528" marB="0" horzOverflow="overflow">
                    <a:lnL>
                      <a:noFill/>
                    </a:lnL>
                    <a:lnR>
                      <a:noFill/>
                    </a:lnR>
                    <a:lnT w="12700" cap="flat" cmpd="sng" algn="ctr">
                      <a:solidFill>
                        <a:srgbClr val="FFFFFF"/>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2"/>
                  </a:ext>
                </a:extLst>
              </a:tr>
            </a:tbl>
          </a:graphicData>
        </a:graphic>
      </p:graphicFrame>
      <p:pic>
        <p:nvPicPr>
          <p:cNvPr id="207909" name="object 17">
            <a:extLst>
              <a:ext uri="{FF2B5EF4-FFF2-40B4-BE49-F238E27FC236}">
                <a16:creationId xmlns:a16="http://schemas.microsoft.com/office/drawing/2014/main" id="{768E0EBB-0029-86C5-1DC7-9806610D5BA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66725" y="2193925"/>
            <a:ext cx="2900363"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910" name="object 18">
            <a:extLst>
              <a:ext uri="{FF2B5EF4-FFF2-40B4-BE49-F238E27FC236}">
                <a16:creationId xmlns:a16="http://schemas.microsoft.com/office/drawing/2014/main" id="{C4A5F112-149A-EAD7-7957-028EBCC94DF6}"/>
              </a:ext>
            </a:extLst>
          </p:cNvPr>
          <p:cNvSpPr txBox="1">
            <a:spLocks noChangeArrowheads="1"/>
          </p:cNvSpPr>
          <p:nvPr/>
        </p:nvSpPr>
        <p:spPr bwMode="auto">
          <a:xfrm>
            <a:off x="1347788" y="2260600"/>
            <a:ext cx="1138237"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800" b="1">
                <a:latin typeface="微軟正黑體" panose="020B0604030504040204" pitchFamily="34" charset="-120"/>
                <a:ea typeface="微軟正黑體" panose="020B0604030504040204" pitchFamily="34" charset="-120"/>
              </a:rPr>
              <a:t>北區(14所)</a:t>
            </a:r>
            <a:endParaRPr lang="zh-TW" altLang="zh-TW" sz="1800">
              <a:latin typeface="微軟正黑體" panose="020B0604030504040204" pitchFamily="34" charset="-120"/>
              <a:ea typeface="微軟正黑體" panose="020B0604030504040204" pitchFamily="34" charset="-120"/>
            </a:endParaRPr>
          </a:p>
        </p:txBody>
      </p:sp>
      <p:pic>
        <p:nvPicPr>
          <p:cNvPr id="207911" name="object 19">
            <a:extLst>
              <a:ext uri="{FF2B5EF4-FFF2-40B4-BE49-F238E27FC236}">
                <a16:creationId xmlns:a16="http://schemas.microsoft.com/office/drawing/2014/main" id="{5736B501-EBC9-C655-185C-1B08F082E03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56300" y="2185988"/>
            <a:ext cx="2794000" cy="43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object 20">
            <a:extLst>
              <a:ext uri="{FF2B5EF4-FFF2-40B4-BE49-F238E27FC236}">
                <a16:creationId xmlns:a16="http://schemas.microsoft.com/office/drawing/2014/main" id="{A2E08169-75C7-1FF9-3CFE-E63997AFCEE6}"/>
              </a:ext>
            </a:extLst>
          </p:cNvPr>
          <p:cNvSpPr txBox="1">
            <a:spLocks noGrp="1"/>
          </p:cNvSpPr>
          <p:nvPr>
            <p:ph type="title"/>
          </p:nvPr>
        </p:nvSpPr>
        <p:spPr>
          <a:xfrm>
            <a:off x="6784975" y="2254250"/>
            <a:ext cx="1138238" cy="287338"/>
          </a:xfrm>
        </p:spPr>
        <p:txBody>
          <a:bodyPr lIns="0" tIns="9525" rIns="0" bIns="0" rtlCol="0">
            <a:spAutoFit/>
          </a:bodyPr>
          <a:lstStyle/>
          <a:p>
            <a:pPr marL="9525">
              <a:spcBef>
                <a:spcPts val="75"/>
              </a:spcBef>
              <a:defRPr/>
            </a:pPr>
            <a:r>
              <a:rPr sz="1800" spc="-4" dirty="0">
                <a:solidFill>
                  <a:srgbClr val="000000"/>
                </a:solidFill>
              </a:rPr>
              <a:t>南區(</a:t>
            </a:r>
            <a:r>
              <a:rPr sz="1800" spc="-8" dirty="0">
                <a:solidFill>
                  <a:srgbClr val="000000"/>
                </a:solidFill>
              </a:rPr>
              <a:t>15</a:t>
            </a:r>
            <a:r>
              <a:rPr sz="1800" spc="-19" dirty="0">
                <a:solidFill>
                  <a:srgbClr val="000000"/>
                </a:solidFill>
              </a:rPr>
              <a:t>所)</a:t>
            </a:r>
            <a:endParaRPr sz="1800"/>
          </a:p>
        </p:txBody>
      </p:sp>
      <p:pic>
        <p:nvPicPr>
          <p:cNvPr id="207913" name="object 21">
            <a:extLst>
              <a:ext uri="{FF2B5EF4-FFF2-40B4-BE49-F238E27FC236}">
                <a16:creationId xmlns:a16="http://schemas.microsoft.com/office/drawing/2014/main" id="{A1C4D906-A885-7F6F-BD40-605CF35221A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43338" y="2193925"/>
            <a:ext cx="1558925"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914" name="object 22">
            <a:extLst>
              <a:ext uri="{FF2B5EF4-FFF2-40B4-BE49-F238E27FC236}">
                <a16:creationId xmlns:a16="http://schemas.microsoft.com/office/drawing/2014/main" id="{FEA8A269-5F40-6320-9178-0F7566B7711A}"/>
              </a:ext>
            </a:extLst>
          </p:cNvPr>
          <p:cNvSpPr txBox="1">
            <a:spLocks noChangeArrowheads="1"/>
          </p:cNvSpPr>
          <p:nvPr/>
        </p:nvSpPr>
        <p:spPr bwMode="auto">
          <a:xfrm>
            <a:off x="4124325" y="2260600"/>
            <a:ext cx="10001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800" b="1">
                <a:latin typeface="微軟正黑體" panose="020B0604030504040204" pitchFamily="34" charset="-120"/>
                <a:ea typeface="微軟正黑體" panose="020B0604030504040204" pitchFamily="34" charset="-120"/>
              </a:rPr>
              <a:t>中區(3所)</a:t>
            </a:r>
            <a:endParaRPr lang="zh-TW" altLang="zh-TW" sz="1800">
              <a:latin typeface="微軟正黑體" panose="020B0604030504040204" pitchFamily="34" charset="-120"/>
              <a:ea typeface="微軟正黑體" panose="020B0604030504040204" pitchFamily="34" charset="-120"/>
            </a:endParaRPr>
          </a:p>
        </p:txBody>
      </p:sp>
      <p:graphicFrame>
        <p:nvGraphicFramePr>
          <p:cNvPr id="23" name="object 23">
            <a:extLst>
              <a:ext uri="{FF2B5EF4-FFF2-40B4-BE49-F238E27FC236}">
                <a16:creationId xmlns:a16="http://schemas.microsoft.com/office/drawing/2014/main" id="{4D7DBB35-08D6-7669-1DB3-FB6DD6B7A4CC}"/>
              </a:ext>
            </a:extLst>
          </p:cNvPr>
          <p:cNvGraphicFramePr>
            <a:graphicFrameLocks noGrp="1"/>
          </p:cNvGraphicFramePr>
          <p:nvPr/>
        </p:nvGraphicFramePr>
        <p:xfrm>
          <a:off x="449263" y="2620963"/>
          <a:ext cx="2833687" cy="2311400"/>
        </p:xfrm>
        <a:graphic>
          <a:graphicData uri="http://schemas.openxmlformats.org/drawingml/2006/table">
            <a:tbl>
              <a:tblPr/>
              <a:tblGrid>
                <a:gridCol w="1463675">
                  <a:extLst>
                    <a:ext uri="{9D8B030D-6E8A-4147-A177-3AD203B41FA5}">
                      <a16:colId xmlns:a16="http://schemas.microsoft.com/office/drawing/2014/main" val="20000"/>
                    </a:ext>
                  </a:extLst>
                </a:gridCol>
                <a:gridCol w="1370012">
                  <a:extLst>
                    <a:ext uri="{9D8B030D-6E8A-4147-A177-3AD203B41FA5}">
                      <a16:colId xmlns:a16="http://schemas.microsoft.com/office/drawing/2014/main" val="20001"/>
                    </a:ext>
                  </a:extLst>
                </a:gridCol>
              </a:tblGrid>
              <a:tr h="33020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ts val="475"/>
                        </a:spcBef>
                        <a:spcAft>
                          <a:spcPct val="0"/>
                        </a:spcAft>
                        <a:buClrTx/>
                        <a:buSzTx/>
                        <a:buFontTx/>
                        <a:buNone/>
                        <a:tabLst/>
                      </a:pPr>
                      <a:r>
                        <a:rPr kumimoji="0" lang="zh-TW" altLang="zh-TW" sz="1500" b="1" i="0" u="none" strike="noStrike" cap="none" normalizeH="0" baseline="0">
                          <a:ln>
                            <a:noFill/>
                          </a:ln>
                          <a:solidFill>
                            <a:srgbClr val="6F2F9F"/>
                          </a:solidFill>
                          <a:effectLst/>
                          <a:latin typeface="微軟正黑體" panose="020B0604030504040204" pitchFamily="34" charset="-120"/>
                          <a:ea typeface="微軟正黑體" panose="020B0604030504040204" pitchFamily="34" charset="-120"/>
                        </a:rPr>
                        <a:t>敏實科技大學</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B="0" horzOverflow="overflow">
                    <a:lnL>
                      <a:noFill/>
                    </a:lnL>
                    <a:lnR w="12700" cap="flat" cmpd="sng" algn="ctr">
                      <a:solidFill>
                        <a:srgbClr val="FFFFFF"/>
                      </a:solidFill>
                      <a:prstDash val="solid"/>
                      <a:round/>
                      <a:headEnd type="none" w="med" len="med"/>
                      <a:tailEnd type="none" w="med" len="med"/>
                    </a:lnR>
                    <a:lnT>
                      <a:noFill/>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475"/>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致理科技大學</a:t>
                      </a:r>
                    </a:p>
                  </a:txBody>
                  <a:tcPr marL="0" marR="0" marB="0" horzOverflow="overflow">
                    <a:lnL w="12700" cap="flat" cmpd="sng" algn="ctr">
                      <a:solidFill>
                        <a:srgbClr val="FFFFFF"/>
                      </a:solidFill>
                      <a:prstDash val="solid"/>
                      <a:round/>
                      <a:headEnd type="none" w="med" len="med"/>
                      <a:tailEnd type="none" w="med" len="med"/>
                    </a:lnL>
                    <a:lnR>
                      <a:noFill/>
                    </a:lnR>
                    <a:lnT>
                      <a:noFill/>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33020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ts val="475"/>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臺北城市科大</a:t>
                      </a:r>
                    </a:p>
                  </a:txBody>
                  <a:tcPr marL="0" marR="0"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475"/>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龍華科技大學</a:t>
                      </a:r>
                    </a:p>
                  </a:txBody>
                  <a:tcPr marL="0" marR="0" marB="0"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33020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ts val="475"/>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宏國德霖科大</a:t>
                      </a:r>
                    </a:p>
                  </a:txBody>
                  <a:tcPr marL="0" marR="0"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475"/>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台北海洋科大</a:t>
                      </a:r>
                    </a:p>
                  </a:txBody>
                  <a:tcPr marL="0" marR="0" marB="0"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33020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ts val="488"/>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耕莘醫護專校</a:t>
                      </a:r>
                    </a:p>
                  </a:txBody>
                  <a:tcPr marL="0" marR="0" marT="46196"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488"/>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中華科技大學</a:t>
                      </a:r>
                    </a:p>
                  </a:txBody>
                  <a:tcPr marL="0" marR="0" marT="46196" marB="0"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33020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ts val="488"/>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新生醫護專校</a:t>
                      </a:r>
                    </a:p>
                  </a:txBody>
                  <a:tcPr marL="0" marR="0" marT="46196"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488"/>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馬偕醫護專校</a:t>
                      </a:r>
                    </a:p>
                  </a:txBody>
                  <a:tcPr marL="0" marR="0" marT="46196" marB="0"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33020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ts val="488"/>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黎明技術學院</a:t>
                      </a:r>
                    </a:p>
                  </a:txBody>
                  <a:tcPr marL="0" marR="0" marT="46196"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488"/>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聖母醫護專校</a:t>
                      </a:r>
                    </a:p>
                  </a:txBody>
                  <a:tcPr marL="0" marR="0" marT="46196" marB="0"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33020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r" defTabSz="914400" rtl="0" eaLnBrk="1" fontAlgn="base" latinLnBrk="0" hangingPunct="1">
                        <a:lnSpc>
                          <a:spcPct val="100000"/>
                        </a:lnSpc>
                        <a:spcBef>
                          <a:spcPts val="488"/>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康寧大學</a:t>
                      </a:r>
                    </a:p>
                  </a:txBody>
                  <a:tcPr marL="0" marR="0" marT="46196" marB="0" horzOverflow="overflow">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a:noFill/>
                    </a:lnB>
                    <a:lnTlToBr>
                      <a:noFill/>
                    </a:lnTlToBr>
                    <a:lnBlToTr>
                      <a:noFill/>
                    </a:lnBlToTr>
                    <a:no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25"/>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德育護理健康學院</a:t>
                      </a:r>
                    </a:p>
                  </a:txBody>
                  <a:tcPr marL="0" marR="0" marT="69533" marB="0" horzOverflow="overflow">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6"/>
                  </a:ext>
                </a:extLst>
              </a:tr>
            </a:tbl>
          </a:graphicData>
        </a:graphic>
      </p:graphicFrame>
      <p:sp>
        <p:nvSpPr>
          <p:cNvPr id="207937" name="object 24">
            <a:extLst>
              <a:ext uri="{FF2B5EF4-FFF2-40B4-BE49-F238E27FC236}">
                <a16:creationId xmlns:a16="http://schemas.microsoft.com/office/drawing/2014/main" id="{E93270AF-7E01-A32C-E2BC-0542B1BCC708}"/>
              </a:ext>
            </a:extLst>
          </p:cNvPr>
          <p:cNvSpPr txBox="1">
            <a:spLocks noChangeArrowheads="1"/>
          </p:cNvSpPr>
          <p:nvPr/>
        </p:nvSpPr>
        <p:spPr bwMode="auto">
          <a:xfrm>
            <a:off x="2047875" y="5305425"/>
            <a:ext cx="53594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微軟正黑體" panose="020B0604030504040204" pitchFamily="34" charset="-120"/>
                <a:ea typeface="微軟正黑體" panose="020B0604030504040204" pitchFamily="34" charset="-120"/>
              </a:rPr>
              <a:t>※註1：招生科組以各校公告之114學年度</a:t>
            </a:r>
            <a:r>
              <a:rPr lang="zh-TW" altLang="zh-TW" sz="1300" b="1">
                <a:solidFill>
                  <a:srgbClr val="FF0000"/>
                </a:solidFill>
                <a:latin typeface="微軟正黑體" panose="020B0604030504040204" pitchFamily="34" charset="-120"/>
                <a:ea typeface="微軟正黑體" panose="020B0604030504040204" pitchFamily="34" charset="-120"/>
              </a:rPr>
              <a:t>五專完免單獨招生簡章</a:t>
            </a:r>
            <a:r>
              <a:rPr lang="zh-TW" altLang="zh-TW" sz="1300">
                <a:latin typeface="微軟正黑體" panose="020B0604030504040204" pitchFamily="34" charset="-120"/>
                <a:ea typeface="微軟正黑體" panose="020B0604030504040204" pitchFamily="34" charset="-120"/>
              </a:rPr>
              <a:t>為準</a:t>
            </a:r>
            <a:r>
              <a:rPr lang="zh-TW" altLang="zh-TW" sz="1300">
                <a:latin typeface="SimSun" panose="02010600030101010101" pitchFamily="2" charset="-122"/>
                <a:ea typeface="SimSun" panose="02010600030101010101" pitchFamily="2" charset="-122"/>
              </a:rPr>
              <a:t>。</a:t>
            </a:r>
          </a:p>
          <a:p>
            <a:pPr>
              <a:spcBef>
                <a:spcPts val="25"/>
              </a:spcBef>
              <a:buClrTx/>
              <a:buSzTx/>
              <a:buFontTx/>
              <a:buNone/>
            </a:pPr>
            <a:r>
              <a:rPr lang="zh-TW" altLang="zh-TW" sz="1300">
                <a:latin typeface="微軟正黑體" panose="020B0604030504040204" pitchFamily="34" charset="-120"/>
                <a:ea typeface="微軟正黑體" panose="020B0604030504040204" pitchFamily="34" charset="-120"/>
              </a:rPr>
              <a:t>※註2：</a:t>
            </a:r>
            <a:r>
              <a:rPr lang="zh-TW" altLang="zh-TW" sz="1300" b="1">
                <a:solidFill>
                  <a:srgbClr val="6F2F9F"/>
                </a:solidFill>
                <a:latin typeface="微軟正黑體" panose="020B0604030504040204" pitchFamily="34" charset="-120"/>
                <a:ea typeface="微軟正黑體" panose="020B0604030504040204" pitchFamily="34" charset="-120"/>
              </a:rPr>
              <a:t>紫色文字</a:t>
            </a:r>
            <a:r>
              <a:rPr lang="zh-TW" altLang="zh-TW" sz="1300">
                <a:latin typeface="微軟正黑體" panose="020B0604030504040204" pitchFamily="34" charset="-120"/>
                <a:ea typeface="微軟正黑體" panose="020B0604030504040204" pitchFamily="34" charset="-120"/>
              </a:rPr>
              <a:t>為114學年度新增學校。</a:t>
            </a:r>
          </a:p>
        </p:txBody>
      </p:sp>
      <p:sp>
        <p:nvSpPr>
          <p:cNvPr id="25" name="object 25">
            <a:extLst>
              <a:ext uri="{FF2B5EF4-FFF2-40B4-BE49-F238E27FC236}">
                <a16:creationId xmlns:a16="http://schemas.microsoft.com/office/drawing/2014/main" id="{3781A469-E6B3-A5E6-7CFC-0B12C5E395E8}"/>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127</a:t>
            </a:r>
            <a:endParaRPr sz="1050">
              <a:latin typeface="Trebuchet MS"/>
              <a:cs typeface="Trebuchet MS"/>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object 2">
            <a:extLst>
              <a:ext uri="{FF2B5EF4-FFF2-40B4-BE49-F238E27FC236}">
                <a16:creationId xmlns:a16="http://schemas.microsoft.com/office/drawing/2014/main" id="{0E91A175-6E68-F75D-2AA6-30C57E4BC075}"/>
              </a:ext>
            </a:extLst>
          </p:cNvPr>
          <p:cNvSpPr txBox="1">
            <a:spLocks noChangeArrowheads="1"/>
          </p:cNvSpPr>
          <p:nvPr/>
        </p:nvSpPr>
        <p:spPr bwMode="auto">
          <a:xfrm>
            <a:off x="509588" y="1530350"/>
            <a:ext cx="8567737" cy="1033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30016" rIns="0" bIns="0">
            <a:spAutoFit/>
          </a:bodyPr>
          <a:lstStyle>
            <a:lvl1pPr marL="179388" indent="-169863">
              <a:spcBef>
                <a:spcPct val="20000"/>
              </a:spcBef>
              <a:buClr>
                <a:schemeClr val="accent1"/>
              </a:buClr>
              <a:buSzPct val="50000"/>
              <a:buFont typeface="Wingdings 2" panose="05020102010507070707" pitchFamily="18" charset="2"/>
              <a:buChar char=""/>
              <a:tabLst>
                <a:tab pos="17938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7938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7938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9pPr>
          </a:lstStyle>
          <a:p>
            <a:pPr>
              <a:spcBef>
                <a:spcPts val="1025"/>
              </a:spcBef>
              <a:buClrTx/>
              <a:buSzTx/>
              <a:buFont typeface="Arial MT"/>
              <a:buChar char="•"/>
            </a:pPr>
            <a:r>
              <a:rPr lang="zh-TW" altLang="zh-TW" sz="1600">
                <a:latin typeface="微軟正黑體" panose="020B0604030504040204" pitchFamily="34" charset="-120"/>
                <a:ea typeface="微軟正黑體" panose="020B0604030504040204" pitchFamily="34" charset="-120"/>
              </a:rPr>
              <a:t>報名人數未達該科招生名額時，</a:t>
            </a:r>
            <a:r>
              <a:rPr lang="zh-TW" altLang="zh-TW" sz="1600" b="1">
                <a:solidFill>
                  <a:srgbClr val="FF0000"/>
                </a:solidFill>
                <a:latin typeface="微軟正黑體" panose="020B0604030504040204" pitchFamily="34" charset="-120"/>
                <a:ea typeface="微軟正黑體" panose="020B0604030504040204" pitchFamily="34" charset="-120"/>
              </a:rPr>
              <a:t>全額錄取</a:t>
            </a:r>
            <a:r>
              <a:rPr lang="zh-TW" altLang="zh-TW" sz="1600">
                <a:latin typeface="微軟正黑體" panose="020B0604030504040204" pitchFamily="34" charset="-120"/>
                <a:ea typeface="微軟正黑體" panose="020B0604030504040204" pitchFamily="34" charset="-120"/>
              </a:rPr>
              <a:t>。</a:t>
            </a:r>
          </a:p>
          <a:p>
            <a:pPr>
              <a:lnSpc>
                <a:spcPct val="110000"/>
              </a:lnSpc>
              <a:spcBef>
                <a:spcPts val="750"/>
              </a:spcBef>
              <a:buClrTx/>
              <a:buSzTx/>
              <a:buFont typeface="Arial MT"/>
              <a:buChar char="•"/>
            </a:pPr>
            <a:r>
              <a:rPr lang="zh-TW" altLang="zh-TW" sz="1600">
                <a:latin typeface="微軟正黑體" panose="020B0604030504040204" pitchFamily="34" charset="-120"/>
                <a:ea typeface="微軟正黑體" panose="020B0604030504040204" pitchFamily="34" charset="-120"/>
              </a:rPr>
              <a:t>報名人數超過該科招生名額時，依「超額比序項目積分對照表」採計之積分總和，由</a:t>
            </a:r>
            <a:r>
              <a:rPr lang="zh-TW" altLang="zh-TW" sz="1600" b="1">
                <a:solidFill>
                  <a:srgbClr val="FF0000"/>
                </a:solidFill>
                <a:latin typeface="微軟正黑體" panose="020B0604030504040204" pitchFamily="34" charset="-120"/>
                <a:ea typeface="微軟正黑體" panose="020B0604030504040204" pitchFamily="34" charset="-120"/>
              </a:rPr>
              <a:t>高至低依序錄取</a:t>
            </a:r>
            <a:r>
              <a:rPr lang="zh-TW" altLang="zh-TW" sz="1600">
                <a:latin typeface="微軟正黑體" panose="020B0604030504040204" pitchFamily="34" charset="-120"/>
                <a:ea typeface="微軟正黑體" panose="020B0604030504040204" pitchFamily="34" charset="-120"/>
              </a:rPr>
              <a:t>；當總積分相同時，依同分比序項目順序錄取至招生人數足額，</a:t>
            </a:r>
            <a:r>
              <a:rPr lang="zh-TW" altLang="zh-TW" sz="1600" b="1">
                <a:solidFill>
                  <a:srgbClr val="FF0000"/>
                </a:solidFill>
                <a:latin typeface="微軟正黑體" panose="020B0604030504040204" pitchFamily="34" charset="-120"/>
                <a:ea typeface="微軟正黑體" panose="020B0604030504040204" pitchFamily="34" charset="-120"/>
              </a:rPr>
              <a:t>不另列備取</a:t>
            </a:r>
            <a:r>
              <a:rPr lang="zh-TW" altLang="zh-TW" sz="1600">
                <a:latin typeface="微軟正黑體" panose="020B0604030504040204" pitchFamily="34" charset="-120"/>
                <a:ea typeface="微軟正黑體" panose="020B0604030504040204" pitchFamily="34" charset="-120"/>
              </a:rPr>
              <a:t>。</a:t>
            </a:r>
          </a:p>
        </p:txBody>
      </p:sp>
      <p:graphicFrame>
        <p:nvGraphicFramePr>
          <p:cNvPr id="3" name="object 3">
            <a:extLst>
              <a:ext uri="{FF2B5EF4-FFF2-40B4-BE49-F238E27FC236}">
                <a16:creationId xmlns:a16="http://schemas.microsoft.com/office/drawing/2014/main" id="{A3B2241D-CF01-1839-1DCA-F9E1F940B287}"/>
              </a:ext>
            </a:extLst>
          </p:cNvPr>
          <p:cNvGraphicFramePr>
            <a:graphicFrameLocks noGrp="1"/>
          </p:cNvGraphicFramePr>
          <p:nvPr/>
        </p:nvGraphicFramePr>
        <p:xfrm>
          <a:off x="446088" y="2725738"/>
          <a:ext cx="8123237" cy="3178175"/>
        </p:xfrm>
        <a:graphic>
          <a:graphicData uri="http://schemas.openxmlformats.org/drawingml/2006/table">
            <a:tbl>
              <a:tblPr/>
              <a:tblGrid>
                <a:gridCol w="1023937">
                  <a:extLst>
                    <a:ext uri="{9D8B030D-6E8A-4147-A177-3AD203B41FA5}">
                      <a16:colId xmlns:a16="http://schemas.microsoft.com/office/drawing/2014/main" val="20000"/>
                    </a:ext>
                  </a:extLst>
                </a:gridCol>
                <a:gridCol w="727075">
                  <a:extLst>
                    <a:ext uri="{9D8B030D-6E8A-4147-A177-3AD203B41FA5}">
                      <a16:colId xmlns:a16="http://schemas.microsoft.com/office/drawing/2014/main" val="20001"/>
                    </a:ext>
                  </a:extLst>
                </a:gridCol>
                <a:gridCol w="757238">
                  <a:extLst>
                    <a:ext uri="{9D8B030D-6E8A-4147-A177-3AD203B41FA5}">
                      <a16:colId xmlns:a16="http://schemas.microsoft.com/office/drawing/2014/main" val="20002"/>
                    </a:ext>
                  </a:extLst>
                </a:gridCol>
                <a:gridCol w="971550">
                  <a:extLst>
                    <a:ext uri="{9D8B030D-6E8A-4147-A177-3AD203B41FA5}">
                      <a16:colId xmlns:a16="http://schemas.microsoft.com/office/drawing/2014/main" val="20003"/>
                    </a:ext>
                  </a:extLst>
                </a:gridCol>
                <a:gridCol w="2084387">
                  <a:extLst>
                    <a:ext uri="{9D8B030D-6E8A-4147-A177-3AD203B41FA5}">
                      <a16:colId xmlns:a16="http://schemas.microsoft.com/office/drawing/2014/main" val="20004"/>
                    </a:ext>
                  </a:extLst>
                </a:gridCol>
                <a:gridCol w="2559050">
                  <a:extLst>
                    <a:ext uri="{9D8B030D-6E8A-4147-A177-3AD203B41FA5}">
                      <a16:colId xmlns:a16="http://schemas.microsoft.com/office/drawing/2014/main" val="20005"/>
                    </a:ext>
                  </a:extLst>
                </a:gridCol>
              </a:tblGrid>
              <a:tr h="236538">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63"/>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比序項目</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3429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1CACE3"/>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63"/>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積分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3429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1CACE3"/>
                    </a:solidFill>
                  </a:tcPr>
                </a:tc>
                <a:tc gridSpan="2">
                  <a:txBody>
                    <a:bodyPr/>
                    <a:lstStyle>
                      <a:lvl1pPr marL="61595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615950" marR="0" lvl="0" indent="0" algn="l" defTabSz="914400" rtl="0" eaLnBrk="1" fontAlgn="base" latinLnBrk="0" hangingPunct="1">
                        <a:lnSpc>
                          <a:spcPct val="100000"/>
                        </a:lnSpc>
                        <a:spcBef>
                          <a:spcPts val="363"/>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積分計算方式</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3429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1CACE3"/>
                    </a:solidFill>
                  </a:tcPr>
                </a:tc>
                <a:tc hMerge="1">
                  <a:txBody>
                    <a:bodyPr/>
                    <a:lstStyle/>
                    <a:p>
                      <a:endParaRPr lang="zh-TW" altLang="en-US"/>
                    </a:p>
                  </a:txBody>
                  <a:tcPr/>
                </a:tc>
                <a:tc gridSpan="2">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363"/>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說明（※積分採計時間至</a:t>
                      </a:r>
                      <a:r>
                        <a:rPr kumimoji="0" lang="zh-TW" altLang="zh-TW" sz="1100" b="1" i="0" u="none" strike="noStrike" cap="none" normalizeH="0" baseline="0">
                          <a:ln>
                            <a:noFill/>
                          </a:ln>
                          <a:solidFill>
                            <a:srgbClr val="FFFF00"/>
                          </a:solidFill>
                          <a:effectLst/>
                          <a:latin typeface="微軟正黑體" panose="020B0604030504040204" pitchFamily="34" charset="-120"/>
                          <a:ea typeface="微軟正黑體" panose="020B0604030504040204" pitchFamily="34" charset="-120"/>
                        </a:rPr>
                        <a:t>114年4月30日</a:t>
                      </a: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34290"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1CACE3"/>
                    </a:solidFill>
                  </a:tcPr>
                </a:tc>
                <a:tc hMerge="1">
                  <a:txBody>
                    <a:bodyPr/>
                    <a:lstStyle/>
                    <a:p>
                      <a:endParaRPr lang="zh-TW" altLang="en-US"/>
                    </a:p>
                  </a:txBody>
                  <a:tcPr/>
                </a:tc>
                <a:extLst>
                  <a:ext uri="{0D108BD9-81ED-4DB2-BD59-A6C34878D82A}">
                    <a16:rowId xmlns:a16="http://schemas.microsoft.com/office/drawing/2014/main" val="10000"/>
                  </a:ext>
                </a:extLst>
              </a:tr>
              <a:tr h="446088">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875"/>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多元學習表現服務學習</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82867"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CACE3"/>
                    </a:solidFill>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825"/>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15分</a:t>
                      </a:r>
                    </a:p>
                  </a:txBody>
                  <a:tcPr marL="0" marR="0" marT="17430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25"/>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a:t>
                      </a:r>
                    </a:p>
                  </a:txBody>
                  <a:tcPr marL="0" marR="0" marT="126683"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25"/>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每1學期</a:t>
                      </a:r>
                    </a:p>
                  </a:txBody>
                  <a:tcPr marL="0" marR="0" marT="126683"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gridSpan="2">
                  <a:txBody>
                    <a:bodyPr/>
                    <a:lstStyle>
                      <a:lvl1pPr marL="539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3975" marR="0" lvl="0" indent="0" algn="l" defTabSz="914400" rtl="0" eaLnBrk="1" fontAlgn="base" latinLnBrk="0" hangingPunct="1">
                        <a:lnSpc>
                          <a:spcPct val="100000"/>
                        </a:lnSpc>
                        <a:spcBef>
                          <a:spcPts val="375"/>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擔任班級幹部、小老師或社團幹部</a:t>
                      </a:r>
                      <a:r>
                        <a:rPr kumimoji="0" lang="zh-TW" altLang="zh-TW" sz="12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滿1學期得2分</a:t>
                      </a: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。同1學期同時擔任班級幹部、小老師或社團幹部，仍以2分採計。</a:t>
                      </a:r>
                    </a:p>
                  </a:txBody>
                  <a:tcPr marL="0" marR="0" marT="35243"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hMerge="1">
                  <a:txBody>
                    <a:bodyPr/>
                    <a:lstStyle/>
                    <a:p>
                      <a:endParaRPr lang="zh-TW" altLang="en-US"/>
                    </a:p>
                  </a:txBody>
                  <a:tcPr/>
                </a:tc>
                <a:extLst>
                  <a:ext uri="{0D108BD9-81ED-4DB2-BD59-A6C34878D82A}">
                    <a16:rowId xmlns:a16="http://schemas.microsoft.com/office/drawing/2014/main" val="10001"/>
                  </a:ext>
                </a:extLst>
              </a:tr>
              <a:tr h="446088">
                <a:tc vMerge="1">
                  <a:txBody>
                    <a:bodyPr/>
                    <a:lstStyle/>
                    <a:p>
                      <a:endParaRPr lang="zh-TW" altLang="en-US"/>
                    </a:p>
                  </a:txBody>
                  <a:tcPr/>
                </a:tc>
                <a:tc v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38"/>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0.5分</a:t>
                      </a:r>
                    </a:p>
                  </a:txBody>
                  <a:tcPr marL="0" marR="0" marT="12715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38"/>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每1小時</a:t>
                      </a:r>
                    </a:p>
                  </a:txBody>
                  <a:tcPr marL="0" marR="0" marT="12715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gridSpan="2">
                  <a:txBody>
                    <a:bodyPr/>
                    <a:lstStyle>
                      <a:lvl1pPr marL="539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3975" marR="0" lvl="0" indent="0" algn="l" defTabSz="914400" rtl="0" eaLnBrk="1" fontAlgn="base" latinLnBrk="0" hangingPunct="1">
                        <a:lnSpc>
                          <a:spcPct val="100000"/>
                        </a:lnSpc>
                        <a:spcBef>
                          <a:spcPts val="375"/>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參加校內服務學習課程及活動，或於校外參加志工服務或社區服務</a:t>
                      </a:r>
                    </a:p>
                    <a:p>
                      <a:pPr marL="53975" marR="0" lvl="0" indent="0" algn="l"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每滿1小時得0.5分</a:t>
                      </a: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txBody>
                  <a:tcPr marL="0" marR="0" marT="35243"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hMerge="1">
                  <a:txBody>
                    <a:bodyPr/>
                    <a:lstStyle/>
                    <a:p>
                      <a:endParaRPr lang="zh-TW" altLang="en-US"/>
                    </a:p>
                  </a:txBody>
                  <a:tcPr/>
                </a:tc>
                <a:extLst>
                  <a:ext uri="{0D108BD9-81ED-4DB2-BD59-A6C34878D82A}">
                    <a16:rowId xmlns:a16="http://schemas.microsoft.com/office/drawing/2014/main" val="10002"/>
                  </a:ext>
                </a:extLst>
              </a:tr>
              <a:tr h="446088">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38"/>
                        </a:spcBef>
                        <a:spcAft>
                          <a:spcPct val="0"/>
                        </a:spcAft>
                        <a:buClrTx/>
                        <a:buSzTx/>
                        <a:buFontTx/>
                        <a:buNone/>
                        <a:tabLst/>
                      </a:pPr>
                      <a:r>
                        <a:rPr kumimoji="0" lang="zh-TW" altLang="zh-TW" sz="12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均衡學習</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715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CACE3"/>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38"/>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28分</a:t>
                      </a:r>
                    </a:p>
                  </a:txBody>
                  <a:tcPr marL="0" marR="0" marT="12715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38"/>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7分</a:t>
                      </a:r>
                    </a:p>
                  </a:txBody>
                  <a:tcPr marL="0" marR="0" marT="12715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38"/>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符合1個領域</a:t>
                      </a:r>
                    </a:p>
                  </a:txBody>
                  <a:tcPr marL="0" marR="0" marT="12715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gridSpan="2">
                  <a:txBody>
                    <a:bodyPr/>
                    <a:lstStyle>
                      <a:lvl1pPr marL="539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3975" marR="0" lvl="0" indent="0" algn="l" defTabSz="914400" rtl="0" eaLnBrk="1" fontAlgn="base" latinLnBrk="0" hangingPunct="1">
                        <a:lnSpc>
                          <a:spcPct val="100000"/>
                        </a:lnSpc>
                        <a:spcBef>
                          <a:spcPts val="375"/>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健康與體育、藝術、綜合活動及科技四領域，國中</a:t>
                      </a:r>
                      <a:r>
                        <a:rPr kumimoji="0" lang="zh-TW" altLang="zh-TW" sz="12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前5學期平均成績</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53975" marR="0" lvl="0" indent="0" algn="l"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及格達60分（含）以上</a:t>
                      </a: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者。</a:t>
                      </a:r>
                    </a:p>
                  </a:txBody>
                  <a:tcPr marL="0" marR="0" marT="3571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hMerge="1">
                  <a:txBody>
                    <a:bodyPr/>
                    <a:lstStyle/>
                    <a:p>
                      <a:endParaRPr lang="zh-TW" altLang="en-US"/>
                    </a:p>
                  </a:txBody>
                  <a:tcPr/>
                </a:tc>
                <a:extLst>
                  <a:ext uri="{0D108BD9-81ED-4DB2-BD59-A6C34878D82A}">
                    <a16:rowId xmlns:a16="http://schemas.microsoft.com/office/drawing/2014/main" val="10003"/>
                  </a:ext>
                </a:extLst>
              </a:tr>
              <a:tr h="446088">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38"/>
                        </a:spcBef>
                        <a:spcAft>
                          <a:spcPct val="0"/>
                        </a:spcAft>
                        <a:buClrTx/>
                        <a:buSzTx/>
                        <a:buFontTx/>
                        <a:buNone/>
                        <a:tabLst/>
                      </a:pPr>
                      <a:r>
                        <a:rPr kumimoji="0" lang="zh-TW" altLang="zh-TW" sz="12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其他</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715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CACE3"/>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38"/>
                        </a:spcBef>
                        <a:spcAft>
                          <a:spcPct val="0"/>
                        </a:spcAft>
                        <a:buClrTx/>
                        <a:buSzTx/>
                        <a:buFontTx/>
                        <a:buNone/>
                        <a:tabLst/>
                      </a:pPr>
                      <a:r>
                        <a:rPr kumimoji="0" lang="zh-TW" altLang="zh-TW" sz="1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7分</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715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38"/>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各校自訂</a:t>
                      </a:r>
                    </a:p>
                  </a:txBody>
                  <a:tcPr marL="0" marR="0" marT="12715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38"/>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各校自訂</a:t>
                      </a:r>
                    </a:p>
                  </a:txBody>
                  <a:tcPr marL="0" marR="0" marT="12715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gridSpan="2">
                  <a:txBody>
                    <a:bodyPr/>
                    <a:lstStyle>
                      <a:lvl1pPr marL="539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3975" marR="0" lvl="0" indent="0" algn="l" defTabSz="914400" rtl="0" eaLnBrk="1" fontAlgn="base" latinLnBrk="0" hangingPunct="1">
                        <a:lnSpc>
                          <a:spcPct val="100000"/>
                        </a:lnSpc>
                        <a:spcBef>
                          <a:spcPts val="1338"/>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各校自訂，且性質</a:t>
                      </a:r>
                      <a:r>
                        <a:rPr kumimoji="0" lang="zh-TW" altLang="zh-TW" sz="12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不能</a:t>
                      </a: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與前2項比序項目相同。</a:t>
                      </a:r>
                    </a:p>
                  </a:txBody>
                  <a:tcPr marL="0" marR="0" marT="12715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hMerge="1">
                  <a:txBody>
                    <a:bodyPr/>
                    <a:lstStyle/>
                    <a:p>
                      <a:endParaRPr lang="zh-TW" altLang="en-US"/>
                    </a:p>
                  </a:txBody>
                  <a:tcPr/>
                </a:tc>
                <a:extLst>
                  <a:ext uri="{0D108BD9-81ED-4DB2-BD59-A6C34878D82A}">
                    <a16:rowId xmlns:a16="http://schemas.microsoft.com/office/drawing/2014/main" val="10004"/>
                  </a:ext>
                </a:extLst>
              </a:tr>
              <a:tr h="27940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463"/>
                        </a:spcBef>
                        <a:spcAft>
                          <a:spcPct val="0"/>
                        </a:spcAft>
                        <a:buClrTx/>
                        <a:buSzTx/>
                        <a:buFontTx/>
                        <a:buNone/>
                        <a:tabLst/>
                      </a:pPr>
                      <a:r>
                        <a:rPr kumimoji="0" lang="zh-TW" altLang="zh-TW" sz="12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總積分</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44291"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CACE3"/>
                    </a:solidFill>
                  </a:tcPr>
                </a:tc>
                <a:tc gridSpan="5">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463"/>
                        </a:spcBef>
                        <a:spcAft>
                          <a:spcPct val="0"/>
                        </a:spcAft>
                        <a:buClrTx/>
                        <a:buSzTx/>
                        <a:buFontTx/>
                        <a:buNone/>
                        <a:tabLst/>
                      </a:pPr>
                      <a:r>
                        <a:rPr kumimoji="0" lang="zh-TW" altLang="zh-TW" sz="12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50分</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44291"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CE2F5"/>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5"/>
                  </a:ext>
                </a:extLst>
              </a:tr>
              <a:tr h="877886">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763"/>
                        </a:spcBef>
                        <a:spcAft>
                          <a:spcPct val="0"/>
                        </a:spcAft>
                        <a:buClrTx/>
                        <a:buSzTx/>
                        <a:buFontTx/>
                        <a:buNone/>
                        <a:tabLst/>
                      </a:pPr>
                      <a:endParaRPr kumimoji="0" lang="zh-TW" altLang="zh-TW" sz="12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同分比序順序</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8116"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1CACE3"/>
                    </a:solidFill>
                  </a:tcPr>
                </a:tc>
                <a:tc gridSpan="4">
                  <a:txBody>
                    <a:bodyPr/>
                    <a:lstStyle>
                      <a:lvl1pPr marL="539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3975" marR="0" lvl="0" indent="0" algn="l" defTabSz="914400" rtl="0" eaLnBrk="1" fontAlgn="base" latinLnBrk="0" hangingPunct="1">
                        <a:lnSpc>
                          <a:spcPct val="100000"/>
                        </a:lnSpc>
                        <a:spcBef>
                          <a:spcPts val="375"/>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（示例）</a:t>
                      </a:r>
                    </a:p>
                    <a:p>
                      <a:pPr marL="53975" marR="0" lvl="0" indent="0" algn="l" defTabSz="914400" rtl="0" eaLnBrk="1" fontAlgn="base" latinLnBrk="0" hangingPunct="1">
                        <a:lnSpc>
                          <a:spcPct val="100000"/>
                        </a:lnSpc>
                        <a:spcBef>
                          <a:spcPct val="0"/>
                        </a:spcBef>
                        <a:spcAft>
                          <a:spcPct val="0"/>
                        </a:spcAft>
                        <a:buClrTx/>
                        <a:buSzTx/>
                        <a:buFontTx/>
                        <a:buAutoNum type="arabicPeriod"/>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其他（其他有利審查資料，如就讀動機、讀書計畫、檢定或競賽表現）</a:t>
                      </a:r>
                    </a:p>
                    <a:p>
                      <a:pPr marL="53975" marR="0" lvl="0" indent="0" algn="l" defTabSz="914400" rtl="0" eaLnBrk="1" fontAlgn="base" latinLnBrk="0" hangingPunct="1">
                        <a:lnSpc>
                          <a:spcPct val="100000"/>
                        </a:lnSpc>
                        <a:spcBef>
                          <a:spcPct val="0"/>
                        </a:spcBef>
                        <a:spcAft>
                          <a:spcPct val="0"/>
                        </a:spcAft>
                        <a:buClrTx/>
                        <a:buSzTx/>
                        <a:buFontTx/>
                        <a:buAutoNum type="arabicPeriod"/>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服務學習－幹部</a:t>
                      </a:r>
                    </a:p>
                    <a:p>
                      <a:pPr marL="53975" marR="0" lvl="0" indent="0" algn="l" defTabSz="914400" rtl="0" eaLnBrk="1" fontAlgn="base" latinLnBrk="0" hangingPunct="1">
                        <a:lnSpc>
                          <a:spcPct val="100000"/>
                        </a:lnSpc>
                        <a:spcBef>
                          <a:spcPct val="0"/>
                        </a:spcBef>
                        <a:spcAft>
                          <a:spcPct val="0"/>
                        </a:spcAft>
                        <a:buClrTx/>
                        <a:buSzTx/>
                        <a:buFontTx/>
                        <a:buAutoNum type="arabicPeriod"/>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服務學習－服務時數</a:t>
                      </a:r>
                    </a:p>
                    <a:p>
                      <a:pPr marL="53975" marR="0" lvl="0" indent="0" algn="l" defTabSz="914400" rtl="0" eaLnBrk="1" fontAlgn="base" latinLnBrk="0" hangingPunct="1">
                        <a:lnSpc>
                          <a:spcPct val="100000"/>
                        </a:lnSpc>
                        <a:spcBef>
                          <a:spcPct val="0"/>
                        </a:spcBef>
                        <a:spcAft>
                          <a:spcPct val="0"/>
                        </a:spcAft>
                        <a:buClrTx/>
                        <a:buSzTx/>
                        <a:buFontTx/>
                        <a:buAutoNum type="arabicPeriod"/>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均衡學習</a:t>
                      </a:r>
                    </a:p>
                  </a:txBody>
                  <a:tcPr marL="0" marR="0" marT="35243"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marL="539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3975" marR="0" lvl="0" indent="0" algn="l" defTabSz="914400" rtl="0" eaLnBrk="1" fontAlgn="base" latinLnBrk="0" hangingPunct="1">
                        <a:lnSpc>
                          <a:spcPct val="100000"/>
                        </a:lnSpc>
                        <a:spcBef>
                          <a:spcPts val="1688"/>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各校自訂，至少4項，且第1項須為</a:t>
                      </a:r>
                    </a:p>
                    <a:p>
                      <a:pPr marL="53975" marR="0" lvl="0" indent="0" algn="l" defTabSz="914400" rtl="0" eaLnBrk="1" fontAlgn="base" latinLnBrk="0" hangingPunct="1">
                        <a:lnSpc>
                          <a:spcPct val="100000"/>
                        </a:lnSpc>
                        <a:spcBef>
                          <a:spcPct val="0"/>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「其他」項。</a:t>
                      </a:r>
                    </a:p>
                    <a:p>
                      <a:pPr marL="53975" marR="0" lvl="0" indent="0" algn="l" defTabSz="914400" rtl="0" eaLnBrk="1" fontAlgn="base" latinLnBrk="0" hangingPunct="1">
                        <a:lnSpc>
                          <a:spcPct val="100000"/>
                        </a:lnSpc>
                        <a:spcBef>
                          <a:spcPct val="0"/>
                        </a:spcBef>
                        <a:spcAft>
                          <a:spcPct val="0"/>
                        </a:spcAft>
                        <a:buClrTx/>
                        <a:buSzTx/>
                        <a:buFontTx/>
                        <a:buNone/>
                        <a:tabLst/>
                      </a:pPr>
                      <a:r>
                        <a:rPr kumimoji="0" lang="zh-TW" altLang="zh-TW" sz="12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※不得採計在校成績。</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0496"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7F0F9"/>
                    </a:solidFill>
                  </a:tcPr>
                </a:tc>
                <a:extLst>
                  <a:ext uri="{0D108BD9-81ED-4DB2-BD59-A6C34878D82A}">
                    <a16:rowId xmlns:a16="http://schemas.microsoft.com/office/drawing/2014/main" val="10006"/>
                  </a:ext>
                </a:extLst>
              </a:tr>
            </a:tbl>
          </a:graphicData>
        </a:graphic>
      </p:graphicFrame>
      <p:grpSp>
        <p:nvGrpSpPr>
          <p:cNvPr id="208942" name="object 4">
            <a:extLst>
              <a:ext uri="{FF2B5EF4-FFF2-40B4-BE49-F238E27FC236}">
                <a16:creationId xmlns:a16="http://schemas.microsoft.com/office/drawing/2014/main" id="{432C4DD3-19E1-D81A-EBD5-D8E687F4AB28}"/>
              </a:ext>
            </a:extLst>
          </p:cNvPr>
          <p:cNvGrpSpPr>
            <a:grpSpLocks/>
          </p:cNvGrpSpPr>
          <p:nvPr/>
        </p:nvGrpSpPr>
        <p:grpSpPr bwMode="auto">
          <a:xfrm>
            <a:off x="1597025" y="1009650"/>
            <a:ext cx="5749925" cy="449263"/>
            <a:chOff x="2129789" y="202184"/>
            <a:chExt cx="7666355" cy="600075"/>
          </a:xfrm>
        </p:grpSpPr>
        <p:pic>
          <p:nvPicPr>
            <p:cNvPr id="208944" name="object 5">
              <a:extLst>
                <a:ext uri="{FF2B5EF4-FFF2-40B4-BE49-F238E27FC236}">
                  <a16:creationId xmlns:a16="http://schemas.microsoft.com/office/drawing/2014/main" id="{1F438EDD-CC01-224A-0C2B-623012C5304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9789" y="202184"/>
              <a:ext cx="4796409" cy="547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45" name="object 6">
              <a:extLst>
                <a:ext uri="{FF2B5EF4-FFF2-40B4-BE49-F238E27FC236}">
                  <a16:creationId xmlns:a16="http://schemas.microsoft.com/office/drawing/2014/main" id="{60845DEF-52C4-665A-3509-DCD351C2E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4933" y="765944"/>
              <a:ext cx="431596" cy="36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946" name="object 7">
              <a:extLst>
                <a:ext uri="{FF2B5EF4-FFF2-40B4-BE49-F238E27FC236}">
                  <a16:creationId xmlns:a16="http://schemas.microsoft.com/office/drawing/2014/main" id="{A0DE22BB-68F6-73D3-CC9B-96CD7D33683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27722" y="205740"/>
              <a:ext cx="2368169" cy="5420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8" name="object 8">
            <a:extLst>
              <a:ext uri="{FF2B5EF4-FFF2-40B4-BE49-F238E27FC236}">
                <a16:creationId xmlns:a16="http://schemas.microsoft.com/office/drawing/2014/main" id="{25941A16-505F-5A0B-935B-3686A9B3B336}"/>
              </a:ext>
            </a:extLst>
          </p:cNvPr>
          <p:cNvSpPr txBox="1"/>
          <p:nvPr/>
        </p:nvSpPr>
        <p:spPr>
          <a:xfrm>
            <a:off x="8596313" y="5613400"/>
            <a:ext cx="255587" cy="163513"/>
          </a:xfrm>
          <a:prstGeom prst="rect">
            <a:avLst/>
          </a:prstGeom>
        </p:spPr>
        <p:txBody>
          <a:bodyPr lIns="0" tIns="1429" rIns="0" bIns="0">
            <a:spAutoFit/>
          </a:bodyPr>
          <a:lstStyle/>
          <a:p>
            <a:pPr marL="9525">
              <a:spcBef>
                <a:spcPts val="11"/>
              </a:spcBef>
              <a:defRPr/>
            </a:pPr>
            <a:r>
              <a:rPr sz="1050" b="1" spc="-19" dirty="0">
                <a:solidFill>
                  <a:srgbClr val="FFFFFF"/>
                </a:solidFill>
                <a:latin typeface="Trebuchet MS"/>
                <a:cs typeface="Trebuchet MS"/>
              </a:rPr>
              <a:t>128</a:t>
            </a:r>
            <a:endParaRPr sz="1050">
              <a:latin typeface="Trebuchet MS"/>
              <a:cs typeface="Trebuchet MS"/>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標題 3">
            <a:extLst>
              <a:ext uri="{FF2B5EF4-FFF2-40B4-BE49-F238E27FC236}">
                <a16:creationId xmlns:a16="http://schemas.microsoft.com/office/drawing/2014/main" id="{A14F45EB-7CA0-70A0-BB03-71219DBA2F7C}"/>
              </a:ext>
            </a:extLst>
          </p:cNvPr>
          <p:cNvSpPr>
            <a:spLocks noGrp="1"/>
          </p:cNvSpPr>
          <p:nvPr>
            <p:ph type="ctrTitle"/>
          </p:nvPr>
        </p:nvSpPr>
        <p:spPr>
          <a:xfrm>
            <a:off x="685800" y="1173163"/>
            <a:ext cx="7772400" cy="1470025"/>
          </a:xfrm>
        </p:spPr>
        <p:txBody>
          <a:bodyPr/>
          <a:lstStyle/>
          <a:p>
            <a:pPr algn="ctr"/>
            <a:r>
              <a:rPr lang="zh-TW" altLang="en-US"/>
              <a:t>志願選填</a:t>
            </a:r>
          </a:p>
        </p:txBody>
      </p:sp>
      <p:sp>
        <p:nvSpPr>
          <p:cNvPr id="5" name="副標題 4">
            <a:extLst>
              <a:ext uri="{FF2B5EF4-FFF2-40B4-BE49-F238E27FC236}">
                <a16:creationId xmlns:a16="http://schemas.microsoft.com/office/drawing/2014/main" id="{C47435D3-5D80-1A74-2175-23AF2190461C}"/>
              </a:ext>
            </a:extLst>
          </p:cNvPr>
          <p:cNvSpPr>
            <a:spLocks noGrp="1"/>
          </p:cNvSpPr>
          <p:nvPr>
            <p:ph type="subTitle" idx="1"/>
          </p:nvPr>
        </p:nvSpPr>
        <p:spPr>
          <a:xfrm>
            <a:off x="687388" y="2643188"/>
            <a:ext cx="6670675" cy="1752600"/>
          </a:xfrm>
        </p:spPr>
        <p:txBody>
          <a:bodyPr/>
          <a:lstStyle/>
          <a:p>
            <a:pPr>
              <a:defRPr/>
            </a:pPr>
            <a:endParaRPr lang="zh-TW" altLang="en-US" dirty="0"/>
          </a:p>
        </p:txBody>
      </p:sp>
    </p:spTree>
  </p:cSld>
  <p:clrMapOvr>
    <a:masterClrMapping/>
  </p:clrMapOvr>
  <p:transition spd="slow"/>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922" name="object 2">
            <a:extLst>
              <a:ext uri="{FF2B5EF4-FFF2-40B4-BE49-F238E27FC236}">
                <a16:creationId xmlns:a16="http://schemas.microsoft.com/office/drawing/2014/main" id="{20705729-1898-F370-5C78-DEE4DEFC2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1700" y="1147763"/>
            <a:ext cx="3597275"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ject 3">
            <a:extLst>
              <a:ext uri="{FF2B5EF4-FFF2-40B4-BE49-F238E27FC236}">
                <a16:creationId xmlns:a16="http://schemas.microsoft.com/office/drawing/2014/main" id="{C3AA5893-978F-2B98-1769-B151835BC7DC}"/>
              </a:ext>
            </a:extLst>
          </p:cNvPr>
          <p:cNvSpPr txBox="1">
            <a:spLocks noGrp="1"/>
          </p:cNvSpPr>
          <p:nvPr>
            <p:ph type="title"/>
          </p:nvPr>
        </p:nvSpPr>
        <p:spPr>
          <a:xfrm>
            <a:off x="4519613" y="774700"/>
            <a:ext cx="1746250" cy="1147763"/>
          </a:xfrm>
        </p:spPr>
        <p:txBody>
          <a:bodyPr lIns="0" tIns="9525" rIns="0" bIns="0" rtlCol="0">
            <a:spAutoFit/>
          </a:bodyPr>
          <a:lstStyle/>
          <a:p>
            <a:pPr marL="9525">
              <a:spcBef>
                <a:spcPts val="75"/>
              </a:spcBef>
              <a:defRPr/>
            </a:pPr>
            <a:r>
              <a:rPr spc="-8" dirty="0">
                <a:solidFill>
                  <a:srgbClr val="000000"/>
                </a:solidFill>
              </a:rPr>
              <a:t>_</a:t>
            </a:r>
            <a:r>
              <a:rPr sz="3000" spc="-38" dirty="0">
                <a:solidFill>
                  <a:srgbClr val="000000"/>
                </a:solidFill>
              </a:rPr>
              <a:t>重要日程</a:t>
            </a:r>
            <a:endParaRPr sz="3000"/>
          </a:p>
        </p:txBody>
      </p:sp>
      <p:sp>
        <p:nvSpPr>
          <p:cNvPr id="5" name="object 5">
            <a:extLst>
              <a:ext uri="{FF2B5EF4-FFF2-40B4-BE49-F238E27FC236}">
                <a16:creationId xmlns:a16="http://schemas.microsoft.com/office/drawing/2014/main" id="{0BA0BF82-2958-8B61-A216-AEAC1D71E3AC}"/>
              </a:ext>
            </a:extLst>
          </p:cNvPr>
          <p:cNvSpPr txBox="1"/>
          <p:nvPr/>
        </p:nvSpPr>
        <p:spPr>
          <a:xfrm>
            <a:off x="8596313" y="5613400"/>
            <a:ext cx="255587" cy="163513"/>
          </a:xfrm>
          <a:prstGeom prst="rect">
            <a:avLst/>
          </a:prstGeom>
        </p:spPr>
        <p:txBody>
          <a:bodyPr lIns="0" tIns="1429" rIns="0" bIns="0">
            <a:spAutoFit/>
          </a:bodyPr>
          <a:lstStyle/>
          <a:p>
            <a:pPr marL="9525">
              <a:spcBef>
                <a:spcPts val="11"/>
              </a:spcBef>
              <a:defRPr/>
            </a:pPr>
            <a:r>
              <a:rPr sz="1050" b="1" spc="-19" dirty="0">
                <a:solidFill>
                  <a:srgbClr val="FFFFFF"/>
                </a:solidFill>
                <a:latin typeface="Trebuchet MS"/>
                <a:cs typeface="Trebuchet MS"/>
              </a:rPr>
              <a:t>129</a:t>
            </a:r>
            <a:endParaRPr sz="1050">
              <a:latin typeface="Trebuchet MS"/>
              <a:cs typeface="Trebuchet MS"/>
            </a:endParaRPr>
          </a:p>
        </p:txBody>
      </p:sp>
      <p:graphicFrame>
        <p:nvGraphicFramePr>
          <p:cNvPr id="4" name="object 4">
            <a:extLst>
              <a:ext uri="{FF2B5EF4-FFF2-40B4-BE49-F238E27FC236}">
                <a16:creationId xmlns:a16="http://schemas.microsoft.com/office/drawing/2014/main" id="{53C4980B-F283-5793-F733-D6B5940D1EEC}"/>
              </a:ext>
            </a:extLst>
          </p:cNvPr>
          <p:cNvGraphicFramePr>
            <a:graphicFrameLocks noGrp="1"/>
          </p:cNvGraphicFramePr>
          <p:nvPr/>
        </p:nvGraphicFramePr>
        <p:xfrm>
          <a:off x="1263650" y="1666875"/>
          <a:ext cx="6621463" cy="4205288"/>
        </p:xfrm>
        <a:graphic>
          <a:graphicData uri="http://schemas.openxmlformats.org/drawingml/2006/table">
            <a:tbl>
              <a:tblPr/>
              <a:tblGrid>
                <a:gridCol w="2151063">
                  <a:extLst>
                    <a:ext uri="{9D8B030D-6E8A-4147-A177-3AD203B41FA5}">
                      <a16:colId xmlns:a16="http://schemas.microsoft.com/office/drawing/2014/main" val="20000"/>
                    </a:ext>
                  </a:extLst>
                </a:gridCol>
                <a:gridCol w="4470400">
                  <a:extLst>
                    <a:ext uri="{9D8B030D-6E8A-4147-A177-3AD203B41FA5}">
                      <a16:colId xmlns:a16="http://schemas.microsoft.com/office/drawing/2014/main" val="20001"/>
                    </a:ext>
                  </a:extLst>
                </a:gridCol>
              </a:tblGrid>
              <a:tr h="430229">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25"/>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項目</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9536" marB="0" horzOverflow="overflow">
                    <a:lnL>
                      <a:noFill/>
                    </a:lnL>
                    <a:lnR w="12700" cap="flat" cmpd="sng" algn="ctr">
                      <a:solidFill>
                        <a:srgbClr val="FFFFFF"/>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1CC"/>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25"/>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日程</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9536" marB="0" horzOverflow="overflow">
                    <a:lnL w="12700" cap="flat" cmpd="sng" algn="ctr">
                      <a:solidFill>
                        <a:srgbClr val="FFFFFF"/>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1CC"/>
                    </a:solidFill>
                  </a:tcPr>
                </a:tc>
                <a:extLst>
                  <a:ext uri="{0D108BD9-81ED-4DB2-BD59-A6C34878D82A}">
                    <a16:rowId xmlns:a16="http://schemas.microsoft.com/office/drawing/2014/main" val="10000"/>
                  </a:ext>
                </a:extLst>
              </a:tr>
              <a:tr h="627086">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775"/>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簡章公告</a:t>
                      </a:r>
                    </a:p>
                  </a:txBody>
                  <a:tcPr marL="0" marR="0" marT="168599"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047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4775" marR="0" lvl="0" indent="0" algn="l" defTabSz="914400" rtl="0" eaLnBrk="1" fontAlgn="base" latinLnBrk="0" hangingPunct="1">
                        <a:lnSpc>
                          <a:spcPct val="100000"/>
                        </a:lnSpc>
                        <a:spcBef>
                          <a:spcPts val="325"/>
                        </a:spcBef>
                        <a:spcAft>
                          <a:spcPct val="0"/>
                        </a:spcAft>
                        <a:buClrTx/>
                        <a:buSzTx/>
                        <a:buFontTx/>
                        <a:buNone/>
                        <a:tabLst/>
                      </a:pP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114</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年</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月</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15</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日</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三</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起</a:t>
                      </a:r>
                    </a:p>
                    <a:p>
                      <a:pPr marL="104775" marR="0" lvl="0" indent="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各校公告及開放網路下載</a:t>
                      </a:r>
                    </a:p>
                  </a:txBody>
                  <a:tcPr marL="0" marR="0" marT="31434"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4439">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425"/>
                        </a:spcBef>
                        <a:spcAft>
                          <a:spcPct val="0"/>
                        </a:spcAft>
                        <a:buClrTx/>
                        <a:buSzTx/>
                        <a:buFontTx/>
                        <a:buNone/>
                        <a:tabLst/>
                      </a:pP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報名</a:t>
                      </a:r>
                    </a:p>
                  </a:txBody>
                  <a:tcPr marL="0" marR="0" marT="4096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047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4775" marR="0" lvl="0" indent="0" algn="l" defTabSz="914400" rtl="0" eaLnBrk="1" fontAlgn="base" latinLnBrk="0" hangingPunct="1">
                        <a:lnSpc>
                          <a:spcPts val="2875"/>
                        </a:lnSpc>
                        <a:spcBef>
                          <a:spcPts val="1513"/>
                        </a:spcBef>
                        <a:spcAft>
                          <a:spcPct val="0"/>
                        </a:spcAft>
                        <a:buClrTx/>
                        <a:buSzTx/>
                        <a:buFontTx/>
                        <a:buNone/>
                        <a:tabLst/>
                      </a:pP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114</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年</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5</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月</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1</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日</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四</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114</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年</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5</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月</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7</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日</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三</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104775" marR="0" lvl="0" indent="0" algn="l" defTabSz="914400" rtl="0" eaLnBrk="1" fontAlgn="base" latinLnBrk="0" hangingPunct="1">
                        <a:lnSpc>
                          <a:spcPts val="3363"/>
                        </a:lnSpc>
                        <a:spcBef>
                          <a:spcPct val="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採</a:t>
                      </a:r>
                      <a:r>
                        <a:rPr kumimoji="0" lang="zh-TW" altLang="zh-TW" sz="2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「國中集體報名」</a:t>
                      </a:r>
                      <a:endParaRPr kumimoji="0" lang="zh-TW" altLang="zh-TW" sz="2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44309"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6971">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438"/>
                        </a:spcBef>
                        <a:spcAft>
                          <a:spcPct val="0"/>
                        </a:spcAft>
                        <a:buClrTx/>
                        <a:buSzTx/>
                        <a:buFontTx/>
                        <a:buNone/>
                        <a:tabLst/>
                      </a:pP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錄取公告</a:t>
                      </a:r>
                    </a:p>
                  </a:txBody>
                  <a:tcPr marL="0" marR="0" marT="41435"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047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4775" marR="0" lvl="0" indent="0" algn="l" defTabSz="914400" rtl="0" eaLnBrk="1" fontAlgn="base" latinLnBrk="0" hangingPunct="1">
                        <a:lnSpc>
                          <a:spcPct val="100000"/>
                        </a:lnSpc>
                        <a:spcBef>
                          <a:spcPts val="1750"/>
                        </a:spcBef>
                        <a:spcAft>
                          <a:spcPct val="0"/>
                        </a:spcAft>
                        <a:buClrTx/>
                        <a:buSzTx/>
                        <a:buFontTx/>
                        <a:buNone/>
                        <a:tabLst/>
                      </a:pP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114</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年</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5</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月</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15</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日</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四</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)10:00</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起</a:t>
                      </a:r>
                    </a:p>
                    <a:p>
                      <a:pPr marL="104775" marR="0" lvl="0" indent="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於各招生學校網站公告</a:t>
                      </a:r>
                    </a:p>
                  </a:txBody>
                  <a:tcPr marL="0" marR="0" marT="16717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27086">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775"/>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各校辦理報到作業</a:t>
                      </a:r>
                    </a:p>
                  </a:txBody>
                  <a:tcPr marL="0" marR="0" marT="169075"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lvl1pPr marL="1047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4775" marR="0" lvl="0" indent="0" algn="l" defTabSz="914400" rtl="0" eaLnBrk="1" fontAlgn="base" latinLnBrk="0" hangingPunct="1">
                        <a:lnSpc>
                          <a:spcPct val="100000"/>
                        </a:lnSpc>
                        <a:spcBef>
                          <a:spcPts val="338"/>
                        </a:spcBef>
                        <a:spcAft>
                          <a:spcPct val="0"/>
                        </a:spcAft>
                        <a:buClrTx/>
                        <a:buSzTx/>
                        <a:buFontTx/>
                        <a:buNone/>
                        <a:tabLst/>
                      </a:pP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114</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年</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5</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月</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16</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日</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五</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起</a:t>
                      </a:r>
                    </a:p>
                    <a:p>
                      <a:pPr marL="104775" marR="0" lvl="0" indent="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114</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年</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6</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月</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13</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日</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五</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止</a:t>
                      </a:r>
                    </a:p>
                  </a:txBody>
                  <a:tcPr marL="0" marR="0" marT="3191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4"/>
                  </a:ext>
                </a:extLst>
              </a:tr>
              <a:tr h="679475">
                <a:tc>
                  <a:txBody>
                    <a:bodyPr/>
                    <a:lstStyle>
                      <a:lvl1pPr marL="36671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66713" marR="0" lvl="0" indent="0" algn="l" defTabSz="914400" rtl="0" eaLnBrk="1" fontAlgn="base" latinLnBrk="0" hangingPunct="1">
                        <a:lnSpc>
                          <a:spcPct val="100000"/>
                        </a:lnSpc>
                        <a:spcBef>
                          <a:spcPts val="613"/>
                        </a:spcBef>
                        <a:spcAft>
                          <a:spcPct val="0"/>
                        </a:spcAft>
                        <a:buClrTx/>
                        <a:buSzTx/>
                        <a:buFontTx/>
                        <a:buNone/>
                        <a:tabLst/>
                      </a:pP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報到後聲明放棄錄取資格截止日</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8581"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solidFill>
                  </a:tcPr>
                </a:tc>
                <a:tc>
                  <a:txBody>
                    <a:bodyPr/>
                    <a:lstStyle>
                      <a:lvl1pPr marL="1047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4775" marR="0" lvl="0" indent="0" algn="l" defTabSz="914400" rtl="0" eaLnBrk="1" fontAlgn="base" latinLnBrk="0" hangingPunct="1">
                        <a:lnSpc>
                          <a:spcPct val="100000"/>
                        </a:lnSpc>
                        <a:spcBef>
                          <a:spcPts val="2050"/>
                        </a:spcBef>
                        <a:spcAft>
                          <a:spcPct val="0"/>
                        </a:spcAft>
                        <a:buClrTx/>
                        <a:buSzTx/>
                        <a:buFontTx/>
                        <a:buNone/>
                        <a:tabLst/>
                      </a:pP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114</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年</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6</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月</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17</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日</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二</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中午</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12</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00</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止</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95746"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946" name="object 2">
            <a:extLst>
              <a:ext uri="{FF2B5EF4-FFF2-40B4-BE49-F238E27FC236}">
                <a16:creationId xmlns:a16="http://schemas.microsoft.com/office/drawing/2014/main" id="{A248C02C-F6E3-C494-D216-4FDB821DC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0947" name="object 3">
            <a:extLst>
              <a:ext uri="{FF2B5EF4-FFF2-40B4-BE49-F238E27FC236}">
                <a16:creationId xmlns:a16="http://schemas.microsoft.com/office/drawing/2014/main" id="{76CC1023-E3BE-068E-CC49-5987D19D73FB}"/>
              </a:ext>
            </a:extLst>
          </p:cNvPr>
          <p:cNvGrpSpPr>
            <a:grpSpLocks/>
          </p:cNvGrpSpPr>
          <p:nvPr/>
        </p:nvGrpSpPr>
        <p:grpSpPr bwMode="auto">
          <a:xfrm>
            <a:off x="673100" y="2601913"/>
            <a:ext cx="811213" cy="811212"/>
            <a:chOff x="897394" y="2325877"/>
            <a:chExt cx="1081405" cy="1081405"/>
          </a:xfrm>
        </p:grpSpPr>
        <p:pic>
          <p:nvPicPr>
            <p:cNvPr id="210949" name="object 4">
              <a:extLst>
                <a:ext uri="{FF2B5EF4-FFF2-40B4-BE49-F238E27FC236}">
                  <a16:creationId xmlns:a16="http://schemas.microsoft.com/office/drawing/2014/main" id="{D02F3C58-F212-CD2B-5FB4-C4F85D0B09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94" y="2325877"/>
              <a:ext cx="1080884" cy="108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0950" name="object 5">
              <a:extLst>
                <a:ext uri="{FF2B5EF4-FFF2-40B4-BE49-F238E27FC236}">
                  <a16:creationId xmlns:a16="http://schemas.microsoft.com/office/drawing/2014/main" id="{7D2A1BF0-7F65-0A63-EC44-0B252DC10C73}"/>
                </a:ext>
              </a:extLst>
            </p:cNvPr>
            <p:cNvSpPr>
              <a:spLocks/>
            </p:cNvSpPr>
            <p:nvPr/>
          </p:nvSpPr>
          <p:spPr bwMode="auto">
            <a:xfrm>
              <a:off x="1005484" y="2433954"/>
              <a:ext cx="864869" cy="864869"/>
            </a:xfrm>
            <a:custGeom>
              <a:avLst/>
              <a:gdLst>
                <a:gd name="T0" fmla="*/ 0 w 864869"/>
                <a:gd name="T1" fmla="*/ 432308 h 864870"/>
                <a:gd name="T2" fmla="*/ 2537 w 864869"/>
                <a:gd name="T3" fmla="*/ 385202 h 864870"/>
                <a:gd name="T4" fmla="*/ 9972 w 864869"/>
                <a:gd name="T5" fmla="*/ 339566 h 864870"/>
                <a:gd name="T6" fmla="*/ 22043 w 864869"/>
                <a:gd name="T7" fmla="*/ 295664 h 864870"/>
                <a:gd name="T8" fmla="*/ 38485 w 864869"/>
                <a:gd name="T9" fmla="*/ 253758 h 864870"/>
                <a:gd name="T10" fmla="*/ 59034 w 864869"/>
                <a:gd name="T11" fmla="*/ 214112 h 864870"/>
                <a:gd name="T12" fmla="*/ 83427 w 864869"/>
                <a:gd name="T13" fmla="*/ 176991 h 864870"/>
                <a:gd name="T14" fmla="*/ 111399 w 864869"/>
                <a:gd name="T15" fmla="*/ 142657 h 864870"/>
                <a:gd name="T16" fmla="*/ 142688 w 864869"/>
                <a:gd name="T17" fmla="*/ 111376 h 864870"/>
                <a:gd name="T18" fmla="*/ 177029 w 864869"/>
                <a:gd name="T19" fmla="*/ 83409 h 864870"/>
                <a:gd name="T20" fmla="*/ 214159 w 864869"/>
                <a:gd name="T21" fmla="*/ 59022 h 864870"/>
                <a:gd name="T22" fmla="*/ 253814 w 864869"/>
                <a:gd name="T23" fmla="*/ 38477 h 864870"/>
                <a:gd name="T24" fmla="*/ 295730 w 864869"/>
                <a:gd name="T25" fmla="*/ 22039 h 864870"/>
                <a:gd name="T26" fmla="*/ 339644 w 864869"/>
                <a:gd name="T27" fmla="*/ 9970 h 864870"/>
                <a:gd name="T28" fmla="*/ 385292 w 864869"/>
                <a:gd name="T29" fmla="*/ 2536 h 864870"/>
                <a:gd name="T30" fmla="*/ 432409 w 864869"/>
                <a:gd name="T31" fmla="*/ 0 h 864870"/>
                <a:gd name="T32" fmla="*/ 479514 w 864869"/>
                <a:gd name="T33" fmla="*/ 2536 h 864870"/>
                <a:gd name="T34" fmla="*/ 525150 w 864869"/>
                <a:gd name="T35" fmla="*/ 9970 h 864870"/>
                <a:gd name="T36" fmla="*/ 569053 w 864869"/>
                <a:gd name="T37" fmla="*/ 22039 h 864870"/>
                <a:gd name="T38" fmla="*/ 610959 w 864869"/>
                <a:gd name="T39" fmla="*/ 38477 h 864870"/>
                <a:gd name="T40" fmla="*/ 650605 w 864869"/>
                <a:gd name="T41" fmla="*/ 59022 h 864870"/>
                <a:gd name="T42" fmla="*/ 687726 w 864869"/>
                <a:gd name="T43" fmla="*/ 83409 h 864870"/>
                <a:gd name="T44" fmla="*/ 722059 w 864869"/>
                <a:gd name="T45" fmla="*/ 111376 h 864870"/>
                <a:gd name="T46" fmla="*/ 753341 w 864869"/>
                <a:gd name="T47" fmla="*/ 142657 h 864870"/>
                <a:gd name="T48" fmla="*/ 781308 w 864869"/>
                <a:gd name="T49" fmla="*/ 176991 h 864870"/>
                <a:gd name="T50" fmla="*/ 805695 w 864869"/>
                <a:gd name="T51" fmla="*/ 214112 h 864870"/>
                <a:gd name="T52" fmla="*/ 826240 w 864869"/>
                <a:gd name="T53" fmla="*/ 253758 h 864870"/>
                <a:gd name="T54" fmla="*/ 842678 w 864869"/>
                <a:gd name="T55" fmla="*/ 295664 h 864870"/>
                <a:gd name="T56" fmla="*/ 854746 w 864869"/>
                <a:gd name="T57" fmla="*/ 339566 h 864870"/>
                <a:gd name="T58" fmla="*/ 862180 w 864869"/>
                <a:gd name="T59" fmla="*/ 385202 h 864870"/>
                <a:gd name="T60" fmla="*/ 864717 w 864869"/>
                <a:gd name="T61" fmla="*/ 432308 h 864870"/>
                <a:gd name="T62" fmla="*/ 862180 w 864869"/>
                <a:gd name="T63" fmla="*/ 479388 h 864870"/>
                <a:gd name="T64" fmla="*/ 854746 w 864869"/>
                <a:gd name="T65" fmla="*/ 525029 h 864870"/>
                <a:gd name="T66" fmla="*/ 842678 w 864869"/>
                <a:gd name="T67" fmla="*/ 568939 h 864870"/>
                <a:gd name="T68" fmla="*/ 826240 w 864869"/>
                <a:gd name="T69" fmla="*/ 610854 h 864870"/>
                <a:gd name="T70" fmla="*/ 805695 w 864869"/>
                <a:gd name="T71" fmla="*/ 650510 h 864870"/>
                <a:gd name="T72" fmla="*/ 781308 w 864869"/>
                <a:gd name="T73" fmla="*/ 687643 h 864870"/>
                <a:gd name="T74" fmla="*/ 753341 w 864869"/>
                <a:gd name="T75" fmla="*/ 721989 h 864870"/>
                <a:gd name="T76" fmla="*/ 722059 w 864869"/>
                <a:gd name="T77" fmla="*/ 753283 h 864870"/>
                <a:gd name="T78" fmla="*/ 687726 w 864869"/>
                <a:gd name="T79" fmla="*/ 781262 h 864870"/>
                <a:gd name="T80" fmla="*/ 650605 w 864869"/>
                <a:gd name="T81" fmla="*/ 805662 h 864870"/>
                <a:gd name="T82" fmla="*/ 610959 w 864869"/>
                <a:gd name="T83" fmla="*/ 826217 h 864870"/>
                <a:gd name="T84" fmla="*/ 569053 w 864869"/>
                <a:gd name="T85" fmla="*/ 842664 h 864870"/>
                <a:gd name="T86" fmla="*/ 525150 w 864869"/>
                <a:gd name="T87" fmla="*/ 854739 h 864870"/>
                <a:gd name="T88" fmla="*/ 479514 w 864869"/>
                <a:gd name="T89" fmla="*/ 862178 h 864870"/>
                <a:gd name="T90" fmla="*/ 432409 w 864869"/>
                <a:gd name="T91" fmla="*/ 864717 h 864870"/>
                <a:gd name="T92" fmla="*/ 385292 w 864869"/>
                <a:gd name="T93" fmla="*/ 862178 h 864870"/>
                <a:gd name="T94" fmla="*/ 339644 w 864869"/>
                <a:gd name="T95" fmla="*/ 854739 h 864870"/>
                <a:gd name="T96" fmla="*/ 295730 w 864869"/>
                <a:gd name="T97" fmla="*/ 842664 h 864870"/>
                <a:gd name="T98" fmla="*/ 253814 w 864869"/>
                <a:gd name="T99" fmla="*/ 826217 h 864870"/>
                <a:gd name="T100" fmla="*/ 214159 w 864869"/>
                <a:gd name="T101" fmla="*/ 805662 h 864870"/>
                <a:gd name="T102" fmla="*/ 177029 w 864869"/>
                <a:gd name="T103" fmla="*/ 781262 h 864870"/>
                <a:gd name="T104" fmla="*/ 142688 w 864869"/>
                <a:gd name="T105" fmla="*/ 753283 h 864870"/>
                <a:gd name="T106" fmla="*/ 111399 w 864869"/>
                <a:gd name="T107" fmla="*/ 721989 h 864870"/>
                <a:gd name="T108" fmla="*/ 83427 w 864869"/>
                <a:gd name="T109" fmla="*/ 687643 h 864870"/>
                <a:gd name="T110" fmla="*/ 59034 w 864869"/>
                <a:gd name="T111" fmla="*/ 650510 h 864870"/>
                <a:gd name="T112" fmla="*/ 38485 w 864869"/>
                <a:gd name="T113" fmla="*/ 610854 h 864870"/>
                <a:gd name="T114" fmla="*/ 22043 w 864869"/>
                <a:gd name="T115" fmla="*/ 568939 h 864870"/>
                <a:gd name="T116" fmla="*/ 9972 w 864869"/>
                <a:gd name="T117" fmla="*/ 525029 h 864870"/>
                <a:gd name="T118" fmla="*/ 2537 w 864869"/>
                <a:gd name="T119" fmla="*/ 479388 h 864870"/>
                <a:gd name="T120" fmla="*/ 0 w 864869"/>
                <a:gd name="T121" fmla="*/ 432308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210948" name="object 6">
            <a:extLst>
              <a:ext uri="{FF2B5EF4-FFF2-40B4-BE49-F238E27FC236}">
                <a16:creationId xmlns:a16="http://schemas.microsoft.com/office/drawing/2014/main" id="{8AB297B4-4627-D8C1-79AC-2A02EB2C822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963" y="2798763"/>
            <a:ext cx="4498975"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1970" name="object 2">
            <a:extLst>
              <a:ext uri="{FF2B5EF4-FFF2-40B4-BE49-F238E27FC236}">
                <a16:creationId xmlns:a16="http://schemas.microsoft.com/office/drawing/2014/main" id="{5589476B-E64D-7B56-25F7-0BC6F109F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463" y="1087438"/>
            <a:ext cx="762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1" name="object 3">
            <a:extLst>
              <a:ext uri="{FF2B5EF4-FFF2-40B4-BE49-F238E27FC236}">
                <a16:creationId xmlns:a16="http://schemas.microsoft.com/office/drawing/2014/main" id="{802CDBD1-5C64-756C-6C79-936E41533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1060450"/>
            <a:ext cx="496887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972" name="object 4">
            <a:extLst>
              <a:ext uri="{FF2B5EF4-FFF2-40B4-BE49-F238E27FC236}">
                <a16:creationId xmlns:a16="http://schemas.microsoft.com/office/drawing/2014/main" id="{0C32EEEA-990A-4777-0C53-F9DC1925C27A}"/>
              </a:ext>
            </a:extLst>
          </p:cNvPr>
          <p:cNvSpPr txBox="1">
            <a:spLocks noChangeArrowheads="1"/>
          </p:cNvSpPr>
          <p:nvPr/>
        </p:nvSpPr>
        <p:spPr bwMode="auto">
          <a:xfrm>
            <a:off x="1000125" y="1657350"/>
            <a:ext cx="6905625" cy="340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265113" indent="-255588">
              <a:spcBef>
                <a:spcPct val="20000"/>
              </a:spcBef>
              <a:buClr>
                <a:schemeClr val="accent1"/>
              </a:buClr>
              <a:buSzPct val="50000"/>
              <a:buFont typeface="Wingdings 2" panose="05020102010507070707" pitchFamily="18" charset="2"/>
              <a:buChar char=""/>
              <a:tabLst>
                <a:tab pos="265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65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5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報名資格：</a:t>
            </a:r>
            <a:endParaRPr lang="zh-TW" altLang="zh-TW" sz="2100">
              <a:latin typeface="微軟正黑體" panose="020B0604030504040204" pitchFamily="34" charset="-120"/>
              <a:ea typeface="微軟正黑體" panose="020B0604030504040204" pitchFamily="34" charset="-120"/>
            </a:endParaRPr>
          </a:p>
          <a:p>
            <a:pPr>
              <a:spcBef>
                <a:spcPts val="13"/>
              </a:spcBef>
              <a:buClrTx/>
              <a:buSzTx/>
              <a:buFontTx/>
              <a:buNone/>
            </a:pPr>
            <a:r>
              <a:rPr lang="zh-TW" altLang="zh-TW" sz="1800">
                <a:latin typeface="微軟正黑體" panose="020B0604030504040204" pitchFamily="34" charset="-120"/>
                <a:ea typeface="微軟正黑體" panose="020B0604030504040204" pitchFamily="34" charset="-120"/>
              </a:rPr>
              <a:t>應屆畢業生、非應屆畢業生及具有同等學力者都可報名。</a:t>
            </a:r>
          </a:p>
          <a:p>
            <a:pPr>
              <a:spcBef>
                <a:spcPts val="1075"/>
              </a:spcBef>
              <a:buClrTx/>
              <a:buSzTx/>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報名方式：</a:t>
            </a:r>
            <a:endParaRPr lang="zh-TW" altLang="zh-TW" sz="2100">
              <a:latin typeface="微軟正黑體" panose="020B0604030504040204" pitchFamily="34" charset="-120"/>
              <a:ea typeface="微軟正黑體" panose="020B0604030504040204" pitchFamily="34" charset="-120"/>
            </a:endParaRPr>
          </a:p>
          <a:p>
            <a:pPr>
              <a:spcBef>
                <a:spcPts val="13"/>
              </a:spcBef>
              <a:buClrTx/>
              <a:buSzTx/>
              <a:buFontTx/>
              <a:buNone/>
            </a:pPr>
            <a:r>
              <a:rPr lang="zh-TW" altLang="zh-TW" sz="1800" b="1">
                <a:solidFill>
                  <a:srgbClr val="006FC0"/>
                </a:solidFill>
                <a:latin typeface="微軟正黑體" panose="020B0604030504040204" pitchFamily="34" charset="-120"/>
                <a:ea typeface="微軟正黑體" panose="020B0604030504040204" pitchFamily="34" charset="-120"/>
              </a:rPr>
              <a:t>應屆畢業生</a:t>
            </a:r>
            <a:r>
              <a:rPr lang="zh-TW" altLang="zh-TW" sz="1800">
                <a:latin typeface="微軟正黑體" panose="020B0604030504040204" pitchFamily="34" charset="-120"/>
                <a:ea typeface="微軟正黑體" panose="020B0604030504040204" pitchFamily="34" charset="-120"/>
              </a:rPr>
              <a:t>可採</a:t>
            </a:r>
            <a:r>
              <a:rPr lang="zh-TW" altLang="zh-TW" sz="1800" b="1">
                <a:latin typeface="微軟正黑體" panose="020B0604030504040204" pitchFamily="34" charset="-120"/>
                <a:ea typeface="微軟正黑體" panose="020B0604030504040204" pitchFamily="34" charset="-120"/>
              </a:rPr>
              <a:t>「國中集體報名」</a:t>
            </a:r>
            <a:r>
              <a:rPr lang="zh-TW" altLang="zh-TW" sz="1800">
                <a:latin typeface="微軟正黑體" panose="020B0604030504040204" pitchFamily="34" charset="-120"/>
                <a:ea typeface="微軟正黑體" panose="020B0604030504040204" pitchFamily="34" charset="-120"/>
              </a:rPr>
              <a:t>或「個別網路報名」。</a:t>
            </a:r>
            <a:r>
              <a:rPr lang="zh-TW" altLang="zh-TW" sz="1800" b="1">
                <a:solidFill>
                  <a:srgbClr val="FF0000"/>
                </a:solidFill>
                <a:latin typeface="微軟正黑體" panose="020B0604030504040204" pitchFamily="34" charset="-120"/>
                <a:ea typeface="微軟正黑體" panose="020B0604030504040204" pitchFamily="34" charset="-120"/>
              </a:rPr>
              <a:t>非應屆畢業生</a:t>
            </a:r>
            <a:r>
              <a:rPr lang="zh-TW" altLang="zh-TW" sz="1800">
                <a:latin typeface="微軟正黑體" panose="020B0604030504040204" pitchFamily="34" charset="-120"/>
                <a:ea typeface="微軟正黑體" panose="020B0604030504040204" pitchFamily="34" charset="-120"/>
              </a:rPr>
              <a:t>或具</a:t>
            </a:r>
            <a:r>
              <a:rPr lang="zh-TW" altLang="zh-TW" sz="1800" b="1">
                <a:solidFill>
                  <a:srgbClr val="FF0000"/>
                </a:solidFill>
                <a:latin typeface="微軟正黑體" panose="020B0604030504040204" pitchFamily="34" charset="-120"/>
                <a:ea typeface="微軟正黑體" panose="020B0604030504040204" pitchFamily="34" charset="-120"/>
              </a:rPr>
              <a:t>同等學力</a:t>
            </a:r>
            <a:r>
              <a:rPr lang="zh-TW" altLang="zh-TW" sz="1800">
                <a:latin typeface="微軟正黑體" panose="020B0604030504040204" pitchFamily="34" charset="-120"/>
                <a:ea typeface="微軟正黑體" panose="020B0604030504040204" pitchFamily="34" charset="-120"/>
              </a:rPr>
              <a:t>者，採「個別網路報名」。</a:t>
            </a:r>
          </a:p>
          <a:p>
            <a:pPr>
              <a:spcBef>
                <a:spcPts val="1075"/>
              </a:spcBef>
              <a:buClrTx/>
              <a:buSzTx/>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招生學校：</a:t>
            </a:r>
            <a:endParaRPr lang="zh-TW" altLang="zh-TW" sz="2100">
              <a:latin typeface="微軟正黑體" panose="020B0604030504040204" pitchFamily="34" charset="-120"/>
              <a:ea typeface="微軟正黑體" panose="020B0604030504040204" pitchFamily="34" charset="-120"/>
            </a:endParaRPr>
          </a:p>
          <a:p>
            <a:pPr>
              <a:spcBef>
                <a:spcPts val="13"/>
              </a:spcBef>
              <a:buClrTx/>
              <a:buSzTx/>
              <a:buFontTx/>
              <a:buNone/>
            </a:pPr>
            <a:r>
              <a:rPr lang="zh-TW" altLang="zh-TW" sz="1800">
                <a:latin typeface="微軟正黑體" panose="020B0604030504040204" pitchFamily="34" charset="-120"/>
                <a:ea typeface="微軟正黑體" panose="020B0604030504040204" pitchFamily="34" charset="-120"/>
              </a:rPr>
              <a:t>全國</a:t>
            </a:r>
            <a:r>
              <a:rPr lang="zh-TW" altLang="zh-TW" sz="1800" b="1">
                <a:solidFill>
                  <a:srgbClr val="00AF50"/>
                </a:solidFill>
                <a:latin typeface="微軟正黑體" panose="020B0604030504040204" pitchFamily="34" charset="-120"/>
                <a:ea typeface="微軟正黑體" panose="020B0604030504040204" pitchFamily="34" charset="-120"/>
              </a:rPr>
              <a:t>不分區</a:t>
            </a:r>
            <a:r>
              <a:rPr lang="zh-TW" altLang="zh-TW" sz="1800">
                <a:latin typeface="微軟正黑體" panose="020B0604030504040204" pitchFamily="34" charset="-120"/>
                <a:ea typeface="微軟正黑體" panose="020B0604030504040204" pitchFamily="34" charset="-120"/>
              </a:rPr>
              <a:t>招生，共41所五專學校參加。</a:t>
            </a:r>
          </a:p>
          <a:p>
            <a:pPr>
              <a:spcBef>
                <a:spcPts val="1250"/>
              </a:spcBef>
              <a:buClrTx/>
              <a:buSzTx/>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錄取方式：</a:t>
            </a:r>
            <a:endParaRPr lang="zh-TW" altLang="zh-TW" sz="2100">
              <a:latin typeface="微軟正黑體" panose="020B0604030504040204" pitchFamily="34" charset="-120"/>
              <a:ea typeface="微軟正黑體" panose="020B0604030504040204" pitchFamily="34" charset="-120"/>
            </a:endParaRPr>
          </a:p>
          <a:p>
            <a:pPr>
              <a:spcBef>
                <a:spcPts val="13"/>
              </a:spcBef>
              <a:buClrTx/>
              <a:buSzTx/>
              <a:buFontTx/>
              <a:buNone/>
            </a:pPr>
            <a:r>
              <a:rPr lang="zh-TW" altLang="zh-TW" sz="1800">
                <a:latin typeface="微軟正黑體" panose="020B0604030504040204" pitchFamily="34" charset="-120"/>
                <a:ea typeface="微軟正黑體" panose="020B0604030504040204" pitchFamily="34" charset="-120"/>
              </a:rPr>
              <a:t>採</a:t>
            </a:r>
            <a:r>
              <a:rPr lang="zh-TW" altLang="zh-TW" sz="1800" b="1">
                <a:solidFill>
                  <a:srgbClr val="6F2F9F"/>
                </a:solidFill>
                <a:latin typeface="微軟正黑體" panose="020B0604030504040204" pitchFamily="34" charset="-120"/>
                <a:ea typeface="微軟正黑體" panose="020B0604030504040204" pitchFamily="34" charset="-120"/>
              </a:rPr>
              <a:t>網路選填志願</a:t>
            </a:r>
            <a:r>
              <a:rPr lang="zh-TW" altLang="zh-TW" sz="1800">
                <a:latin typeface="微軟正黑體" panose="020B0604030504040204" pitchFamily="34" charset="-120"/>
                <a:ea typeface="微軟正黑體" panose="020B0604030504040204" pitchFamily="34" charset="-120"/>
              </a:rPr>
              <a:t>辦理</a:t>
            </a:r>
            <a:r>
              <a:rPr lang="zh-TW" altLang="zh-TW" sz="1800" b="1">
                <a:solidFill>
                  <a:srgbClr val="6F2F9F"/>
                </a:solidFill>
                <a:latin typeface="微軟正黑體" panose="020B0604030504040204" pitchFamily="34" charset="-120"/>
                <a:ea typeface="微軟正黑體" panose="020B0604030504040204" pitchFamily="34" charset="-120"/>
              </a:rPr>
              <a:t>分發</a:t>
            </a:r>
            <a:r>
              <a:rPr lang="zh-TW" altLang="zh-TW" sz="1800">
                <a:latin typeface="微軟正黑體" panose="020B0604030504040204" pitchFamily="34" charset="-120"/>
                <a:ea typeface="微軟正黑體" panose="020B0604030504040204" pitchFamily="34" charset="-120"/>
              </a:rPr>
              <a:t>，可不限地區、學校、科組，至多可選擇 </a:t>
            </a:r>
            <a:r>
              <a:rPr lang="zh-TW" altLang="zh-TW" sz="1800">
                <a:solidFill>
                  <a:srgbClr val="6F2F9F"/>
                </a:solidFill>
                <a:latin typeface="微軟正黑體" panose="020B0604030504040204" pitchFamily="34" charset="-120"/>
                <a:ea typeface="微軟正黑體" panose="020B0604030504040204" pitchFamily="34" charset="-120"/>
              </a:rPr>
              <a:t>30個</a:t>
            </a:r>
            <a:r>
              <a:rPr lang="zh-TW" altLang="zh-TW" sz="1800">
                <a:latin typeface="微軟正黑體" panose="020B0604030504040204" pitchFamily="34" charset="-120"/>
                <a:ea typeface="微軟正黑體" panose="020B0604030504040204" pitchFamily="34" charset="-120"/>
              </a:rPr>
              <a:t>志願。</a:t>
            </a:r>
          </a:p>
        </p:txBody>
      </p:sp>
      <p:sp>
        <p:nvSpPr>
          <p:cNvPr id="211973" name="object 5">
            <a:extLst>
              <a:ext uri="{FF2B5EF4-FFF2-40B4-BE49-F238E27FC236}">
                <a16:creationId xmlns:a16="http://schemas.microsoft.com/office/drawing/2014/main" id="{BDE148F4-7935-452E-0F34-8FB9525D681F}"/>
              </a:ext>
            </a:extLst>
          </p:cNvPr>
          <p:cNvSpPr txBox="1">
            <a:spLocks noChangeArrowheads="1"/>
          </p:cNvSpPr>
          <p:nvPr/>
        </p:nvSpPr>
        <p:spPr bwMode="auto">
          <a:xfrm>
            <a:off x="1273175" y="5103813"/>
            <a:ext cx="5232400" cy="446087"/>
          </a:xfrm>
          <a:prstGeom prst="rect">
            <a:avLst/>
          </a:prstGeom>
          <a:noFill/>
          <a:ln w="38100">
            <a:solidFill>
              <a:srgbClr val="006FC0"/>
            </a:solidFill>
            <a:miter lim="800000"/>
            <a:headEnd/>
            <a:tailEnd/>
          </a:ln>
          <a:extLst>
            <a:ext uri="{909E8E84-426E-40DD-AFC4-6F175D3DCCD1}">
              <a14:hiddenFill xmlns:a14="http://schemas.microsoft.com/office/drawing/2010/main">
                <a:solidFill>
                  <a:srgbClr val="FFFFFF"/>
                </a:solidFill>
              </a14:hiddenFill>
            </a:ext>
          </a:extLst>
        </p:spPr>
        <p:txBody>
          <a:bodyPr lIns="0" tIns="30480"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38"/>
              </a:spcBef>
              <a:buClrTx/>
              <a:buSzTx/>
              <a:buFontTx/>
              <a:buNone/>
            </a:pPr>
            <a:r>
              <a:rPr lang="zh-TW" altLang="zh-TW" sz="1300">
                <a:latin typeface="微軟正黑體" panose="020B0604030504040204" pitchFamily="34" charset="-120"/>
                <a:ea typeface="微軟正黑體" panose="020B0604030504040204" pitchFamily="34" charset="-120"/>
              </a:rPr>
              <a:t>分發順位依超額比序項目核算「總積分」及「同分比序項目順序」進行排定，再按學生所選填登記之志願序進行</a:t>
            </a:r>
            <a:r>
              <a:rPr lang="zh-TW" altLang="zh-TW" sz="1300" b="1">
                <a:latin typeface="微軟正黑體" panose="020B0604030504040204" pitchFamily="34" charset="-120"/>
                <a:ea typeface="微軟正黑體" panose="020B0604030504040204" pitchFamily="34" charset="-120"/>
              </a:rPr>
              <a:t>統一電腦分發</a:t>
            </a:r>
            <a:r>
              <a:rPr lang="zh-TW" altLang="zh-TW" sz="1300">
                <a:latin typeface="微軟正黑體" panose="020B0604030504040204" pitchFamily="34" charset="-120"/>
                <a:ea typeface="微軟正黑體" panose="020B0604030504040204" pitchFamily="34" charset="-120"/>
              </a:rPr>
              <a:t>。</a:t>
            </a:r>
          </a:p>
        </p:txBody>
      </p:sp>
      <p:sp>
        <p:nvSpPr>
          <p:cNvPr id="6" name="object 6">
            <a:extLst>
              <a:ext uri="{FF2B5EF4-FFF2-40B4-BE49-F238E27FC236}">
                <a16:creationId xmlns:a16="http://schemas.microsoft.com/office/drawing/2014/main" id="{004DCC7A-BC83-53BC-EEB3-457404FBCD0D}"/>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131</a:t>
            </a:r>
            <a:endParaRPr sz="1050">
              <a:latin typeface="Trebuchet MS"/>
              <a:cs typeface="Trebuchet MS"/>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object 2">
            <a:extLst>
              <a:ext uri="{FF2B5EF4-FFF2-40B4-BE49-F238E27FC236}">
                <a16:creationId xmlns:a16="http://schemas.microsoft.com/office/drawing/2014/main" id="{93E6EFE4-7D71-87EF-ECDA-F1CA4B8FBD4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5275" y="1155700"/>
            <a:ext cx="760413"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5" name="object 3">
            <a:extLst>
              <a:ext uri="{FF2B5EF4-FFF2-40B4-BE49-F238E27FC236}">
                <a16:creationId xmlns:a16="http://schemas.microsoft.com/office/drawing/2014/main" id="{AA230BDD-C242-9504-2804-D3A0F8BBE8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1725" y="1128713"/>
            <a:ext cx="5434013"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6" name="object 4">
            <a:extLst>
              <a:ext uri="{FF2B5EF4-FFF2-40B4-BE49-F238E27FC236}">
                <a16:creationId xmlns:a16="http://schemas.microsoft.com/office/drawing/2014/main" id="{98905B10-37BF-2424-71B1-58AB3132AA9E}"/>
              </a:ext>
            </a:extLst>
          </p:cNvPr>
          <p:cNvSpPr>
            <a:spLocks/>
          </p:cNvSpPr>
          <p:nvPr/>
        </p:nvSpPr>
        <p:spPr bwMode="auto">
          <a:xfrm>
            <a:off x="6057900" y="5510213"/>
            <a:ext cx="2428875" cy="347662"/>
          </a:xfrm>
          <a:custGeom>
            <a:avLst/>
            <a:gdLst>
              <a:gd name="T0" fmla="*/ 0 w 3237865"/>
              <a:gd name="T1" fmla="*/ 280 h 462279"/>
              <a:gd name="T2" fmla="*/ 1837 w 3237865"/>
              <a:gd name="T3" fmla="*/ 280 h 462279"/>
              <a:gd name="T4" fmla="*/ 1837 w 3237865"/>
              <a:gd name="T5" fmla="*/ 0 h 462279"/>
              <a:gd name="T6" fmla="*/ 0 w 3237865"/>
              <a:gd name="T7" fmla="*/ 0 h 462279"/>
              <a:gd name="T8" fmla="*/ 0 w 3237865"/>
              <a:gd name="T9" fmla="*/ 28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70"/>
                </a:moveTo>
                <a:lnTo>
                  <a:pt x="3237738" y="461670"/>
                </a:lnTo>
                <a:lnTo>
                  <a:pt x="3237738" y="0"/>
                </a:lnTo>
                <a:lnTo>
                  <a:pt x="0" y="0"/>
                </a:lnTo>
                <a:lnTo>
                  <a:pt x="0" y="461670"/>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aphicFrame>
        <p:nvGraphicFramePr>
          <p:cNvPr id="5" name="object 5">
            <a:extLst>
              <a:ext uri="{FF2B5EF4-FFF2-40B4-BE49-F238E27FC236}">
                <a16:creationId xmlns:a16="http://schemas.microsoft.com/office/drawing/2014/main" id="{D95FB316-D975-CB7D-D9D8-9EB2041C7587}"/>
              </a:ext>
            </a:extLst>
          </p:cNvPr>
          <p:cNvGraphicFramePr>
            <a:graphicFrameLocks noGrp="1"/>
          </p:cNvGraphicFramePr>
          <p:nvPr/>
        </p:nvGraphicFramePr>
        <p:xfrm>
          <a:off x="1481138" y="1704975"/>
          <a:ext cx="6597650" cy="4071938"/>
        </p:xfrm>
        <a:graphic>
          <a:graphicData uri="http://schemas.openxmlformats.org/drawingml/2006/table">
            <a:tbl>
              <a:tblPr/>
              <a:tblGrid>
                <a:gridCol w="2076450">
                  <a:extLst>
                    <a:ext uri="{9D8B030D-6E8A-4147-A177-3AD203B41FA5}">
                      <a16:colId xmlns:a16="http://schemas.microsoft.com/office/drawing/2014/main" val="20000"/>
                    </a:ext>
                  </a:extLst>
                </a:gridCol>
                <a:gridCol w="4521200">
                  <a:extLst>
                    <a:ext uri="{9D8B030D-6E8A-4147-A177-3AD203B41FA5}">
                      <a16:colId xmlns:a16="http://schemas.microsoft.com/office/drawing/2014/main" val="20001"/>
                    </a:ext>
                  </a:extLst>
                </a:gridCol>
              </a:tblGrid>
              <a:tr h="430246">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38"/>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項目</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70014" marB="0" horzOverflow="overflow">
                    <a:lnL>
                      <a:noFill/>
                    </a:lnL>
                    <a:lnR w="12700" cap="flat" cmpd="sng" algn="ctr">
                      <a:solidFill>
                        <a:srgbClr val="FFFFFF"/>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lnTlToBr>
                      <a:noFill/>
                    </a:lnTlToBr>
                    <a:lnBlToTr>
                      <a:noFill/>
                    </a:lnBlToTr>
                    <a:solidFill>
                      <a:srgbClr val="FFF1CC"/>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738"/>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日程</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70014" marB="0" horzOverflow="overflow">
                    <a:lnL w="12700" cap="flat" cmpd="sng" algn="ctr">
                      <a:solidFill>
                        <a:srgbClr val="FFFFFF"/>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lnTlToBr>
                      <a:noFill/>
                    </a:lnTlToBr>
                    <a:lnBlToTr>
                      <a:noFill/>
                    </a:lnBlToTr>
                    <a:solidFill>
                      <a:srgbClr val="FFF1CC"/>
                    </a:solidFill>
                  </a:tcPr>
                </a:tc>
                <a:extLst>
                  <a:ext uri="{0D108BD9-81ED-4DB2-BD59-A6C34878D82A}">
                    <a16:rowId xmlns:a16="http://schemas.microsoft.com/office/drawing/2014/main" val="10000"/>
                  </a:ext>
                </a:extLst>
              </a:tr>
              <a:tr h="525504">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38"/>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簡章發售及公告</a:t>
                      </a:r>
                    </a:p>
                  </a:txBody>
                  <a:tcPr marL="0" marR="0" marT="118119"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047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4775" marR="0" lvl="0" indent="0" algn="l" defTabSz="914400" rtl="0" eaLnBrk="1" fontAlgn="base" latinLnBrk="0" hangingPunct="1">
                        <a:lnSpc>
                          <a:spcPct val="100000"/>
                        </a:lnSpc>
                        <a:spcBef>
                          <a:spcPts val="1238"/>
                        </a:spcBef>
                        <a:spcAft>
                          <a:spcPct val="0"/>
                        </a:spcAft>
                        <a:buClrTx/>
                        <a:buSzTx/>
                        <a:buFontTx/>
                        <a:buNone/>
                        <a:tabLst/>
                      </a:pP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114</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年</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月</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15</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日</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三</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起發售及開放網路下載</a:t>
                      </a:r>
                    </a:p>
                  </a:txBody>
                  <a:tcPr marL="0" marR="0" marT="118119"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897007">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425"/>
                        </a:spcBef>
                        <a:spcAft>
                          <a:spcPct val="0"/>
                        </a:spcAft>
                        <a:buClrTx/>
                        <a:buSzTx/>
                        <a:buFontTx/>
                        <a:buNone/>
                        <a:tabLst/>
                      </a:pP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報名</a:t>
                      </a:r>
                    </a:p>
                  </a:txBody>
                  <a:tcPr marL="0" marR="0" marT="40961"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047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4775" marR="0" lvl="0" indent="0" algn="l" defTabSz="914400" rtl="0" eaLnBrk="1" fontAlgn="base" latinLnBrk="0" hangingPunct="1">
                        <a:lnSpc>
                          <a:spcPct val="100000"/>
                        </a:lnSpc>
                        <a:spcBef>
                          <a:spcPts val="1750"/>
                        </a:spcBef>
                        <a:spcAft>
                          <a:spcPct val="0"/>
                        </a:spcAft>
                        <a:buClrTx/>
                        <a:buSzTx/>
                        <a:buFontTx/>
                        <a:buNone/>
                        <a:tabLst/>
                      </a:pP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114</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年</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5</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月</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19</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日</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一</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114</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年</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5</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月</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23</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日</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五</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104775" marR="0" lvl="0" indent="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採</a:t>
                      </a: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「國中集體報名」</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或</a:t>
                      </a: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「網路個別報名」</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7177"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897007">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438"/>
                        </a:spcBef>
                        <a:spcAft>
                          <a:spcPct val="0"/>
                        </a:spcAft>
                        <a:buClrTx/>
                        <a:buSzTx/>
                        <a:buFontTx/>
                        <a:buNone/>
                        <a:tabLst/>
                      </a:pP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網路選填志願</a:t>
                      </a:r>
                    </a:p>
                  </a:txBody>
                  <a:tcPr marL="0" marR="0" marT="41436"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047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4775" marR="0" lvl="0" indent="0" algn="l" defTabSz="914400" rtl="0" eaLnBrk="1" fontAlgn="base" latinLnBrk="0" hangingPunct="1">
                        <a:lnSpc>
                          <a:spcPct val="100000"/>
                        </a:lnSpc>
                        <a:spcBef>
                          <a:spcPts val="1750"/>
                        </a:spcBef>
                        <a:spcAft>
                          <a:spcPct val="0"/>
                        </a:spcAft>
                        <a:buClrTx/>
                        <a:buSzTx/>
                        <a:buFontTx/>
                        <a:buNone/>
                        <a:tabLst/>
                      </a:pP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114</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年</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6</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月</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5</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日</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四</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上午</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10</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00</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起</a:t>
                      </a:r>
                    </a:p>
                    <a:p>
                      <a:pPr marL="104775" marR="0" lvl="0" indent="0" algn="l"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114</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年</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6</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月</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9</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日</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一</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下午</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5</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00</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止</a:t>
                      </a:r>
                    </a:p>
                  </a:txBody>
                  <a:tcPr marL="0" marR="0" marT="167177"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525504">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5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放榜</a:t>
                      </a:r>
                    </a:p>
                  </a:txBody>
                  <a:tcPr marL="0" marR="0" marT="119072"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tc>
                  <a:txBody>
                    <a:bodyPr/>
                    <a:lstStyle>
                      <a:lvl1pPr marL="1047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4775" marR="0" lvl="0" indent="0" algn="l" defTabSz="914400" rtl="0" eaLnBrk="1" fontAlgn="base" latinLnBrk="0" hangingPunct="1">
                        <a:lnSpc>
                          <a:spcPct val="100000"/>
                        </a:lnSpc>
                        <a:spcBef>
                          <a:spcPts val="1250"/>
                        </a:spcBef>
                        <a:spcAft>
                          <a:spcPct val="0"/>
                        </a:spcAft>
                        <a:buClrTx/>
                        <a:buSzTx/>
                        <a:buFontTx/>
                        <a:buNone/>
                        <a:tabLst/>
                      </a:pP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114</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年</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6</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月</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13</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日</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五</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上午</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9</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00</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起</a:t>
                      </a:r>
                    </a:p>
                  </a:txBody>
                  <a:tcPr marL="0" marR="0" marT="119072"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CCC"/>
                    </a:solidFill>
                  </a:tcPr>
                </a:tc>
                <a:extLst>
                  <a:ext uri="{0D108BD9-81ED-4DB2-BD59-A6C34878D82A}">
                    <a16:rowId xmlns:a16="http://schemas.microsoft.com/office/drawing/2014/main" val="10004"/>
                  </a:ext>
                </a:extLst>
              </a:tr>
              <a:tr h="79667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ts val="2875"/>
                        </a:lnSpc>
                        <a:spcBef>
                          <a:spcPts val="625"/>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錄取報到與</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放棄錄</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ts val="2875"/>
                        </a:lnSpc>
                        <a:spcBef>
                          <a:spcPct val="0"/>
                        </a:spcBef>
                        <a:spcAft>
                          <a:spcPct val="0"/>
                        </a:spcAft>
                        <a:buClrTx/>
                        <a:buSzTx/>
                        <a:buFontTx/>
                        <a:buNone/>
                        <a:tabLst/>
                      </a:pP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取資格截止日</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0013"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FF66"/>
                    </a:solidFill>
                  </a:tcPr>
                </a:tc>
                <a:tc>
                  <a:txBody>
                    <a:bodyPr/>
                    <a:lstStyle>
                      <a:lvl1pPr marL="1047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4775" marR="0" lvl="0" indent="0" algn="l" defTabSz="914400" rtl="0" eaLnBrk="1" fontAlgn="base" latinLnBrk="0" hangingPunct="1">
                        <a:lnSpc>
                          <a:spcPct val="100000"/>
                        </a:lnSpc>
                        <a:spcBef>
                          <a:spcPts val="2063"/>
                        </a:spcBef>
                        <a:spcAft>
                          <a:spcPct val="0"/>
                        </a:spcAft>
                        <a:buClrTx/>
                        <a:buSzTx/>
                        <a:buFontTx/>
                        <a:buNone/>
                        <a:tabLst/>
                      </a:pPr>
                      <a:r>
                        <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rPr>
                        <a:t>114</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年</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6</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月</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17</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日</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二</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中午</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12</a:t>
                      </a:r>
                      <a:r>
                        <a:rPr kumimoji="0" lang="zh-TW" altLang="zh-TW" sz="18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a:t>
                      </a:r>
                      <a:r>
                        <a:rPr kumimoji="0" lang="zh-TW" altLang="zh-TW" sz="1800" b="1" i="0" u="none" strike="noStrike" cap="none" normalizeH="0" baseline="0">
                          <a:ln>
                            <a:noFill/>
                          </a:ln>
                          <a:solidFill>
                            <a:srgbClr val="FF0000"/>
                          </a:solidFill>
                          <a:effectLst/>
                          <a:latin typeface="Times New Roman" panose="02020603050405020304" pitchFamily="18" charset="0"/>
                          <a:ea typeface="新細明體" panose="02020500000000000000" pitchFamily="18" charset="-120"/>
                          <a:cs typeface="Times New Roman" panose="02020603050405020304" pitchFamily="18" charset="0"/>
                        </a:rPr>
                        <a:t>00</a:t>
                      </a: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止</a:t>
                      </a:r>
                    </a:p>
                    <a:p>
                      <a:pPr marL="104775" marR="0" lvl="0" indent="0" algn="l" defTabSz="914400" rtl="0" eaLnBrk="1" fontAlgn="base" latinLnBrk="0" hangingPunct="1">
                        <a:lnSpc>
                          <a:spcPts val="1250"/>
                        </a:lnSpc>
                        <a:spcBef>
                          <a:spcPts val="850"/>
                        </a:spcBef>
                        <a:spcAft>
                          <a:spcPct val="0"/>
                        </a:spcAft>
                        <a:buClrTx/>
                        <a:buSzTx/>
                        <a:buFontTx/>
                        <a:buNone/>
                        <a:tabLst/>
                      </a:pPr>
                      <a:r>
                        <a:rPr kumimoji="0" lang="zh-TW" altLang="zh-TW" sz="1800" b="0" i="0" u="none" strike="noStrike" cap="none" normalizeH="0" baseline="0">
                          <a:ln>
                            <a:noFill/>
                          </a:ln>
                          <a:solidFill>
                            <a:srgbClr val="308A70"/>
                          </a:solidFill>
                          <a:effectLst/>
                          <a:latin typeface="微軟正黑體" panose="020B0604030504040204" pitchFamily="34" charset="-120"/>
                          <a:ea typeface="微軟正黑體" panose="020B0604030504040204" pitchFamily="34" charset="-120"/>
                        </a:rPr>
                        <a:t>詳細內容以簡章為</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96230" marB="0"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bl>
          </a:graphicData>
        </a:graphic>
      </p:graphicFrame>
      <p:sp>
        <p:nvSpPr>
          <p:cNvPr id="213017" name="object 6">
            <a:extLst>
              <a:ext uri="{FF2B5EF4-FFF2-40B4-BE49-F238E27FC236}">
                <a16:creationId xmlns:a16="http://schemas.microsoft.com/office/drawing/2014/main" id="{6A11A60A-7003-217C-A648-45FFBCB31342}"/>
              </a:ext>
            </a:extLst>
          </p:cNvPr>
          <p:cNvSpPr txBox="1">
            <a:spLocks noChangeArrowheads="1"/>
          </p:cNvSpPr>
          <p:nvPr/>
        </p:nvSpPr>
        <p:spPr bwMode="auto">
          <a:xfrm>
            <a:off x="8062913" y="5529263"/>
            <a:ext cx="2476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準</a:t>
            </a:r>
            <a:endParaRPr lang="zh-TW" altLang="zh-TW" sz="1800">
              <a:latin typeface="微軟正黑體" panose="020B0604030504040204" pitchFamily="34" charset="-120"/>
              <a:ea typeface="微軟正黑體" panose="020B0604030504040204" pitchFamily="34" charset="-120"/>
            </a:endParaRPr>
          </a:p>
        </p:txBody>
      </p:sp>
      <p:sp>
        <p:nvSpPr>
          <p:cNvPr id="7" name="object 7">
            <a:extLst>
              <a:ext uri="{FF2B5EF4-FFF2-40B4-BE49-F238E27FC236}">
                <a16:creationId xmlns:a16="http://schemas.microsoft.com/office/drawing/2014/main" id="{3AEA77CB-50CC-4D3E-DE72-414B4D67557F}"/>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132</a:t>
            </a:r>
            <a:endParaRPr sz="1050">
              <a:latin typeface="Trebuchet MS"/>
              <a:cs typeface="Trebuchet MS"/>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object 2">
            <a:extLst>
              <a:ext uri="{FF2B5EF4-FFF2-40B4-BE49-F238E27FC236}">
                <a16:creationId xmlns:a16="http://schemas.microsoft.com/office/drawing/2014/main" id="{E16FE1DA-FD93-DB4C-32BB-98CAE88B50E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 y="1141413"/>
            <a:ext cx="760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4019" name="object 3">
            <a:extLst>
              <a:ext uri="{FF2B5EF4-FFF2-40B4-BE49-F238E27FC236}">
                <a16:creationId xmlns:a16="http://schemas.microsoft.com/office/drawing/2014/main" id="{29403A3C-615D-D491-98BC-424ED60E1A7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100" y="1114425"/>
            <a:ext cx="584200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4020" name="object 4">
            <a:extLst>
              <a:ext uri="{FF2B5EF4-FFF2-40B4-BE49-F238E27FC236}">
                <a16:creationId xmlns:a16="http://schemas.microsoft.com/office/drawing/2014/main" id="{F1C689A9-A481-37BE-7328-140F1A963551}"/>
              </a:ext>
            </a:extLst>
          </p:cNvPr>
          <p:cNvGrpSpPr>
            <a:grpSpLocks/>
          </p:cNvGrpSpPr>
          <p:nvPr/>
        </p:nvGrpSpPr>
        <p:grpSpPr bwMode="auto">
          <a:xfrm>
            <a:off x="3560763" y="1731963"/>
            <a:ext cx="4870450" cy="528637"/>
            <a:chOff x="4748148" y="1165986"/>
            <a:chExt cx="6494145" cy="706120"/>
          </a:xfrm>
        </p:grpSpPr>
        <p:sp>
          <p:nvSpPr>
            <p:cNvPr id="214059" name="object 5">
              <a:extLst>
                <a:ext uri="{FF2B5EF4-FFF2-40B4-BE49-F238E27FC236}">
                  <a16:creationId xmlns:a16="http://schemas.microsoft.com/office/drawing/2014/main" id="{B5F3A4A1-9513-37D0-3D7D-14B87F19B7BE}"/>
                </a:ext>
              </a:extLst>
            </p:cNvPr>
            <p:cNvSpPr>
              <a:spLocks/>
            </p:cNvSpPr>
            <p:nvPr/>
          </p:nvSpPr>
          <p:spPr bwMode="auto">
            <a:xfrm>
              <a:off x="4754498" y="1172336"/>
              <a:ext cx="6481445" cy="693420"/>
            </a:xfrm>
            <a:custGeom>
              <a:avLst/>
              <a:gdLst>
                <a:gd name="T0" fmla="*/ 6365367 w 6481445"/>
                <a:gd name="T1" fmla="*/ 0 h 693419"/>
                <a:gd name="T2" fmla="*/ 0 w 6481445"/>
                <a:gd name="T3" fmla="*/ 0 h 693419"/>
                <a:gd name="T4" fmla="*/ 0 w 6481445"/>
                <a:gd name="T5" fmla="*/ 693191 h 693419"/>
                <a:gd name="T6" fmla="*/ 6365367 w 6481445"/>
                <a:gd name="T7" fmla="*/ 693191 h 693419"/>
                <a:gd name="T8" fmla="*/ 6410374 w 6481445"/>
                <a:gd name="T9" fmla="*/ 684119 h 693419"/>
                <a:gd name="T10" fmla="*/ 6447107 w 6481445"/>
                <a:gd name="T11" fmla="*/ 659378 h 693419"/>
                <a:gd name="T12" fmla="*/ 6471862 w 6481445"/>
                <a:gd name="T13" fmla="*/ 622683 h 693419"/>
                <a:gd name="T14" fmla="*/ 6480936 w 6481445"/>
                <a:gd name="T15" fmla="*/ 577749 h 693419"/>
                <a:gd name="T16" fmla="*/ 6480936 w 6481445"/>
                <a:gd name="T17" fmla="*/ 115570 h 693419"/>
                <a:gd name="T18" fmla="*/ 6471862 w 6481445"/>
                <a:gd name="T19" fmla="*/ 70562 h 693419"/>
                <a:gd name="T20" fmla="*/ 6447107 w 6481445"/>
                <a:gd name="T21" fmla="*/ 33829 h 693419"/>
                <a:gd name="T22" fmla="*/ 6410374 w 6481445"/>
                <a:gd name="T23" fmla="*/ 9074 h 693419"/>
                <a:gd name="T24" fmla="*/ 6365367 w 6481445"/>
                <a:gd name="T25" fmla="*/ 0 h 6934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693419">
                  <a:moveTo>
                    <a:pt x="6365367" y="0"/>
                  </a:moveTo>
                  <a:lnTo>
                    <a:pt x="0" y="0"/>
                  </a:lnTo>
                  <a:lnTo>
                    <a:pt x="0" y="693165"/>
                  </a:lnTo>
                  <a:lnTo>
                    <a:pt x="6365367" y="693165"/>
                  </a:lnTo>
                  <a:lnTo>
                    <a:pt x="6410374" y="684093"/>
                  </a:lnTo>
                  <a:lnTo>
                    <a:pt x="6447107" y="659352"/>
                  </a:lnTo>
                  <a:lnTo>
                    <a:pt x="6471862" y="622657"/>
                  </a:lnTo>
                  <a:lnTo>
                    <a:pt x="6480936" y="577723"/>
                  </a:lnTo>
                  <a:lnTo>
                    <a:pt x="6480936" y="115570"/>
                  </a:lnTo>
                  <a:lnTo>
                    <a:pt x="6471862" y="70562"/>
                  </a:lnTo>
                  <a:lnTo>
                    <a:pt x="6447107" y="33829"/>
                  </a:lnTo>
                  <a:lnTo>
                    <a:pt x="6410374" y="9074"/>
                  </a:lnTo>
                  <a:lnTo>
                    <a:pt x="6365367" y="0"/>
                  </a:lnTo>
                  <a:close/>
                </a:path>
              </a:pathLst>
            </a:custGeom>
            <a:solidFill>
              <a:srgbClr val="CDD9EA">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4060" name="object 6">
              <a:extLst>
                <a:ext uri="{FF2B5EF4-FFF2-40B4-BE49-F238E27FC236}">
                  <a16:creationId xmlns:a16="http://schemas.microsoft.com/office/drawing/2014/main" id="{CE2D2FD6-60A0-D010-440C-27B0F60B0E03}"/>
                </a:ext>
              </a:extLst>
            </p:cNvPr>
            <p:cNvSpPr>
              <a:spLocks/>
            </p:cNvSpPr>
            <p:nvPr/>
          </p:nvSpPr>
          <p:spPr bwMode="auto">
            <a:xfrm>
              <a:off x="4754498" y="1172336"/>
              <a:ext cx="6481445" cy="693420"/>
            </a:xfrm>
            <a:custGeom>
              <a:avLst/>
              <a:gdLst>
                <a:gd name="T0" fmla="*/ 6480936 w 6481445"/>
                <a:gd name="T1" fmla="*/ 115570 h 693419"/>
                <a:gd name="T2" fmla="*/ 6480936 w 6481445"/>
                <a:gd name="T3" fmla="*/ 577749 h 693419"/>
                <a:gd name="T4" fmla="*/ 6471862 w 6481445"/>
                <a:gd name="T5" fmla="*/ 622683 h 693419"/>
                <a:gd name="T6" fmla="*/ 6447107 w 6481445"/>
                <a:gd name="T7" fmla="*/ 659378 h 693419"/>
                <a:gd name="T8" fmla="*/ 6410374 w 6481445"/>
                <a:gd name="T9" fmla="*/ 684119 h 693419"/>
                <a:gd name="T10" fmla="*/ 6365367 w 6481445"/>
                <a:gd name="T11" fmla="*/ 693191 h 693419"/>
                <a:gd name="T12" fmla="*/ 0 w 6481445"/>
                <a:gd name="T13" fmla="*/ 693191 h 693419"/>
                <a:gd name="T14" fmla="*/ 0 w 6481445"/>
                <a:gd name="T15" fmla="*/ 0 h 693419"/>
                <a:gd name="T16" fmla="*/ 6365367 w 6481445"/>
                <a:gd name="T17" fmla="*/ 0 h 693419"/>
                <a:gd name="T18" fmla="*/ 6410374 w 6481445"/>
                <a:gd name="T19" fmla="*/ 9074 h 693419"/>
                <a:gd name="T20" fmla="*/ 6447107 w 6481445"/>
                <a:gd name="T21" fmla="*/ 33829 h 693419"/>
                <a:gd name="T22" fmla="*/ 6471862 w 6481445"/>
                <a:gd name="T23" fmla="*/ 70562 h 693419"/>
                <a:gd name="T24" fmla="*/ 6480936 w 6481445"/>
                <a:gd name="T25" fmla="*/ 115570 h 6934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693419">
                  <a:moveTo>
                    <a:pt x="6480936" y="115570"/>
                  </a:moveTo>
                  <a:lnTo>
                    <a:pt x="6480936" y="577723"/>
                  </a:lnTo>
                  <a:lnTo>
                    <a:pt x="6471862" y="622657"/>
                  </a:lnTo>
                  <a:lnTo>
                    <a:pt x="6447107" y="659352"/>
                  </a:lnTo>
                  <a:lnTo>
                    <a:pt x="6410374" y="684093"/>
                  </a:lnTo>
                  <a:lnTo>
                    <a:pt x="6365367" y="693165"/>
                  </a:lnTo>
                  <a:lnTo>
                    <a:pt x="0" y="693165"/>
                  </a:lnTo>
                  <a:lnTo>
                    <a:pt x="0" y="0"/>
                  </a:lnTo>
                  <a:lnTo>
                    <a:pt x="6365367" y="0"/>
                  </a:lnTo>
                  <a:lnTo>
                    <a:pt x="6410374" y="9074"/>
                  </a:lnTo>
                  <a:lnTo>
                    <a:pt x="6447107" y="33829"/>
                  </a:lnTo>
                  <a:lnTo>
                    <a:pt x="6471862" y="70562"/>
                  </a:lnTo>
                  <a:lnTo>
                    <a:pt x="6480936" y="115570"/>
                  </a:lnTo>
                  <a:close/>
                </a:path>
              </a:pathLst>
            </a:custGeom>
            <a:noFill/>
            <a:ln w="12699">
              <a:solidFill>
                <a:srgbClr val="CDD9E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14021" name="object 7">
            <a:extLst>
              <a:ext uri="{FF2B5EF4-FFF2-40B4-BE49-F238E27FC236}">
                <a16:creationId xmlns:a16="http://schemas.microsoft.com/office/drawing/2014/main" id="{74440D40-61F2-AE31-053E-6990DE2EC521}"/>
              </a:ext>
            </a:extLst>
          </p:cNvPr>
          <p:cNvSpPr txBox="1">
            <a:spLocks noChangeArrowheads="1"/>
          </p:cNvSpPr>
          <p:nvPr/>
        </p:nvSpPr>
        <p:spPr bwMode="auto">
          <a:xfrm>
            <a:off x="3570288" y="1617663"/>
            <a:ext cx="4803775"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4776" rIns="0" bIns="0">
            <a:spAutoFit/>
          </a:bodyPr>
          <a:lstStyle>
            <a:lvl1pPr marL="309563" indent="-128588">
              <a:spcBef>
                <a:spcPct val="20000"/>
              </a:spcBef>
              <a:buClr>
                <a:schemeClr val="accent1"/>
              </a:buClr>
              <a:buSzPct val="50000"/>
              <a:buFont typeface="Wingdings 2" panose="05020102010507070707" pitchFamily="18" charset="2"/>
              <a:buChar char=""/>
              <a:tabLst>
                <a:tab pos="3095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095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095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9pPr>
          </a:lstStyle>
          <a:p>
            <a:pPr>
              <a:spcBef>
                <a:spcPts val="900"/>
              </a:spcBef>
              <a:buClrTx/>
              <a:buSzTx/>
              <a:buFontTx/>
              <a:buChar char="•"/>
            </a:pPr>
            <a:r>
              <a:rPr lang="zh-TW" altLang="zh-TW" sz="1300">
                <a:latin typeface="微軟正黑體" panose="020B0604030504040204" pitchFamily="34" charset="-120"/>
                <a:ea typeface="微軟正黑體" panose="020B0604030504040204" pitchFamily="34" charset="-120"/>
              </a:rPr>
              <a:t>競賽(國際性、全國性、區域及縣市競賽等)</a:t>
            </a:r>
          </a:p>
          <a:p>
            <a:pPr>
              <a:spcBef>
                <a:spcPts val="825"/>
              </a:spcBef>
              <a:buClrTx/>
              <a:buSzTx/>
              <a:buFontTx/>
              <a:buChar char="•"/>
            </a:pPr>
            <a:r>
              <a:rPr lang="zh-TW" altLang="zh-TW" sz="1300">
                <a:latin typeface="微軟正黑體" panose="020B0604030504040204" pitchFamily="34" charset="-120"/>
                <a:ea typeface="微軟正黑體" panose="020B0604030504040204" pitchFamily="34" charset="-120"/>
              </a:rPr>
              <a:t>服務學習(包含班級幹部、小老師及社團幹部等)</a:t>
            </a:r>
          </a:p>
        </p:txBody>
      </p:sp>
      <p:grpSp>
        <p:nvGrpSpPr>
          <p:cNvPr id="214022" name="object 8">
            <a:extLst>
              <a:ext uri="{FF2B5EF4-FFF2-40B4-BE49-F238E27FC236}">
                <a16:creationId xmlns:a16="http://schemas.microsoft.com/office/drawing/2014/main" id="{E8C20703-8EBB-725B-4580-E12456F9F5F2}"/>
              </a:ext>
            </a:extLst>
          </p:cNvPr>
          <p:cNvGrpSpPr>
            <a:grpSpLocks/>
          </p:cNvGrpSpPr>
          <p:nvPr/>
        </p:nvGrpSpPr>
        <p:grpSpPr bwMode="auto">
          <a:xfrm>
            <a:off x="827088" y="1666875"/>
            <a:ext cx="7604125" cy="1276350"/>
            <a:chOff x="1102690" y="1079372"/>
            <a:chExt cx="10139680" cy="1702435"/>
          </a:xfrm>
        </p:grpSpPr>
        <p:sp>
          <p:nvSpPr>
            <p:cNvPr id="214055" name="object 9">
              <a:extLst>
                <a:ext uri="{FF2B5EF4-FFF2-40B4-BE49-F238E27FC236}">
                  <a16:creationId xmlns:a16="http://schemas.microsoft.com/office/drawing/2014/main" id="{93B041EE-028D-CA2A-4E4E-B558CF51D5C8}"/>
                </a:ext>
              </a:extLst>
            </p:cNvPr>
            <p:cNvSpPr>
              <a:spLocks/>
            </p:cNvSpPr>
            <p:nvPr/>
          </p:nvSpPr>
          <p:spPr bwMode="auto">
            <a:xfrm>
              <a:off x="1109040" y="1085722"/>
              <a:ext cx="3645535" cy="866775"/>
            </a:xfrm>
            <a:custGeom>
              <a:avLst/>
              <a:gdLst>
                <a:gd name="T0" fmla="*/ 3501059 w 3645535"/>
                <a:gd name="T1" fmla="*/ 0 h 866775"/>
                <a:gd name="T2" fmla="*/ 144411 w 3645535"/>
                <a:gd name="T3" fmla="*/ 0 h 866775"/>
                <a:gd name="T4" fmla="*/ 98766 w 3645535"/>
                <a:gd name="T5" fmla="*/ 7360 h 866775"/>
                <a:gd name="T6" fmla="*/ 59124 w 3645535"/>
                <a:gd name="T7" fmla="*/ 27858 h 866775"/>
                <a:gd name="T8" fmla="*/ 27863 w 3645535"/>
                <a:gd name="T9" fmla="*/ 59115 h 866775"/>
                <a:gd name="T10" fmla="*/ 7362 w 3645535"/>
                <a:gd name="T11" fmla="*/ 98755 h 866775"/>
                <a:gd name="T12" fmla="*/ 0 w 3645535"/>
                <a:gd name="T13" fmla="*/ 144399 h 866775"/>
                <a:gd name="T14" fmla="*/ 0 w 3645535"/>
                <a:gd name="T15" fmla="*/ 722122 h 866775"/>
                <a:gd name="T16" fmla="*/ 7362 w 3645535"/>
                <a:gd name="T17" fmla="*/ 767765 h 866775"/>
                <a:gd name="T18" fmla="*/ 27863 w 3645535"/>
                <a:gd name="T19" fmla="*/ 807405 h 866775"/>
                <a:gd name="T20" fmla="*/ 59124 w 3645535"/>
                <a:gd name="T21" fmla="*/ 838662 h 866775"/>
                <a:gd name="T22" fmla="*/ 98766 w 3645535"/>
                <a:gd name="T23" fmla="*/ 859160 h 866775"/>
                <a:gd name="T24" fmla="*/ 144411 w 3645535"/>
                <a:gd name="T25" fmla="*/ 866521 h 866775"/>
                <a:gd name="T26" fmla="*/ 3501059 w 3645535"/>
                <a:gd name="T27" fmla="*/ 866521 h 866775"/>
                <a:gd name="T28" fmla="*/ 3546703 w 3645535"/>
                <a:gd name="T29" fmla="*/ 859160 h 866775"/>
                <a:gd name="T30" fmla="*/ 3586342 w 3645535"/>
                <a:gd name="T31" fmla="*/ 838662 h 866775"/>
                <a:gd name="T32" fmla="*/ 3617600 w 3645535"/>
                <a:gd name="T33" fmla="*/ 807405 h 866775"/>
                <a:gd name="T34" fmla="*/ 3638097 w 3645535"/>
                <a:gd name="T35" fmla="*/ 767765 h 866775"/>
                <a:gd name="T36" fmla="*/ 3645458 w 3645535"/>
                <a:gd name="T37" fmla="*/ 722122 h 866775"/>
                <a:gd name="T38" fmla="*/ 3645458 w 3645535"/>
                <a:gd name="T39" fmla="*/ 144399 h 866775"/>
                <a:gd name="T40" fmla="*/ 3638097 w 3645535"/>
                <a:gd name="T41" fmla="*/ 98755 h 866775"/>
                <a:gd name="T42" fmla="*/ 3617600 w 3645535"/>
                <a:gd name="T43" fmla="*/ 59115 h 866775"/>
                <a:gd name="T44" fmla="*/ 3586342 w 3645535"/>
                <a:gd name="T45" fmla="*/ 27858 h 866775"/>
                <a:gd name="T46" fmla="*/ 3546703 w 3645535"/>
                <a:gd name="T47" fmla="*/ 7360 h 866775"/>
                <a:gd name="T48" fmla="*/ 3501059 w 3645535"/>
                <a:gd name="T49" fmla="*/ 0 h 8667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45535" h="866775">
                  <a:moveTo>
                    <a:pt x="3501059" y="0"/>
                  </a:moveTo>
                  <a:lnTo>
                    <a:pt x="144411" y="0"/>
                  </a:lnTo>
                  <a:lnTo>
                    <a:pt x="98766" y="7360"/>
                  </a:lnTo>
                  <a:lnTo>
                    <a:pt x="59124" y="27858"/>
                  </a:lnTo>
                  <a:lnTo>
                    <a:pt x="27863" y="59115"/>
                  </a:lnTo>
                  <a:lnTo>
                    <a:pt x="7362" y="98755"/>
                  </a:lnTo>
                  <a:lnTo>
                    <a:pt x="0" y="144399"/>
                  </a:lnTo>
                  <a:lnTo>
                    <a:pt x="0" y="722122"/>
                  </a:lnTo>
                  <a:lnTo>
                    <a:pt x="7362" y="767765"/>
                  </a:lnTo>
                  <a:lnTo>
                    <a:pt x="27863" y="807405"/>
                  </a:lnTo>
                  <a:lnTo>
                    <a:pt x="59124" y="838662"/>
                  </a:lnTo>
                  <a:lnTo>
                    <a:pt x="98766" y="859160"/>
                  </a:lnTo>
                  <a:lnTo>
                    <a:pt x="144411" y="866521"/>
                  </a:lnTo>
                  <a:lnTo>
                    <a:pt x="3501059" y="866521"/>
                  </a:lnTo>
                  <a:lnTo>
                    <a:pt x="3546703" y="859160"/>
                  </a:lnTo>
                  <a:lnTo>
                    <a:pt x="3586342" y="838662"/>
                  </a:lnTo>
                  <a:lnTo>
                    <a:pt x="3617600" y="807405"/>
                  </a:lnTo>
                  <a:lnTo>
                    <a:pt x="3638097" y="767765"/>
                  </a:lnTo>
                  <a:lnTo>
                    <a:pt x="3645458" y="722122"/>
                  </a:lnTo>
                  <a:lnTo>
                    <a:pt x="3645458" y="144399"/>
                  </a:lnTo>
                  <a:lnTo>
                    <a:pt x="3638097" y="98755"/>
                  </a:lnTo>
                  <a:lnTo>
                    <a:pt x="3617600" y="59115"/>
                  </a:lnTo>
                  <a:lnTo>
                    <a:pt x="3586342" y="27858"/>
                  </a:lnTo>
                  <a:lnTo>
                    <a:pt x="3546703" y="7360"/>
                  </a:lnTo>
                  <a:lnTo>
                    <a:pt x="3501059"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4056" name="object 10">
              <a:extLst>
                <a:ext uri="{FF2B5EF4-FFF2-40B4-BE49-F238E27FC236}">
                  <a16:creationId xmlns:a16="http://schemas.microsoft.com/office/drawing/2014/main" id="{F56AFB9B-ED25-9754-A810-922F4CCACB74}"/>
                </a:ext>
              </a:extLst>
            </p:cNvPr>
            <p:cNvSpPr>
              <a:spLocks/>
            </p:cNvSpPr>
            <p:nvPr/>
          </p:nvSpPr>
          <p:spPr bwMode="auto">
            <a:xfrm>
              <a:off x="1109040" y="1085722"/>
              <a:ext cx="3645535" cy="866775"/>
            </a:xfrm>
            <a:custGeom>
              <a:avLst/>
              <a:gdLst>
                <a:gd name="T0" fmla="*/ 0 w 3645535"/>
                <a:gd name="T1" fmla="*/ 144399 h 866775"/>
                <a:gd name="T2" fmla="*/ 7362 w 3645535"/>
                <a:gd name="T3" fmla="*/ 98755 h 866775"/>
                <a:gd name="T4" fmla="*/ 27863 w 3645535"/>
                <a:gd name="T5" fmla="*/ 59115 h 866775"/>
                <a:gd name="T6" fmla="*/ 59124 w 3645535"/>
                <a:gd name="T7" fmla="*/ 27858 h 866775"/>
                <a:gd name="T8" fmla="*/ 98766 w 3645535"/>
                <a:gd name="T9" fmla="*/ 7360 h 866775"/>
                <a:gd name="T10" fmla="*/ 144411 w 3645535"/>
                <a:gd name="T11" fmla="*/ 0 h 866775"/>
                <a:gd name="T12" fmla="*/ 3501059 w 3645535"/>
                <a:gd name="T13" fmla="*/ 0 h 866775"/>
                <a:gd name="T14" fmla="*/ 3546703 w 3645535"/>
                <a:gd name="T15" fmla="*/ 7360 h 866775"/>
                <a:gd name="T16" fmla="*/ 3586342 w 3645535"/>
                <a:gd name="T17" fmla="*/ 27858 h 866775"/>
                <a:gd name="T18" fmla="*/ 3617600 w 3645535"/>
                <a:gd name="T19" fmla="*/ 59115 h 866775"/>
                <a:gd name="T20" fmla="*/ 3638097 w 3645535"/>
                <a:gd name="T21" fmla="*/ 98755 h 866775"/>
                <a:gd name="T22" fmla="*/ 3645458 w 3645535"/>
                <a:gd name="T23" fmla="*/ 144399 h 866775"/>
                <a:gd name="T24" fmla="*/ 3645458 w 3645535"/>
                <a:gd name="T25" fmla="*/ 722122 h 866775"/>
                <a:gd name="T26" fmla="*/ 3638097 w 3645535"/>
                <a:gd name="T27" fmla="*/ 767765 h 866775"/>
                <a:gd name="T28" fmla="*/ 3617600 w 3645535"/>
                <a:gd name="T29" fmla="*/ 807405 h 866775"/>
                <a:gd name="T30" fmla="*/ 3586342 w 3645535"/>
                <a:gd name="T31" fmla="*/ 838662 h 866775"/>
                <a:gd name="T32" fmla="*/ 3546703 w 3645535"/>
                <a:gd name="T33" fmla="*/ 859160 h 866775"/>
                <a:gd name="T34" fmla="*/ 3501059 w 3645535"/>
                <a:gd name="T35" fmla="*/ 866521 h 866775"/>
                <a:gd name="T36" fmla="*/ 144411 w 3645535"/>
                <a:gd name="T37" fmla="*/ 866521 h 866775"/>
                <a:gd name="T38" fmla="*/ 98766 w 3645535"/>
                <a:gd name="T39" fmla="*/ 859160 h 866775"/>
                <a:gd name="T40" fmla="*/ 59124 w 3645535"/>
                <a:gd name="T41" fmla="*/ 838662 h 866775"/>
                <a:gd name="T42" fmla="*/ 27863 w 3645535"/>
                <a:gd name="T43" fmla="*/ 807405 h 866775"/>
                <a:gd name="T44" fmla="*/ 7362 w 3645535"/>
                <a:gd name="T45" fmla="*/ 767765 h 866775"/>
                <a:gd name="T46" fmla="*/ 0 w 3645535"/>
                <a:gd name="T47" fmla="*/ 722122 h 866775"/>
                <a:gd name="T48" fmla="*/ 0 w 3645535"/>
                <a:gd name="T49" fmla="*/ 144399 h 8667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45535" h="866775">
                  <a:moveTo>
                    <a:pt x="0" y="144399"/>
                  </a:moveTo>
                  <a:lnTo>
                    <a:pt x="7362" y="98755"/>
                  </a:lnTo>
                  <a:lnTo>
                    <a:pt x="27863" y="59115"/>
                  </a:lnTo>
                  <a:lnTo>
                    <a:pt x="59124" y="27858"/>
                  </a:lnTo>
                  <a:lnTo>
                    <a:pt x="98766" y="7360"/>
                  </a:lnTo>
                  <a:lnTo>
                    <a:pt x="144411" y="0"/>
                  </a:lnTo>
                  <a:lnTo>
                    <a:pt x="3501059" y="0"/>
                  </a:lnTo>
                  <a:lnTo>
                    <a:pt x="3546703" y="7360"/>
                  </a:lnTo>
                  <a:lnTo>
                    <a:pt x="3586342" y="27858"/>
                  </a:lnTo>
                  <a:lnTo>
                    <a:pt x="3617600" y="59115"/>
                  </a:lnTo>
                  <a:lnTo>
                    <a:pt x="3638097" y="98755"/>
                  </a:lnTo>
                  <a:lnTo>
                    <a:pt x="3645458" y="144399"/>
                  </a:lnTo>
                  <a:lnTo>
                    <a:pt x="3645458" y="722122"/>
                  </a:lnTo>
                  <a:lnTo>
                    <a:pt x="3638097" y="767765"/>
                  </a:lnTo>
                  <a:lnTo>
                    <a:pt x="3617600" y="807405"/>
                  </a:lnTo>
                  <a:lnTo>
                    <a:pt x="3586342" y="838662"/>
                  </a:lnTo>
                  <a:lnTo>
                    <a:pt x="3546703" y="859160"/>
                  </a:lnTo>
                  <a:lnTo>
                    <a:pt x="3501059" y="866521"/>
                  </a:lnTo>
                  <a:lnTo>
                    <a:pt x="144411" y="866521"/>
                  </a:lnTo>
                  <a:lnTo>
                    <a:pt x="98766" y="859160"/>
                  </a:lnTo>
                  <a:lnTo>
                    <a:pt x="59124" y="838662"/>
                  </a:lnTo>
                  <a:lnTo>
                    <a:pt x="27863" y="807405"/>
                  </a:lnTo>
                  <a:lnTo>
                    <a:pt x="7362" y="767765"/>
                  </a:lnTo>
                  <a:lnTo>
                    <a:pt x="0" y="722122"/>
                  </a:lnTo>
                  <a:lnTo>
                    <a:pt x="0" y="144399"/>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14057" name="object 11">
              <a:extLst>
                <a:ext uri="{FF2B5EF4-FFF2-40B4-BE49-F238E27FC236}">
                  <a16:creationId xmlns:a16="http://schemas.microsoft.com/office/drawing/2014/main" id="{40A3FC98-3630-7F61-2358-770BFD761AFD}"/>
                </a:ext>
              </a:extLst>
            </p:cNvPr>
            <p:cNvSpPr>
              <a:spLocks/>
            </p:cNvSpPr>
            <p:nvPr/>
          </p:nvSpPr>
          <p:spPr bwMode="auto">
            <a:xfrm>
              <a:off x="4754499" y="2082164"/>
              <a:ext cx="6481445" cy="693420"/>
            </a:xfrm>
            <a:custGeom>
              <a:avLst/>
              <a:gdLst>
                <a:gd name="T0" fmla="*/ 6365367 w 6481445"/>
                <a:gd name="T1" fmla="*/ 0 h 693419"/>
                <a:gd name="T2" fmla="*/ 0 w 6481445"/>
                <a:gd name="T3" fmla="*/ 0 h 693419"/>
                <a:gd name="T4" fmla="*/ 0 w 6481445"/>
                <a:gd name="T5" fmla="*/ 693319 h 693419"/>
                <a:gd name="T6" fmla="*/ 6365367 w 6481445"/>
                <a:gd name="T7" fmla="*/ 693319 h 693419"/>
                <a:gd name="T8" fmla="*/ 6410374 w 6481445"/>
                <a:gd name="T9" fmla="*/ 684226 h 693419"/>
                <a:gd name="T10" fmla="*/ 6447107 w 6481445"/>
                <a:gd name="T11" fmla="*/ 659441 h 693419"/>
                <a:gd name="T12" fmla="*/ 6471862 w 6481445"/>
                <a:gd name="T13" fmla="*/ 622703 h 693419"/>
                <a:gd name="T14" fmla="*/ 6480936 w 6481445"/>
                <a:gd name="T15" fmla="*/ 577749 h 693419"/>
                <a:gd name="T16" fmla="*/ 6480936 w 6481445"/>
                <a:gd name="T17" fmla="*/ 115570 h 693419"/>
                <a:gd name="T18" fmla="*/ 6471862 w 6481445"/>
                <a:gd name="T19" fmla="*/ 70615 h 693419"/>
                <a:gd name="T20" fmla="*/ 6447107 w 6481445"/>
                <a:gd name="T21" fmla="*/ 33877 h 693419"/>
                <a:gd name="T22" fmla="*/ 6410374 w 6481445"/>
                <a:gd name="T23" fmla="*/ 9092 h 693419"/>
                <a:gd name="T24" fmla="*/ 6365367 w 6481445"/>
                <a:gd name="T25" fmla="*/ 0 h 6934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693419">
                  <a:moveTo>
                    <a:pt x="6365367" y="0"/>
                  </a:moveTo>
                  <a:lnTo>
                    <a:pt x="0" y="0"/>
                  </a:lnTo>
                  <a:lnTo>
                    <a:pt x="0" y="693293"/>
                  </a:lnTo>
                  <a:lnTo>
                    <a:pt x="6365367" y="693293"/>
                  </a:lnTo>
                  <a:lnTo>
                    <a:pt x="6410374" y="684200"/>
                  </a:lnTo>
                  <a:lnTo>
                    <a:pt x="6447107" y="659415"/>
                  </a:lnTo>
                  <a:lnTo>
                    <a:pt x="6471862" y="622677"/>
                  </a:lnTo>
                  <a:lnTo>
                    <a:pt x="6480936" y="577723"/>
                  </a:lnTo>
                  <a:lnTo>
                    <a:pt x="6480936" y="115570"/>
                  </a:lnTo>
                  <a:lnTo>
                    <a:pt x="6471862" y="70615"/>
                  </a:lnTo>
                  <a:lnTo>
                    <a:pt x="6447107" y="33877"/>
                  </a:lnTo>
                  <a:lnTo>
                    <a:pt x="6410374" y="9092"/>
                  </a:lnTo>
                  <a:lnTo>
                    <a:pt x="6365367" y="0"/>
                  </a:lnTo>
                  <a:close/>
                </a:path>
              </a:pathLst>
            </a:custGeom>
            <a:solidFill>
              <a:srgbClr val="CDDCEB">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4058" name="object 12">
              <a:extLst>
                <a:ext uri="{FF2B5EF4-FFF2-40B4-BE49-F238E27FC236}">
                  <a16:creationId xmlns:a16="http://schemas.microsoft.com/office/drawing/2014/main" id="{450D10F9-A695-6B08-C008-AE95A8298386}"/>
                </a:ext>
              </a:extLst>
            </p:cNvPr>
            <p:cNvSpPr>
              <a:spLocks/>
            </p:cNvSpPr>
            <p:nvPr/>
          </p:nvSpPr>
          <p:spPr bwMode="auto">
            <a:xfrm>
              <a:off x="4754499" y="2082164"/>
              <a:ext cx="6481445" cy="693420"/>
            </a:xfrm>
            <a:custGeom>
              <a:avLst/>
              <a:gdLst>
                <a:gd name="T0" fmla="*/ 6480936 w 6481445"/>
                <a:gd name="T1" fmla="*/ 115570 h 693419"/>
                <a:gd name="T2" fmla="*/ 6480936 w 6481445"/>
                <a:gd name="T3" fmla="*/ 577749 h 693419"/>
                <a:gd name="T4" fmla="*/ 6471862 w 6481445"/>
                <a:gd name="T5" fmla="*/ 622703 h 693419"/>
                <a:gd name="T6" fmla="*/ 6447107 w 6481445"/>
                <a:gd name="T7" fmla="*/ 659441 h 693419"/>
                <a:gd name="T8" fmla="*/ 6410374 w 6481445"/>
                <a:gd name="T9" fmla="*/ 684226 h 693419"/>
                <a:gd name="T10" fmla="*/ 6365367 w 6481445"/>
                <a:gd name="T11" fmla="*/ 693319 h 693419"/>
                <a:gd name="T12" fmla="*/ 0 w 6481445"/>
                <a:gd name="T13" fmla="*/ 693319 h 693419"/>
                <a:gd name="T14" fmla="*/ 0 w 6481445"/>
                <a:gd name="T15" fmla="*/ 0 h 693419"/>
                <a:gd name="T16" fmla="*/ 6365367 w 6481445"/>
                <a:gd name="T17" fmla="*/ 0 h 693419"/>
                <a:gd name="T18" fmla="*/ 6410374 w 6481445"/>
                <a:gd name="T19" fmla="*/ 9092 h 693419"/>
                <a:gd name="T20" fmla="*/ 6447107 w 6481445"/>
                <a:gd name="T21" fmla="*/ 33877 h 693419"/>
                <a:gd name="T22" fmla="*/ 6471862 w 6481445"/>
                <a:gd name="T23" fmla="*/ 70615 h 693419"/>
                <a:gd name="T24" fmla="*/ 6480936 w 6481445"/>
                <a:gd name="T25" fmla="*/ 115570 h 69341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693419">
                  <a:moveTo>
                    <a:pt x="6480936" y="115570"/>
                  </a:moveTo>
                  <a:lnTo>
                    <a:pt x="6480936" y="577723"/>
                  </a:lnTo>
                  <a:lnTo>
                    <a:pt x="6471862" y="622677"/>
                  </a:lnTo>
                  <a:lnTo>
                    <a:pt x="6447107" y="659415"/>
                  </a:lnTo>
                  <a:lnTo>
                    <a:pt x="6410374" y="684200"/>
                  </a:lnTo>
                  <a:lnTo>
                    <a:pt x="6365367" y="693293"/>
                  </a:lnTo>
                  <a:lnTo>
                    <a:pt x="0" y="693293"/>
                  </a:lnTo>
                  <a:lnTo>
                    <a:pt x="0" y="0"/>
                  </a:lnTo>
                  <a:lnTo>
                    <a:pt x="6365367" y="0"/>
                  </a:lnTo>
                  <a:lnTo>
                    <a:pt x="6410374" y="9092"/>
                  </a:lnTo>
                  <a:lnTo>
                    <a:pt x="6447107" y="33877"/>
                  </a:lnTo>
                  <a:lnTo>
                    <a:pt x="6471862" y="70615"/>
                  </a:lnTo>
                  <a:lnTo>
                    <a:pt x="6480936" y="115570"/>
                  </a:lnTo>
                  <a:close/>
                </a:path>
              </a:pathLst>
            </a:custGeom>
            <a:noFill/>
            <a:ln w="12700">
              <a:solidFill>
                <a:srgbClr val="CDDCE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14023" name="object 13">
            <a:extLst>
              <a:ext uri="{FF2B5EF4-FFF2-40B4-BE49-F238E27FC236}">
                <a16:creationId xmlns:a16="http://schemas.microsoft.com/office/drawing/2014/main" id="{4BFE6746-1BC4-5604-CABF-51BB78399DE8}"/>
              </a:ext>
            </a:extLst>
          </p:cNvPr>
          <p:cNvSpPr txBox="1">
            <a:spLocks noChangeArrowheads="1"/>
          </p:cNvSpPr>
          <p:nvPr/>
        </p:nvSpPr>
        <p:spPr bwMode="auto">
          <a:xfrm>
            <a:off x="3570288" y="2562225"/>
            <a:ext cx="4803775"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309563" indent="-128588">
              <a:spcBef>
                <a:spcPct val="20000"/>
              </a:spcBef>
              <a:buClr>
                <a:schemeClr val="accent1"/>
              </a:buClr>
              <a:buSzPct val="50000"/>
              <a:buFont typeface="Wingdings 2" panose="05020102010507070707" pitchFamily="18" charset="2"/>
              <a:buChar char=""/>
              <a:tabLst>
                <a:tab pos="3095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095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095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Char char="•"/>
            </a:pPr>
            <a:r>
              <a:rPr lang="zh-TW" altLang="zh-TW" sz="1300">
                <a:latin typeface="微軟正黑體" panose="020B0604030504040204" pitchFamily="34" charset="-120"/>
                <a:ea typeface="微軟正黑體" panose="020B0604030504040204" pitchFamily="34" charset="-120"/>
              </a:rPr>
              <a:t>技藝教育課程</a:t>
            </a:r>
            <a:r>
              <a:rPr lang="zh-TW" altLang="zh-TW" sz="1300">
                <a:solidFill>
                  <a:srgbClr val="FF0000"/>
                </a:solidFill>
                <a:latin typeface="微軟正黑體" panose="020B0604030504040204" pitchFamily="34" charset="-120"/>
                <a:ea typeface="微軟正黑體" panose="020B0604030504040204" pitchFamily="34" charset="-120"/>
              </a:rPr>
              <a:t>以單一學期之百分制成績擇優採計</a:t>
            </a:r>
            <a:endParaRPr lang="zh-TW" altLang="zh-TW" sz="1300">
              <a:latin typeface="微軟正黑體" panose="020B0604030504040204" pitchFamily="34" charset="-120"/>
              <a:ea typeface="微軟正黑體" panose="020B0604030504040204" pitchFamily="34" charset="-120"/>
            </a:endParaRPr>
          </a:p>
        </p:txBody>
      </p:sp>
      <p:grpSp>
        <p:nvGrpSpPr>
          <p:cNvPr id="214024" name="object 14">
            <a:extLst>
              <a:ext uri="{FF2B5EF4-FFF2-40B4-BE49-F238E27FC236}">
                <a16:creationId xmlns:a16="http://schemas.microsoft.com/office/drawing/2014/main" id="{8428D659-F2D4-BE99-FE02-8696D60E5CC1}"/>
              </a:ext>
            </a:extLst>
          </p:cNvPr>
          <p:cNvGrpSpPr>
            <a:grpSpLocks/>
          </p:cNvGrpSpPr>
          <p:nvPr/>
        </p:nvGrpSpPr>
        <p:grpSpPr bwMode="auto">
          <a:xfrm>
            <a:off x="827088" y="2349500"/>
            <a:ext cx="7604125" cy="1276350"/>
            <a:chOff x="1102690" y="1989201"/>
            <a:chExt cx="10139680" cy="1702435"/>
          </a:xfrm>
        </p:grpSpPr>
        <p:sp>
          <p:nvSpPr>
            <p:cNvPr id="214051" name="object 15">
              <a:extLst>
                <a:ext uri="{FF2B5EF4-FFF2-40B4-BE49-F238E27FC236}">
                  <a16:creationId xmlns:a16="http://schemas.microsoft.com/office/drawing/2014/main" id="{983115B4-2B6D-1920-8627-92086A9ACC5F}"/>
                </a:ext>
              </a:extLst>
            </p:cNvPr>
            <p:cNvSpPr>
              <a:spLocks/>
            </p:cNvSpPr>
            <p:nvPr/>
          </p:nvSpPr>
          <p:spPr bwMode="auto">
            <a:xfrm>
              <a:off x="1109040" y="1995551"/>
              <a:ext cx="3645535" cy="866775"/>
            </a:xfrm>
            <a:custGeom>
              <a:avLst/>
              <a:gdLst>
                <a:gd name="T0" fmla="*/ 3501059 w 3645535"/>
                <a:gd name="T1" fmla="*/ 0 h 866775"/>
                <a:gd name="T2" fmla="*/ 144411 w 3645535"/>
                <a:gd name="T3" fmla="*/ 0 h 866775"/>
                <a:gd name="T4" fmla="*/ 98766 w 3645535"/>
                <a:gd name="T5" fmla="*/ 7360 h 866775"/>
                <a:gd name="T6" fmla="*/ 59124 w 3645535"/>
                <a:gd name="T7" fmla="*/ 27858 h 866775"/>
                <a:gd name="T8" fmla="*/ 27863 w 3645535"/>
                <a:gd name="T9" fmla="*/ 59115 h 866775"/>
                <a:gd name="T10" fmla="*/ 7362 w 3645535"/>
                <a:gd name="T11" fmla="*/ 98755 h 866775"/>
                <a:gd name="T12" fmla="*/ 0 w 3645535"/>
                <a:gd name="T13" fmla="*/ 144399 h 866775"/>
                <a:gd name="T14" fmla="*/ 0 w 3645535"/>
                <a:gd name="T15" fmla="*/ 722122 h 866775"/>
                <a:gd name="T16" fmla="*/ 7362 w 3645535"/>
                <a:gd name="T17" fmla="*/ 767765 h 866775"/>
                <a:gd name="T18" fmla="*/ 27863 w 3645535"/>
                <a:gd name="T19" fmla="*/ 807405 h 866775"/>
                <a:gd name="T20" fmla="*/ 59124 w 3645535"/>
                <a:gd name="T21" fmla="*/ 838662 h 866775"/>
                <a:gd name="T22" fmla="*/ 98766 w 3645535"/>
                <a:gd name="T23" fmla="*/ 859160 h 866775"/>
                <a:gd name="T24" fmla="*/ 144411 w 3645535"/>
                <a:gd name="T25" fmla="*/ 866521 h 866775"/>
                <a:gd name="T26" fmla="*/ 3501059 w 3645535"/>
                <a:gd name="T27" fmla="*/ 866521 h 866775"/>
                <a:gd name="T28" fmla="*/ 3546703 w 3645535"/>
                <a:gd name="T29" fmla="*/ 859160 h 866775"/>
                <a:gd name="T30" fmla="*/ 3586342 w 3645535"/>
                <a:gd name="T31" fmla="*/ 838662 h 866775"/>
                <a:gd name="T32" fmla="*/ 3617600 w 3645535"/>
                <a:gd name="T33" fmla="*/ 807405 h 866775"/>
                <a:gd name="T34" fmla="*/ 3638097 w 3645535"/>
                <a:gd name="T35" fmla="*/ 767765 h 866775"/>
                <a:gd name="T36" fmla="*/ 3645458 w 3645535"/>
                <a:gd name="T37" fmla="*/ 722122 h 866775"/>
                <a:gd name="T38" fmla="*/ 3645458 w 3645535"/>
                <a:gd name="T39" fmla="*/ 144399 h 866775"/>
                <a:gd name="T40" fmla="*/ 3638097 w 3645535"/>
                <a:gd name="T41" fmla="*/ 98755 h 866775"/>
                <a:gd name="T42" fmla="*/ 3617600 w 3645535"/>
                <a:gd name="T43" fmla="*/ 59115 h 866775"/>
                <a:gd name="T44" fmla="*/ 3586342 w 3645535"/>
                <a:gd name="T45" fmla="*/ 27858 h 866775"/>
                <a:gd name="T46" fmla="*/ 3546703 w 3645535"/>
                <a:gd name="T47" fmla="*/ 7360 h 866775"/>
                <a:gd name="T48" fmla="*/ 3501059 w 3645535"/>
                <a:gd name="T49" fmla="*/ 0 h 8667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45535" h="866775">
                  <a:moveTo>
                    <a:pt x="3501059" y="0"/>
                  </a:moveTo>
                  <a:lnTo>
                    <a:pt x="144411" y="0"/>
                  </a:lnTo>
                  <a:lnTo>
                    <a:pt x="98766" y="7360"/>
                  </a:lnTo>
                  <a:lnTo>
                    <a:pt x="59124" y="27858"/>
                  </a:lnTo>
                  <a:lnTo>
                    <a:pt x="27863" y="59115"/>
                  </a:lnTo>
                  <a:lnTo>
                    <a:pt x="7362" y="98755"/>
                  </a:lnTo>
                  <a:lnTo>
                    <a:pt x="0" y="144399"/>
                  </a:lnTo>
                  <a:lnTo>
                    <a:pt x="0" y="722122"/>
                  </a:lnTo>
                  <a:lnTo>
                    <a:pt x="7362" y="767765"/>
                  </a:lnTo>
                  <a:lnTo>
                    <a:pt x="27863" y="807405"/>
                  </a:lnTo>
                  <a:lnTo>
                    <a:pt x="59124" y="838662"/>
                  </a:lnTo>
                  <a:lnTo>
                    <a:pt x="98766" y="859160"/>
                  </a:lnTo>
                  <a:lnTo>
                    <a:pt x="144411" y="866521"/>
                  </a:lnTo>
                  <a:lnTo>
                    <a:pt x="3501059" y="866521"/>
                  </a:lnTo>
                  <a:lnTo>
                    <a:pt x="3546703" y="859160"/>
                  </a:lnTo>
                  <a:lnTo>
                    <a:pt x="3586342" y="838662"/>
                  </a:lnTo>
                  <a:lnTo>
                    <a:pt x="3617600" y="807405"/>
                  </a:lnTo>
                  <a:lnTo>
                    <a:pt x="3638097" y="767765"/>
                  </a:lnTo>
                  <a:lnTo>
                    <a:pt x="3645458" y="722122"/>
                  </a:lnTo>
                  <a:lnTo>
                    <a:pt x="3645458" y="144399"/>
                  </a:lnTo>
                  <a:lnTo>
                    <a:pt x="3638097" y="98755"/>
                  </a:lnTo>
                  <a:lnTo>
                    <a:pt x="3617600" y="59115"/>
                  </a:lnTo>
                  <a:lnTo>
                    <a:pt x="3586342" y="27858"/>
                  </a:lnTo>
                  <a:lnTo>
                    <a:pt x="3546703" y="7360"/>
                  </a:lnTo>
                  <a:lnTo>
                    <a:pt x="3501059" y="0"/>
                  </a:lnTo>
                  <a:close/>
                </a:path>
              </a:pathLst>
            </a:custGeom>
            <a:solidFill>
              <a:srgbClr val="2591C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4052" name="object 16">
              <a:extLst>
                <a:ext uri="{FF2B5EF4-FFF2-40B4-BE49-F238E27FC236}">
                  <a16:creationId xmlns:a16="http://schemas.microsoft.com/office/drawing/2014/main" id="{A961F387-8FFA-9DE5-6BE0-90E8FBDD0DDE}"/>
                </a:ext>
              </a:extLst>
            </p:cNvPr>
            <p:cNvSpPr>
              <a:spLocks/>
            </p:cNvSpPr>
            <p:nvPr/>
          </p:nvSpPr>
          <p:spPr bwMode="auto">
            <a:xfrm>
              <a:off x="1109040" y="1995551"/>
              <a:ext cx="3645535" cy="866775"/>
            </a:xfrm>
            <a:custGeom>
              <a:avLst/>
              <a:gdLst>
                <a:gd name="T0" fmla="*/ 0 w 3645535"/>
                <a:gd name="T1" fmla="*/ 144399 h 866775"/>
                <a:gd name="T2" fmla="*/ 7362 w 3645535"/>
                <a:gd name="T3" fmla="*/ 98755 h 866775"/>
                <a:gd name="T4" fmla="*/ 27863 w 3645535"/>
                <a:gd name="T5" fmla="*/ 59115 h 866775"/>
                <a:gd name="T6" fmla="*/ 59124 w 3645535"/>
                <a:gd name="T7" fmla="*/ 27858 h 866775"/>
                <a:gd name="T8" fmla="*/ 98766 w 3645535"/>
                <a:gd name="T9" fmla="*/ 7360 h 866775"/>
                <a:gd name="T10" fmla="*/ 144411 w 3645535"/>
                <a:gd name="T11" fmla="*/ 0 h 866775"/>
                <a:gd name="T12" fmla="*/ 3501059 w 3645535"/>
                <a:gd name="T13" fmla="*/ 0 h 866775"/>
                <a:gd name="T14" fmla="*/ 3546703 w 3645535"/>
                <a:gd name="T15" fmla="*/ 7360 h 866775"/>
                <a:gd name="T16" fmla="*/ 3586342 w 3645535"/>
                <a:gd name="T17" fmla="*/ 27858 h 866775"/>
                <a:gd name="T18" fmla="*/ 3617600 w 3645535"/>
                <a:gd name="T19" fmla="*/ 59115 h 866775"/>
                <a:gd name="T20" fmla="*/ 3638097 w 3645535"/>
                <a:gd name="T21" fmla="*/ 98755 h 866775"/>
                <a:gd name="T22" fmla="*/ 3645458 w 3645535"/>
                <a:gd name="T23" fmla="*/ 144399 h 866775"/>
                <a:gd name="T24" fmla="*/ 3645458 w 3645535"/>
                <a:gd name="T25" fmla="*/ 722122 h 866775"/>
                <a:gd name="T26" fmla="*/ 3638097 w 3645535"/>
                <a:gd name="T27" fmla="*/ 767765 h 866775"/>
                <a:gd name="T28" fmla="*/ 3617600 w 3645535"/>
                <a:gd name="T29" fmla="*/ 807405 h 866775"/>
                <a:gd name="T30" fmla="*/ 3586342 w 3645535"/>
                <a:gd name="T31" fmla="*/ 838662 h 866775"/>
                <a:gd name="T32" fmla="*/ 3546703 w 3645535"/>
                <a:gd name="T33" fmla="*/ 859160 h 866775"/>
                <a:gd name="T34" fmla="*/ 3501059 w 3645535"/>
                <a:gd name="T35" fmla="*/ 866521 h 866775"/>
                <a:gd name="T36" fmla="*/ 144411 w 3645535"/>
                <a:gd name="T37" fmla="*/ 866521 h 866775"/>
                <a:gd name="T38" fmla="*/ 98766 w 3645535"/>
                <a:gd name="T39" fmla="*/ 859160 h 866775"/>
                <a:gd name="T40" fmla="*/ 59124 w 3645535"/>
                <a:gd name="T41" fmla="*/ 838662 h 866775"/>
                <a:gd name="T42" fmla="*/ 27863 w 3645535"/>
                <a:gd name="T43" fmla="*/ 807405 h 866775"/>
                <a:gd name="T44" fmla="*/ 7362 w 3645535"/>
                <a:gd name="T45" fmla="*/ 767765 h 866775"/>
                <a:gd name="T46" fmla="*/ 0 w 3645535"/>
                <a:gd name="T47" fmla="*/ 722122 h 866775"/>
                <a:gd name="T48" fmla="*/ 0 w 3645535"/>
                <a:gd name="T49" fmla="*/ 144399 h 8667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45535" h="866775">
                  <a:moveTo>
                    <a:pt x="0" y="144399"/>
                  </a:moveTo>
                  <a:lnTo>
                    <a:pt x="7362" y="98755"/>
                  </a:lnTo>
                  <a:lnTo>
                    <a:pt x="27863" y="59115"/>
                  </a:lnTo>
                  <a:lnTo>
                    <a:pt x="59124" y="27858"/>
                  </a:lnTo>
                  <a:lnTo>
                    <a:pt x="98766" y="7360"/>
                  </a:lnTo>
                  <a:lnTo>
                    <a:pt x="144411" y="0"/>
                  </a:lnTo>
                  <a:lnTo>
                    <a:pt x="3501059" y="0"/>
                  </a:lnTo>
                  <a:lnTo>
                    <a:pt x="3546703" y="7360"/>
                  </a:lnTo>
                  <a:lnTo>
                    <a:pt x="3586342" y="27858"/>
                  </a:lnTo>
                  <a:lnTo>
                    <a:pt x="3617600" y="59115"/>
                  </a:lnTo>
                  <a:lnTo>
                    <a:pt x="3638097" y="98755"/>
                  </a:lnTo>
                  <a:lnTo>
                    <a:pt x="3645458" y="144399"/>
                  </a:lnTo>
                  <a:lnTo>
                    <a:pt x="3645458" y="722122"/>
                  </a:lnTo>
                  <a:lnTo>
                    <a:pt x="3638097" y="767765"/>
                  </a:lnTo>
                  <a:lnTo>
                    <a:pt x="3617600" y="807405"/>
                  </a:lnTo>
                  <a:lnTo>
                    <a:pt x="3586342" y="838662"/>
                  </a:lnTo>
                  <a:lnTo>
                    <a:pt x="3546703" y="859160"/>
                  </a:lnTo>
                  <a:lnTo>
                    <a:pt x="3501059" y="866521"/>
                  </a:lnTo>
                  <a:lnTo>
                    <a:pt x="144411" y="866521"/>
                  </a:lnTo>
                  <a:lnTo>
                    <a:pt x="98766" y="859160"/>
                  </a:lnTo>
                  <a:lnTo>
                    <a:pt x="59124" y="838662"/>
                  </a:lnTo>
                  <a:lnTo>
                    <a:pt x="27863" y="807405"/>
                  </a:lnTo>
                  <a:lnTo>
                    <a:pt x="7362" y="767765"/>
                  </a:lnTo>
                  <a:lnTo>
                    <a:pt x="0" y="722122"/>
                  </a:lnTo>
                  <a:lnTo>
                    <a:pt x="0" y="144399"/>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14053" name="object 17">
              <a:extLst>
                <a:ext uri="{FF2B5EF4-FFF2-40B4-BE49-F238E27FC236}">
                  <a16:creationId xmlns:a16="http://schemas.microsoft.com/office/drawing/2014/main" id="{DCB8B3C6-DDFD-D2D6-8717-A16E810AB9CD}"/>
                </a:ext>
              </a:extLst>
            </p:cNvPr>
            <p:cNvSpPr>
              <a:spLocks/>
            </p:cNvSpPr>
            <p:nvPr/>
          </p:nvSpPr>
          <p:spPr bwMode="auto">
            <a:xfrm>
              <a:off x="4754499" y="2991993"/>
              <a:ext cx="6481445" cy="693420"/>
            </a:xfrm>
            <a:custGeom>
              <a:avLst/>
              <a:gdLst>
                <a:gd name="T0" fmla="*/ 6365367 w 6481445"/>
                <a:gd name="T1" fmla="*/ 0 h 693420"/>
                <a:gd name="T2" fmla="*/ 0 w 6481445"/>
                <a:gd name="T3" fmla="*/ 0 h 693420"/>
                <a:gd name="T4" fmla="*/ 0 w 6481445"/>
                <a:gd name="T5" fmla="*/ 693293 h 693420"/>
                <a:gd name="T6" fmla="*/ 6365367 w 6481445"/>
                <a:gd name="T7" fmla="*/ 693293 h 693420"/>
                <a:gd name="T8" fmla="*/ 6410374 w 6481445"/>
                <a:gd name="T9" fmla="*/ 684200 h 693420"/>
                <a:gd name="T10" fmla="*/ 6447107 w 6481445"/>
                <a:gd name="T11" fmla="*/ 659415 h 693420"/>
                <a:gd name="T12" fmla="*/ 6471862 w 6481445"/>
                <a:gd name="T13" fmla="*/ 622677 h 693420"/>
                <a:gd name="T14" fmla="*/ 6480936 w 6481445"/>
                <a:gd name="T15" fmla="*/ 577723 h 693420"/>
                <a:gd name="T16" fmla="*/ 6480936 w 6481445"/>
                <a:gd name="T17" fmla="*/ 115570 h 693420"/>
                <a:gd name="T18" fmla="*/ 6471862 w 6481445"/>
                <a:gd name="T19" fmla="*/ 70615 h 693420"/>
                <a:gd name="T20" fmla="*/ 6447107 w 6481445"/>
                <a:gd name="T21" fmla="*/ 33877 h 693420"/>
                <a:gd name="T22" fmla="*/ 6410374 w 6481445"/>
                <a:gd name="T23" fmla="*/ 9092 h 693420"/>
                <a:gd name="T24" fmla="*/ 6365367 w 6481445"/>
                <a:gd name="T25" fmla="*/ 0 h 693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693420">
                  <a:moveTo>
                    <a:pt x="6365367" y="0"/>
                  </a:moveTo>
                  <a:lnTo>
                    <a:pt x="0" y="0"/>
                  </a:lnTo>
                  <a:lnTo>
                    <a:pt x="0" y="693293"/>
                  </a:lnTo>
                  <a:lnTo>
                    <a:pt x="6365367" y="693293"/>
                  </a:lnTo>
                  <a:lnTo>
                    <a:pt x="6410374" y="684200"/>
                  </a:lnTo>
                  <a:lnTo>
                    <a:pt x="6447107" y="659415"/>
                  </a:lnTo>
                  <a:lnTo>
                    <a:pt x="6471862" y="622677"/>
                  </a:lnTo>
                  <a:lnTo>
                    <a:pt x="6480936" y="577723"/>
                  </a:lnTo>
                  <a:lnTo>
                    <a:pt x="6480936" y="115570"/>
                  </a:lnTo>
                  <a:lnTo>
                    <a:pt x="6471862" y="70615"/>
                  </a:lnTo>
                  <a:lnTo>
                    <a:pt x="6447107" y="33877"/>
                  </a:lnTo>
                  <a:lnTo>
                    <a:pt x="6410374" y="9092"/>
                  </a:lnTo>
                  <a:lnTo>
                    <a:pt x="6365367" y="0"/>
                  </a:lnTo>
                  <a:close/>
                </a:path>
              </a:pathLst>
            </a:custGeom>
            <a:solidFill>
              <a:srgbClr val="CDDFEC">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4054" name="object 18">
              <a:extLst>
                <a:ext uri="{FF2B5EF4-FFF2-40B4-BE49-F238E27FC236}">
                  <a16:creationId xmlns:a16="http://schemas.microsoft.com/office/drawing/2014/main" id="{EC2A3D95-8EB5-3E53-9D91-E7CA1701E204}"/>
                </a:ext>
              </a:extLst>
            </p:cNvPr>
            <p:cNvSpPr>
              <a:spLocks/>
            </p:cNvSpPr>
            <p:nvPr/>
          </p:nvSpPr>
          <p:spPr bwMode="auto">
            <a:xfrm>
              <a:off x="4754499" y="2991993"/>
              <a:ext cx="6481445" cy="693420"/>
            </a:xfrm>
            <a:custGeom>
              <a:avLst/>
              <a:gdLst>
                <a:gd name="T0" fmla="*/ 6480936 w 6481445"/>
                <a:gd name="T1" fmla="*/ 115570 h 693420"/>
                <a:gd name="T2" fmla="*/ 6480936 w 6481445"/>
                <a:gd name="T3" fmla="*/ 577723 h 693420"/>
                <a:gd name="T4" fmla="*/ 6471862 w 6481445"/>
                <a:gd name="T5" fmla="*/ 622677 h 693420"/>
                <a:gd name="T6" fmla="*/ 6447107 w 6481445"/>
                <a:gd name="T7" fmla="*/ 659415 h 693420"/>
                <a:gd name="T8" fmla="*/ 6410374 w 6481445"/>
                <a:gd name="T9" fmla="*/ 684200 h 693420"/>
                <a:gd name="T10" fmla="*/ 6365367 w 6481445"/>
                <a:gd name="T11" fmla="*/ 693293 h 693420"/>
                <a:gd name="T12" fmla="*/ 0 w 6481445"/>
                <a:gd name="T13" fmla="*/ 693293 h 693420"/>
                <a:gd name="T14" fmla="*/ 0 w 6481445"/>
                <a:gd name="T15" fmla="*/ 0 h 693420"/>
                <a:gd name="T16" fmla="*/ 6365367 w 6481445"/>
                <a:gd name="T17" fmla="*/ 0 h 693420"/>
                <a:gd name="T18" fmla="*/ 6410374 w 6481445"/>
                <a:gd name="T19" fmla="*/ 9092 h 693420"/>
                <a:gd name="T20" fmla="*/ 6447107 w 6481445"/>
                <a:gd name="T21" fmla="*/ 33877 h 693420"/>
                <a:gd name="T22" fmla="*/ 6471862 w 6481445"/>
                <a:gd name="T23" fmla="*/ 70615 h 693420"/>
                <a:gd name="T24" fmla="*/ 6480936 w 6481445"/>
                <a:gd name="T25" fmla="*/ 115570 h 693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693420">
                  <a:moveTo>
                    <a:pt x="6480936" y="115570"/>
                  </a:moveTo>
                  <a:lnTo>
                    <a:pt x="6480936" y="577723"/>
                  </a:lnTo>
                  <a:lnTo>
                    <a:pt x="6471862" y="622677"/>
                  </a:lnTo>
                  <a:lnTo>
                    <a:pt x="6447107" y="659415"/>
                  </a:lnTo>
                  <a:lnTo>
                    <a:pt x="6410374" y="684200"/>
                  </a:lnTo>
                  <a:lnTo>
                    <a:pt x="6365367" y="693293"/>
                  </a:lnTo>
                  <a:lnTo>
                    <a:pt x="0" y="693293"/>
                  </a:lnTo>
                  <a:lnTo>
                    <a:pt x="0" y="0"/>
                  </a:lnTo>
                  <a:lnTo>
                    <a:pt x="6365367" y="0"/>
                  </a:lnTo>
                  <a:lnTo>
                    <a:pt x="6410374" y="9092"/>
                  </a:lnTo>
                  <a:lnTo>
                    <a:pt x="6447107" y="33877"/>
                  </a:lnTo>
                  <a:lnTo>
                    <a:pt x="6471862" y="70615"/>
                  </a:lnTo>
                  <a:lnTo>
                    <a:pt x="6480936" y="115570"/>
                  </a:lnTo>
                  <a:close/>
                </a:path>
              </a:pathLst>
            </a:custGeom>
            <a:noFill/>
            <a:ln w="12700">
              <a:solidFill>
                <a:srgbClr val="CDDFE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14025" name="object 19">
            <a:extLst>
              <a:ext uri="{FF2B5EF4-FFF2-40B4-BE49-F238E27FC236}">
                <a16:creationId xmlns:a16="http://schemas.microsoft.com/office/drawing/2014/main" id="{D5CEBBBD-CA62-224F-F396-ADC584F61BF8}"/>
              </a:ext>
            </a:extLst>
          </p:cNvPr>
          <p:cNvSpPr txBox="1">
            <a:spLocks noChangeArrowheads="1"/>
          </p:cNvSpPr>
          <p:nvPr/>
        </p:nvSpPr>
        <p:spPr bwMode="auto">
          <a:xfrm>
            <a:off x="3570288" y="3049588"/>
            <a:ext cx="4803775" cy="54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309563" indent="-128588">
              <a:spcBef>
                <a:spcPct val="20000"/>
              </a:spcBef>
              <a:buClr>
                <a:schemeClr val="accent1"/>
              </a:buClr>
              <a:buSzPct val="50000"/>
              <a:buFont typeface="Wingdings 2" panose="05020102010507070707" pitchFamily="18" charset="2"/>
              <a:buChar char=""/>
              <a:tabLst>
                <a:tab pos="3095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095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095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9pPr>
          </a:lstStyle>
          <a:p>
            <a:pPr>
              <a:lnSpc>
                <a:spcPct val="129000"/>
              </a:lnSpc>
              <a:spcBef>
                <a:spcPts val="75"/>
              </a:spcBef>
              <a:buClrTx/>
              <a:buSzTx/>
              <a:buFontTx/>
              <a:buChar char="•"/>
            </a:pPr>
            <a:r>
              <a:rPr lang="zh-TW" altLang="zh-TW" sz="1300">
                <a:latin typeface="微軟正黑體" panose="020B0604030504040204" pitchFamily="34" charset="-120"/>
                <a:ea typeface="微軟正黑體" panose="020B0604030504040204" pitchFamily="34" charset="-120"/>
              </a:rPr>
              <a:t>低收入戶、中低收入戶、直系血親尊親屬支領失業給付之子女及特殊境遇家庭子女</a:t>
            </a:r>
          </a:p>
        </p:txBody>
      </p:sp>
      <p:grpSp>
        <p:nvGrpSpPr>
          <p:cNvPr id="214026" name="object 20">
            <a:extLst>
              <a:ext uri="{FF2B5EF4-FFF2-40B4-BE49-F238E27FC236}">
                <a16:creationId xmlns:a16="http://schemas.microsoft.com/office/drawing/2014/main" id="{140ABEA4-7C40-8C03-8FDB-80BFEAC3968F}"/>
              </a:ext>
            </a:extLst>
          </p:cNvPr>
          <p:cNvGrpSpPr>
            <a:grpSpLocks/>
          </p:cNvGrpSpPr>
          <p:nvPr/>
        </p:nvGrpSpPr>
        <p:grpSpPr bwMode="auto">
          <a:xfrm>
            <a:off x="827088" y="3032125"/>
            <a:ext cx="7604125" cy="1276350"/>
            <a:chOff x="1102690" y="2899029"/>
            <a:chExt cx="10139680" cy="1702435"/>
          </a:xfrm>
        </p:grpSpPr>
        <p:sp>
          <p:nvSpPr>
            <p:cNvPr id="214047" name="object 21">
              <a:extLst>
                <a:ext uri="{FF2B5EF4-FFF2-40B4-BE49-F238E27FC236}">
                  <a16:creationId xmlns:a16="http://schemas.microsoft.com/office/drawing/2014/main" id="{792889FF-D541-EFA8-0CEC-2E9F67828A21}"/>
                </a:ext>
              </a:extLst>
            </p:cNvPr>
            <p:cNvSpPr>
              <a:spLocks/>
            </p:cNvSpPr>
            <p:nvPr/>
          </p:nvSpPr>
          <p:spPr bwMode="auto">
            <a:xfrm>
              <a:off x="1109040" y="2905379"/>
              <a:ext cx="3645535" cy="866775"/>
            </a:xfrm>
            <a:custGeom>
              <a:avLst/>
              <a:gdLst>
                <a:gd name="T0" fmla="*/ 3501059 w 3645535"/>
                <a:gd name="T1" fmla="*/ 0 h 866775"/>
                <a:gd name="T2" fmla="*/ 144411 w 3645535"/>
                <a:gd name="T3" fmla="*/ 0 h 866775"/>
                <a:gd name="T4" fmla="*/ 98766 w 3645535"/>
                <a:gd name="T5" fmla="*/ 7360 h 866775"/>
                <a:gd name="T6" fmla="*/ 59124 w 3645535"/>
                <a:gd name="T7" fmla="*/ 27858 h 866775"/>
                <a:gd name="T8" fmla="*/ 27863 w 3645535"/>
                <a:gd name="T9" fmla="*/ 59115 h 866775"/>
                <a:gd name="T10" fmla="*/ 7362 w 3645535"/>
                <a:gd name="T11" fmla="*/ 98755 h 866775"/>
                <a:gd name="T12" fmla="*/ 0 w 3645535"/>
                <a:gd name="T13" fmla="*/ 144399 h 866775"/>
                <a:gd name="T14" fmla="*/ 0 w 3645535"/>
                <a:gd name="T15" fmla="*/ 722122 h 866775"/>
                <a:gd name="T16" fmla="*/ 7362 w 3645535"/>
                <a:gd name="T17" fmla="*/ 767765 h 866775"/>
                <a:gd name="T18" fmla="*/ 27863 w 3645535"/>
                <a:gd name="T19" fmla="*/ 807405 h 866775"/>
                <a:gd name="T20" fmla="*/ 59124 w 3645535"/>
                <a:gd name="T21" fmla="*/ 838662 h 866775"/>
                <a:gd name="T22" fmla="*/ 98766 w 3645535"/>
                <a:gd name="T23" fmla="*/ 859160 h 866775"/>
                <a:gd name="T24" fmla="*/ 144411 w 3645535"/>
                <a:gd name="T25" fmla="*/ 866521 h 866775"/>
                <a:gd name="T26" fmla="*/ 3501059 w 3645535"/>
                <a:gd name="T27" fmla="*/ 866521 h 866775"/>
                <a:gd name="T28" fmla="*/ 3546703 w 3645535"/>
                <a:gd name="T29" fmla="*/ 859160 h 866775"/>
                <a:gd name="T30" fmla="*/ 3586342 w 3645535"/>
                <a:gd name="T31" fmla="*/ 838662 h 866775"/>
                <a:gd name="T32" fmla="*/ 3617600 w 3645535"/>
                <a:gd name="T33" fmla="*/ 807405 h 866775"/>
                <a:gd name="T34" fmla="*/ 3638097 w 3645535"/>
                <a:gd name="T35" fmla="*/ 767765 h 866775"/>
                <a:gd name="T36" fmla="*/ 3645458 w 3645535"/>
                <a:gd name="T37" fmla="*/ 722122 h 866775"/>
                <a:gd name="T38" fmla="*/ 3645458 w 3645535"/>
                <a:gd name="T39" fmla="*/ 144399 h 866775"/>
                <a:gd name="T40" fmla="*/ 3638097 w 3645535"/>
                <a:gd name="T41" fmla="*/ 98755 h 866775"/>
                <a:gd name="T42" fmla="*/ 3617600 w 3645535"/>
                <a:gd name="T43" fmla="*/ 59115 h 866775"/>
                <a:gd name="T44" fmla="*/ 3586342 w 3645535"/>
                <a:gd name="T45" fmla="*/ 27858 h 866775"/>
                <a:gd name="T46" fmla="*/ 3546703 w 3645535"/>
                <a:gd name="T47" fmla="*/ 7360 h 866775"/>
                <a:gd name="T48" fmla="*/ 3501059 w 3645535"/>
                <a:gd name="T49" fmla="*/ 0 h 8667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45535" h="866775">
                  <a:moveTo>
                    <a:pt x="3501059" y="0"/>
                  </a:moveTo>
                  <a:lnTo>
                    <a:pt x="144411" y="0"/>
                  </a:lnTo>
                  <a:lnTo>
                    <a:pt x="98766" y="7360"/>
                  </a:lnTo>
                  <a:lnTo>
                    <a:pt x="59124" y="27858"/>
                  </a:lnTo>
                  <a:lnTo>
                    <a:pt x="27863" y="59115"/>
                  </a:lnTo>
                  <a:lnTo>
                    <a:pt x="7362" y="98755"/>
                  </a:lnTo>
                  <a:lnTo>
                    <a:pt x="0" y="144399"/>
                  </a:lnTo>
                  <a:lnTo>
                    <a:pt x="0" y="722122"/>
                  </a:lnTo>
                  <a:lnTo>
                    <a:pt x="7362" y="767765"/>
                  </a:lnTo>
                  <a:lnTo>
                    <a:pt x="27863" y="807405"/>
                  </a:lnTo>
                  <a:lnTo>
                    <a:pt x="59124" y="838662"/>
                  </a:lnTo>
                  <a:lnTo>
                    <a:pt x="98766" y="859160"/>
                  </a:lnTo>
                  <a:lnTo>
                    <a:pt x="144411" y="866521"/>
                  </a:lnTo>
                  <a:lnTo>
                    <a:pt x="3501059" y="866521"/>
                  </a:lnTo>
                  <a:lnTo>
                    <a:pt x="3546703" y="859160"/>
                  </a:lnTo>
                  <a:lnTo>
                    <a:pt x="3586342" y="838662"/>
                  </a:lnTo>
                  <a:lnTo>
                    <a:pt x="3617600" y="807405"/>
                  </a:lnTo>
                  <a:lnTo>
                    <a:pt x="3638097" y="767765"/>
                  </a:lnTo>
                  <a:lnTo>
                    <a:pt x="3645458" y="722122"/>
                  </a:lnTo>
                  <a:lnTo>
                    <a:pt x="3645458" y="144399"/>
                  </a:lnTo>
                  <a:lnTo>
                    <a:pt x="3638097" y="98755"/>
                  </a:lnTo>
                  <a:lnTo>
                    <a:pt x="3617600" y="59115"/>
                  </a:lnTo>
                  <a:lnTo>
                    <a:pt x="3586342" y="27858"/>
                  </a:lnTo>
                  <a:lnTo>
                    <a:pt x="3546703" y="7360"/>
                  </a:lnTo>
                  <a:lnTo>
                    <a:pt x="3501059" y="0"/>
                  </a:lnTo>
                  <a:close/>
                </a:path>
              </a:pathLst>
            </a:custGeom>
            <a:solidFill>
              <a:srgbClr val="259FC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4048" name="object 22">
              <a:extLst>
                <a:ext uri="{FF2B5EF4-FFF2-40B4-BE49-F238E27FC236}">
                  <a16:creationId xmlns:a16="http://schemas.microsoft.com/office/drawing/2014/main" id="{326134CE-42F6-1A68-28DF-0C7B08AC321C}"/>
                </a:ext>
              </a:extLst>
            </p:cNvPr>
            <p:cNvSpPr>
              <a:spLocks/>
            </p:cNvSpPr>
            <p:nvPr/>
          </p:nvSpPr>
          <p:spPr bwMode="auto">
            <a:xfrm>
              <a:off x="1109040" y="2905379"/>
              <a:ext cx="3645535" cy="866775"/>
            </a:xfrm>
            <a:custGeom>
              <a:avLst/>
              <a:gdLst>
                <a:gd name="T0" fmla="*/ 0 w 3645535"/>
                <a:gd name="T1" fmla="*/ 144399 h 866775"/>
                <a:gd name="T2" fmla="*/ 7362 w 3645535"/>
                <a:gd name="T3" fmla="*/ 98755 h 866775"/>
                <a:gd name="T4" fmla="*/ 27863 w 3645535"/>
                <a:gd name="T5" fmla="*/ 59115 h 866775"/>
                <a:gd name="T6" fmla="*/ 59124 w 3645535"/>
                <a:gd name="T7" fmla="*/ 27858 h 866775"/>
                <a:gd name="T8" fmla="*/ 98766 w 3645535"/>
                <a:gd name="T9" fmla="*/ 7360 h 866775"/>
                <a:gd name="T10" fmla="*/ 144411 w 3645535"/>
                <a:gd name="T11" fmla="*/ 0 h 866775"/>
                <a:gd name="T12" fmla="*/ 3501059 w 3645535"/>
                <a:gd name="T13" fmla="*/ 0 h 866775"/>
                <a:gd name="T14" fmla="*/ 3546703 w 3645535"/>
                <a:gd name="T15" fmla="*/ 7360 h 866775"/>
                <a:gd name="T16" fmla="*/ 3586342 w 3645535"/>
                <a:gd name="T17" fmla="*/ 27858 h 866775"/>
                <a:gd name="T18" fmla="*/ 3617600 w 3645535"/>
                <a:gd name="T19" fmla="*/ 59115 h 866775"/>
                <a:gd name="T20" fmla="*/ 3638097 w 3645535"/>
                <a:gd name="T21" fmla="*/ 98755 h 866775"/>
                <a:gd name="T22" fmla="*/ 3645458 w 3645535"/>
                <a:gd name="T23" fmla="*/ 144399 h 866775"/>
                <a:gd name="T24" fmla="*/ 3645458 w 3645535"/>
                <a:gd name="T25" fmla="*/ 722122 h 866775"/>
                <a:gd name="T26" fmla="*/ 3638097 w 3645535"/>
                <a:gd name="T27" fmla="*/ 767765 h 866775"/>
                <a:gd name="T28" fmla="*/ 3617600 w 3645535"/>
                <a:gd name="T29" fmla="*/ 807405 h 866775"/>
                <a:gd name="T30" fmla="*/ 3586342 w 3645535"/>
                <a:gd name="T31" fmla="*/ 838662 h 866775"/>
                <a:gd name="T32" fmla="*/ 3546703 w 3645535"/>
                <a:gd name="T33" fmla="*/ 859160 h 866775"/>
                <a:gd name="T34" fmla="*/ 3501059 w 3645535"/>
                <a:gd name="T35" fmla="*/ 866521 h 866775"/>
                <a:gd name="T36" fmla="*/ 144411 w 3645535"/>
                <a:gd name="T37" fmla="*/ 866521 h 866775"/>
                <a:gd name="T38" fmla="*/ 98766 w 3645535"/>
                <a:gd name="T39" fmla="*/ 859160 h 866775"/>
                <a:gd name="T40" fmla="*/ 59124 w 3645535"/>
                <a:gd name="T41" fmla="*/ 838662 h 866775"/>
                <a:gd name="T42" fmla="*/ 27863 w 3645535"/>
                <a:gd name="T43" fmla="*/ 807405 h 866775"/>
                <a:gd name="T44" fmla="*/ 7362 w 3645535"/>
                <a:gd name="T45" fmla="*/ 767765 h 866775"/>
                <a:gd name="T46" fmla="*/ 0 w 3645535"/>
                <a:gd name="T47" fmla="*/ 722122 h 866775"/>
                <a:gd name="T48" fmla="*/ 0 w 3645535"/>
                <a:gd name="T49" fmla="*/ 144399 h 8667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45535" h="866775">
                  <a:moveTo>
                    <a:pt x="0" y="144399"/>
                  </a:moveTo>
                  <a:lnTo>
                    <a:pt x="7362" y="98755"/>
                  </a:lnTo>
                  <a:lnTo>
                    <a:pt x="27863" y="59115"/>
                  </a:lnTo>
                  <a:lnTo>
                    <a:pt x="59124" y="27858"/>
                  </a:lnTo>
                  <a:lnTo>
                    <a:pt x="98766" y="7360"/>
                  </a:lnTo>
                  <a:lnTo>
                    <a:pt x="144411" y="0"/>
                  </a:lnTo>
                  <a:lnTo>
                    <a:pt x="3501059" y="0"/>
                  </a:lnTo>
                  <a:lnTo>
                    <a:pt x="3546703" y="7360"/>
                  </a:lnTo>
                  <a:lnTo>
                    <a:pt x="3586342" y="27858"/>
                  </a:lnTo>
                  <a:lnTo>
                    <a:pt x="3617600" y="59115"/>
                  </a:lnTo>
                  <a:lnTo>
                    <a:pt x="3638097" y="98755"/>
                  </a:lnTo>
                  <a:lnTo>
                    <a:pt x="3645458" y="144399"/>
                  </a:lnTo>
                  <a:lnTo>
                    <a:pt x="3645458" y="722122"/>
                  </a:lnTo>
                  <a:lnTo>
                    <a:pt x="3638097" y="767765"/>
                  </a:lnTo>
                  <a:lnTo>
                    <a:pt x="3617600" y="807405"/>
                  </a:lnTo>
                  <a:lnTo>
                    <a:pt x="3586342" y="838662"/>
                  </a:lnTo>
                  <a:lnTo>
                    <a:pt x="3546703" y="859160"/>
                  </a:lnTo>
                  <a:lnTo>
                    <a:pt x="3501059" y="866521"/>
                  </a:lnTo>
                  <a:lnTo>
                    <a:pt x="144411" y="866521"/>
                  </a:lnTo>
                  <a:lnTo>
                    <a:pt x="98766" y="859160"/>
                  </a:lnTo>
                  <a:lnTo>
                    <a:pt x="59124" y="838662"/>
                  </a:lnTo>
                  <a:lnTo>
                    <a:pt x="27863" y="807405"/>
                  </a:lnTo>
                  <a:lnTo>
                    <a:pt x="7362" y="767765"/>
                  </a:lnTo>
                  <a:lnTo>
                    <a:pt x="0" y="722122"/>
                  </a:lnTo>
                  <a:lnTo>
                    <a:pt x="0" y="144399"/>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14049" name="object 23">
              <a:extLst>
                <a:ext uri="{FF2B5EF4-FFF2-40B4-BE49-F238E27FC236}">
                  <a16:creationId xmlns:a16="http://schemas.microsoft.com/office/drawing/2014/main" id="{16342574-0849-F342-6CB8-142B7F52C8F9}"/>
                </a:ext>
              </a:extLst>
            </p:cNvPr>
            <p:cNvSpPr>
              <a:spLocks/>
            </p:cNvSpPr>
            <p:nvPr/>
          </p:nvSpPr>
          <p:spPr bwMode="auto">
            <a:xfrm>
              <a:off x="4754499" y="3901821"/>
              <a:ext cx="6481445" cy="693420"/>
            </a:xfrm>
            <a:custGeom>
              <a:avLst/>
              <a:gdLst>
                <a:gd name="T0" fmla="*/ 6365367 w 6481445"/>
                <a:gd name="T1" fmla="*/ 0 h 693420"/>
                <a:gd name="T2" fmla="*/ 0 w 6481445"/>
                <a:gd name="T3" fmla="*/ 0 h 693420"/>
                <a:gd name="T4" fmla="*/ 0 w 6481445"/>
                <a:gd name="T5" fmla="*/ 693292 h 693420"/>
                <a:gd name="T6" fmla="*/ 6365367 w 6481445"/>
                <a:gd name="T7" fmla="*/ 693292 h 693420"/>
                <a:gd name="T8" fmla="*/ 6410374 w 6481445"/>
                <a:gd name="T9" fmla="*/ 684200 h 693420"/>
                <a:gd name="T10" fmla="*/ 6447107 w 6481445"/>
                <a:gd name="T11" fmla="*/ 659415 h 693420"/>
                <a:gd name="T12" fmla="*/ 6471862 w 6481445"/>
                <a:gd name="T13" fmla="*/ 622677 h 693420"/>
                <a:gd name="T14" fmla="*/ 6480936 w 6481445"/>
                <a:gd name="T15" fmla="*/ 577722 h 693420"/>
                <a:gd name="T16" fmla="*/ 6480936 w 6481445"/>
                <a:gd name="T17" fmla="*/ 115569 h 693420"/>
                <a:gd name="T18" fmla="*/ 6471862 w 6481445"/>
                <a:gd name="T19" fmla="*/ 70615 h 693420"/>
                <a:gd name="T20" fmla="*/ 6447107 w 6481445"/>
                <a:gd name="T21" fmla="*/ 33877 h 693420"/>
                <a:gd name="T22" fmla="*/ 6410374 w 6481445"/>
                <a:gd name="T23" fmla="*/ 9092 h 693420"/>
                <a:gd name="T24" fmla="*/ 6365367 w 6481445"/>
                <a:gd name="T25" fmla="*/ 0 h 693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693420">
                  <a:moveTo>
                    <a:pt x="6365367" y="0"/>
                  </a:moveTo>
                  <a:lnTo>
                    <a:pt x="0" y="0"/>
                  </a:lnTo>
                  <a:lnTo>
                    <a:pt x="0" y="693292"/>
                  </a:lnTo>
                  <a:lnTo>
                    <a:pt x="6365367" y="693292"/>
                  </a:lnTo>
                  <a:lnTo>
                    <a:pt x="6410374" y="684200"/>
                  </a:lnTo>
                  <a:lnTo>
                    <a:pt x="6447107" y="659415"/>
                  </a:lnTo>
                  <a:lnTo>
                    <a:pt x="6471862" y="622677"/>
                  </a:lnTo>
                  <a:lnTo>
                    <a:pt x="6480936" y="577722"/>
                  </a:lnTo>
                  <a:lnTo>
                    <a:pt x="6480936" y="115569"/>
                  </a:lnTo>
                  <a:lnTo>
                    <a:pt x="6471862" y="70615"/>
                  </a:lnTo>
                  <a:lnTo>
                    <a:pt x="6447107" y="33877"/>
                  </a:lnTo>
                  <a:lnTo>
                    <a:pt x="6410374" y="9092"/>
                  </a:lnTo>
                  <a:lnTo>
                    <a:pt x="6365367" y="0"/>
                  </a:lnTo>
                  <a:close/>
                </a:path>
              </a:pathLst>
            </a:custGeom>
            <a:solidFill>
              <a:srgbClr val="CDE3ED">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4050" name="object 24">
              <a:extLst>
                <a:ext uri="{FF2B5EF4-FFF2-40B4-BE49-F238E27FC236}">
                  <a16:creationId xmlns:a16="http://schemas.microsoft.com/office/drawing/2014/main" id="{6AB7ECB1-D6F0-4853-E63D-CD22BBF9D701}"/>
                </a:ext>
              </a:extLst>
            </p:cNvPr>
            <p:cNvSpPr>
              <a:spLocks/>
            </p:cNvSpPr>
            <p:nvPr/>
          </p:nvSpPr>
          <p:spPr bwMode="auto">
            <a:xfrm>
              <a:off x="4754499" y="3901821"/>
              <a:ext cx="6481445" cy="693420"/>
            </a:xfrm>
            <a:custGeom>
              <a:avLst/>
              <a:gdLst>
                <a:gd name="T0" fmla="*/ 6480936 w 6481445"/>
                <a:gd name="T1" fmla="*/ 115569 h 693420"/>
                <a:gd name="T2" fmla="*/ 6480936 w 6481445"/>
                <a:gd name="T3" fmla="*/ 577722 h 693420"/>
                <a:gd name="T4" fmla="*/ 6471862 w 6481445"/>
                <a:gd name="T5" fmla="*/ 622677 h 693420"/>
                <a:gd name="T6" fmla="*/ 6447107 w 6481445"/>
                <a:gd name="T7" fmla="*/ 659415 h 693420"/>
                <a:gd name="T8" fmla="*/ 6410374 w 6481445"/>
                <a:gd name="T9" fmla="*/ 684200 h 693420"/>
                <a:gd name="T10" fmla="*/ 6365367 w 6481445"/>
                <a:gd name="T11" fmla="*/ 693292 h 693420"/>
                <a:gd name="T12" fmla="*/ 0 w 6481445"/>
                <a:gd name="T13" fmla="*/ 693292 h 693420"/>
                <a:gd name="T14" fmla="*/ 0 w 6481445"/>
                <a:gd name="T15" fmla="*/ 0 h 693420"/>
                <a:gd name="T16" fmla="*/ 6365367 w 6481445"/>
                <a:gd name="T17" fmla="*/ 0 h 693420"/>
                <a:gd name="T18" fmla="*/ 6410374 w 6481445"/>
                <a:gd name="T19" fmla="*/ 9092 h 693420"/>
                <a:gd name="T20" fmla="*/ 6447107 w 6481445"/>
                <a:gd name="T21" fmla="*/ 33877 h 693420"/>
                <a:gd name="T22" fmla="*/ 6471862 w 6481445"/>
                <a:gd name="T23" fmla="*/ 70615 h 693420"/>
                <a:gd name="T24" fmla="*/ 6480936 w 6481445"/>
                <a:gd name="T25" fmla="*/ 115569 h 693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693420">
                  <a:moveTo>
                    <a:pt x="6480936" y="115569"/>
                  </a:moveTo>
                  <a:lnTo>
                    <a:pt x="6480936" y="577722"/>
                  </a:lnTo>
                  <a:lnTo>
                    <a:pt x="6471862" y="622677"/>
                  </a:lnTo>
                  <a:lnTo>
                    <a:pt x="6447107" y="659415"/>
                  </a:lnTo>
                  <a:lnTo>
                    <a:pt x="6410374" y="684200"/>
                  </a:lnTo>
                  <a:lnTo>
                    <a:pt x="6365367" y="693292"/>
                  </a:lnTo>
                  <a:lnTo>
                    <a:pt x="0" y="693292"/>
                  </a:lnTo>
                  <a:lnTo>
                    <a:pt x="0" y="0"/>
                  </a:lnTo>
                  <a:lnTo>
                    <a:pt x="6365367" y="0"/>
                  </a:lnTo>
                  <a:lnTo>
                    <a:pt x="6410374" y="9092"/>
                  </a:lnTo>
                  <a:lnTo>
                    <a:pt x="6447107" y="33877"/>
                  </a:lnTo>
                  <a:lnTo>
                    <a:pt x="6471862" y="70615"/>
                  </a:lnTo>
                  <a:lnTo>
                    <a:pt x="6480936" y="115569"/>
                  </a:lnTo>
                  <a:close/>
                </a:path>
              </a:pathLst>
            </a:custGeom>
            <a:noFill/>
            <a:ln w="12700">
              <a:solidFill>
                <a:srgbClr val="CDE3E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14027" name="object 25">
            <a:extLst>
              <a:ext uri="{FF2B5EF4-FFF2-40B4-BE49-F238E27FC236}">
                <a16:creationId xmlns:a16="http://schemas.microsoft.com/office/drawing/2014/main" id="{7D77C4C0-DE8C-11AD-9F79-C484D36C3E03}"/>
              </a:ext>
            </a:extLst>
          </p:cNvPr>
          <p:cNvSpPr txBox="1">
            <a:spLocks noChangeArrowheads="1"/>
          </p:cNvSpPr>
          <p:nvPr/>
        </p:nvSpPr>
        <p:spPr bwMode="auto">
          <a:xfrm>
            <a:off x="3570288" y="3925888"/>
            <a:ext cx="4803775"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309563" indent="-128588">
              <a:spcBef>
                <a:spcPct val="20000"/>
              </a:spcBef>
              <a:buClr>
                <a:schemeClr val="accent1"/>
              </a:buClr>
              <a:buSzPct val="50000"/>
              <a:buFont typeface="Wingdings 2" panose="05020102010507070707" pitchFamily="18" charset="2"/>
              <a:buChar char=""/>
              <a:tabLst>
                <a:tab pos="3095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095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095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Char char="•"/>
            </a:pPr>
            <a:r>
              <a:rPr lang="zh-TW" altLang="zh-TW" sz="1300">
                <a:latin typeface="微軟正黑體" panose="020B0604030504040204" pitchFamily="34" charset="-120"/>
                <a:ea typeface="微軟正黑體" panose="020B0604030504040204" pitchFamily="34" charset="-120"/>
              </a:rPr>
              <a:t>健康與體育、藝術、綜合活動及</a:t>
            </a:r>
            <a:r>
              <a:rPr lang="zh-TW" altLang="zh-TW" sz="1300">
                <a:solidFill>
                  <a:srgbClr val="FF0000"/>
                </a:solidFill>
                <a:latin typeface="微軟正黑體" panose="020B0604030504040204" pitchFamily="34" charset="-120"/>
                <a:ea typeface="微軟正黑體" panose="020B0604030504040204" pitchFamily="34" charset="-120"/>
              </a:rPr>
              <a:t>科技</a:t>
            </a:r>
            <a:endParaRPr lang="zh-TW" altLang="zh-TW" sz="1300">
              <a:latin typeface="微軟正黑體" panose="020B0604030504040204" pitchFamily="34" charset="-120"/>
              <a:ea typeface="微軟正黑體" panose="020B0604030504040204" pitchFamily="34" charset="-120"/>
            </a:endParaRPr>
          </a:p>
        </p:txBody>
      </p:sp>
      <p:grpSp>
        <p:nvGrpSpPr>
          <p:cNvPr id="214028" name="object 26">
            <a:extLst>
              <a:ext uri="{FF2B5EF4-FFF2-40B4-BE49-F238E27FC236}">
                <a16:creationId xmlns:a16="http://schemas.microsoft.com/office/drawing/2014/main" id="{E6F13632-F0DC-6FEC-CD2A-1CC3D30BB10A}"/>
              </a:ext>
            </a:extLst>
          </p:cNvPr>
          <p:cNvGrpSpPr>
            <a:grpSpLocks/>
          </p:cNvGrpSpPr>
          <p:nvPr/>
        </p:nvGrpSpPr>
        <p:grpSpPr bwMode="auto">
          <a:xfrm>
            <a:off x="827088" y="3713163"/>
            <a:ext cx="2743200" cy="660400"/>
            <a:chOff x="1102690" y="3808857"/>
            <a:chExt cx="3658235" cy="879475"/>
          </a:xfrm>
        </p:grpSpPr>
        <p:sp>
          <p:nvSpPr>
            <p:cNvPr id="214045" name="object 27">
              <a:extLst>
                <a:ext uri="{FF2B5EF4-FFF2-40B4-BE49-F238E27FC236}">
                  <a16:creationId xmlns:a16="http://schemas.microsoft.com/office/drawing/2014/main" id="{47B3DE36-71EB-E471-39B4-0E2C5B222D59}"/>
                </a:ext>
              </a:extLst>
            </p:cNvPr>
            <p:cNvSpPr>
              <a:spLocks/>
            </p:cNvSpPr>
            <p:nvPr/>
          </p:nvSpPr>
          <p:spPr bwMode="auto">
            <a:xfrm>
              <a:off x="1109040" y="3815207"/>
              <a:ext cx="3645535" cy="866775"/>
            </a:xfrm>
            <a:custGeom>
              <a:avLst/>
              <a:gdLst>
                <a:gd name="T0" fmla="*/ 3501059 w 3645535"/>
                <a:gd name="T1" fmla="*/ 0 h 866775"/>
                <a:gd name="T2" fmla="*/ 144411 w 3645535"/>
                <a:gd name="T3" fmla="*/ 0 h 866775"/>
                <a:gd name="T4" fmla="*/ 98766 w 3645535"/>
                <a:gd name="T5" fmla="*/ 7360 h 866775"/>
                <a:gd name="T6" fmla="*/ 59124 w 3645535"/>
                <a:gd name="T7" fmla="*/ 27858 h 866775"/>
                <a:gd name="T8" fmla="*/ 27863 w 3645535"/>
                <a:gd name="T9" fmla="*/ 59115 h 866775"/>
                <a:gd name="T10" fmla="*/ 7362 w 3645535"/>
                <a:gd name="T11" fmla="*/ 98755 h 866775"/>
                <a:gd name="T12" fmla="*/ 0 w 3645535"/>
                <a:gd name="T13" fmla="*/ 144399 h 866775"/>
                <a:gd name="T14" fmla="*/ 0 w 3645535"/>
                <a:gd name="T15" fmla="*/ 722122 h 866775"/>
                <a:gd name="T16" fmla="*/ 7362 w 3645535"/>
                <a:gd name="T17" fmla="*/ 767765 h 866775"/>
                <a:gd name="T18" fmla="*/ 27863 w 3645535"/>
                <a:gd name="T19" fmla="*/ 807405 h 866775"/>
                <a:gd name="T20" fmla="*/ 59124 w 3645535"/>
                <a:gd name="T21" fmla="*/ 838662 h 866775"/>
                <a:gd name="T22" fmla="*/ 98766 w 3645535"/>
                <a:gd name="T23" fmla="*/ 859160 h 866775"/>
                <a:gd name="T24" fmla="*/ 144411 w 3645535"/>
                <a:gd name="T25" fmla="*/ 866521 h 866775"/>
                <a:gd name="T26" fmla="*/ 3501059 w 3645535"/>
                <a:gd name="T27" fmla="*/ 866521 h 866775"/>
                <a:gd name="T28" fmla="*/ 3546703 w 3645535"/>
                <a:gd name="T29" fmla="*/ 859160 h 866775"/>
                <a:gd name="T30" fmla="*/ 3586342 w 3645535"/>
                <a:gd name="T31" fmla="*/ 838662 h 866775"/>
                <a:gd name="T32" fmla="*/ 3617600 w 3645535"/>
                <a:gd name="T33" fmla="*/ 807405 h 866775"/>
                <a:gd name="T34" fmla="*/ 3638097 w 3645535"/>
                <a:gd name="T35" fmla="*/ 767765 h 866775"/>
                <a:gd name="T36" fmla="*/ 3645458 w 3645535"/>
                <a:gd name="T37" fmla="*/ 722122 h 866775"/>
                <a:gd name="T38" fmla="*/ 3645458 w 3645535"/>
                <a:gd name="T39" fmla="*/ 144399 h 866775"/>
                <a:gd name="T40" fmla="*/ 3638097 w 3645535"/>
                <a:gd name="T41" fmla="*/ 98755 h 866775"/>
                <a:gd name="T42" fmla="*/ 3617600 w 3645535"/>
                <a:gd name="T43" fmla="*/ 59115 h 866775"/>
                <a:gd name="T44" fmla="*/ 3586342 w 3645535"/>
                <a:gd name="T45" fmla="*/ 27858 h 866775"/>
                <a:gd name="T46" fmla="*/ 3546703 w 3645535"/>
                <a:gd name="T47" fmla="*/ 7360 h 866775"/>
                <a:gd name="T48" fmla="*/ 3501059 w 3645535"/>
                <a:gd name="T49" fmla="*/ 0 h 8667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45535" h="866775">
                  <a:moveTo>
                    <a:pt x="3501059" y="0"/>
                  </a:moveTo>
                  <a:lnTo>
                    <a:pt x="144411" y="0"/>
                  </a:lnTo>
                  <a:lnTo>
                    <a:pt x="98766" y="7360"/>
                  </a:lnTo>
                  <a:lnTo>
                    <a:pt x="59124" y="27858"/>
                  </a:lnTo>
                  <a:lnTo>
                    <a:pt x="27863" y="59115"/>
                  </a:lnTo>
                  <a:lnTo>
                    <a:pt x="7362" y="98755"/>
                  </a:lnTo>
                  <a:lnTo>
                    <a:pt x="0" y="144399"/>
                  </a:lnTo>
                  <a:lnTo>
                    <a:pt x="0" y="722122"/>
                  </a:lnTo>
                  <a:lnTo>
                    <a:pt x="7362" y="767765"/>
                  </a:lnTo>
                  <a:lnTo>
                    <a:pt x="27863" y="807405"/>
                  </a:lnTo>
                  <a:lnTo>
                    <a:pt x="59124" y="838662"/>
                  </a:lnTo>
                  <a:lnTo>
                    <a:pt x="98766" y="859160"/>
                  </a:lnTo>
                  <a:lnTo>
                    <a:pt x="144411" y="866521"/>
                  </a:lnTo>
                  <a:lnTo>
                    <a:pt x="3501059" y="866521"/>
                  </a:lnTo>
                  <a:lnTo>
                    <a:pt x="3546703" y="859160"/>
                  </a:lnTo>
                  <a:lnTo>
                    <a:pt x="3586342" y="838662"/>
                  </a:lnTo>
                  <a:lnTo>
                    <a:pt x="3617600" y="807405"/>
                  </a:lnTo>
                  <a:lnTo>
                    <a:pt x="3638097" y="767765"/>
                  </a:lnTo>
                  <a:lnTo>
                    <a:pt x="3645458" y="722122"/>
                  </a:lnTo>
                  <a:lnTo>
                    <a:pt x="3645458" y="144399"/>
                  </a:lnTo>
                  <a:lnTo>
                    <a:pt x="3638097" y="98755"/>
                  </a:lnTo>
                  <a:lnTo>
                    <a:pt x="3617600" y="59115"/>
                  </a:lnTo>
                  <a:lnTo>
                    <a:pt x="3586342" y="27858"/>
                  </a:lnTo>
                  <a:lnTo>
                    <a:pt x="3546703" y="7360"/>
                  </a:lnTo>
                  <a:lnTo>
                    <a:pt x="3501059" y="0"/>
                  </a:lnTo>
                  <a:close/>
                </a:path>
              </a:pathLst>
            </a:custGeom>
            <a:solidFill>
              <a:srgbClr val="27AED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4046" name="object 28">
              <a:extLst>
                <a:ext uri="{FF2B5EF4-FFF2-40B4-BE49-F238E27FC236}">
                  <a16:creationId xmlns:a16="http://schemas.microsoft.com/office/drawing/2014/main" id="{82195888-CE11-45C8-57E9-732B861E0385}"/>
                </a:ext>
              </a:extLst>
            </p:cNvPr>
            <p:cNvSpPr>
              <a:spLocks/>
            </p:cNvSpPr>
            <p:nvPr/>
          </p:nvSpPr>
          <p:spPr bwMode="auto">
            <a:xfrm>
              <a:off x="1109040" y="3815207"/>
              <a:ext cx="3645535" cy="866775"/>
            </a:xfrm>
            <a:custGeom>
              <a:avLst/>
              <a:gdLst>
                <a:gd name="T0" fmla="*/ 0 w 3645535"/>
                <a:gd name="T1" fmla="*/ 144399 h 866775"/>
                <a:gd name="T2" fmla="*/ 7362 w 3645535"/>
                <a:gd name="T3" fmla="*/ 98755 h 866775"/>
                <a:gd name="T4" fmla="*/ 27863 w 3645535"/>
                <a:gd name="T5" fmla="*/ 59115 h 866775"/>
                <a:gd name="T6" fmla="*/ 59124 w 3645535"/>
                <a:gd name="T7" fmla="*/ 27858 h 866775"/>
                <a:gd name="T8" fmla="*/ 98766 w 3645535"/>
                <a:gd name="T9" fmla="*/ 7360 h 866775"/>
                <a:gd name="T10" fmla="*/ 144411 w 3645535"/>
                <a:gd name="T11" fmla="*/ 0 h 866775"/>
                <a:gd name="T12" fmla="*/ 3501059 w 3645535"/>
                <a:gd name="T13" fmla="*/ 0 h 866775"/>
                <a:gd name="T14" fmla="*/ 3546703 w 3645535"/>
                <a:gd name="T15" fmla="*/ 7360 h 866775"/>
                <a:gd name="T16" fmla="*/ 3586342 w 3645535"/>
                <a:gd name="T17" fmla="*/ 27858 h 866775"/>
                <a:gd name="T18" fmla="*/ 3617600 w 3645535"/>
                <a:gd name="T19" fmla="*/ 59115 h 866775"/>
                <a:gd name="T20" fmla="*/ 3638097 w 3645535"/>
                <a:gd name="T21" fmla="*/ 98755 h 866775"/>
                <a:gd name="T22" fmla="*/ 3645458 w 3645535"/>
                <a:gd name="T23" fmla="*/ 144399 h 866775"/>
                <a:gd name="T24" fmla="*/ 3645458 w 3645535"/>
                <a:gd name="T25" fmla="*/ 722122 h 866775"/>
                <a:gd name="T26" fmla="*/ 3638097 w 3645535"/>
                <a:gd name="T27" fmla="*/ 767765 h 866775"/>
                <a:gd name="T28" fmla="*/ 3617600 w 3645535"/>
                <a:gd name="T29" fmla="*/ 807405 h 866775"/>
                <a:gd name="T30" fmla="*/ 3586342 w 3645535"/>
                <a:gd name="T31" fmla="*/ 838662 h 866775"/>
                <a:gd name="T32" fmla="*/ 3546703 w 3645535"/>
                <a:gd name="T33" fmla="*/ 859160 h 866775"/>
                <a:gd name="T34" fmla="*/ 3501059 w 3645535"/>
                <a:gd name="T35" fmla="*/ 866521 h 866775"/>
                <a:gd name="T36" fmla="*/ 144411 w 3645535"/>
                <a:gd name="T37" fmla="*/ 866521 h 866775"/>
                <a:gd name="T38" fmla="*/ 98766 w 3645535"/>
                <a:gd name="T39" fmla="*/ 859160 h 866775"/>
                <a:gd name="T40" fmla="*/ 59124 w 3645535"/>
                <a:gd name="T41" fmla="*/ 838662 h 866775"/>
                <a:gd name="T42" fmla="*/ 27863 w 3645535"/>
                <a:gd name="T43" fmla="*/ 807405 h 866775"/>
                <a:gd name="T44" fmla="*/ 7362 w 3645535"/>
                <a:gd name="T45" fmla="*/ 767765 h 866775"/>
                <a:gd name="T46" fmla="*/ 0 w 3645535"/>
                <a:gd name="T47" fmla="*/ 722122 h 866775"/>
                <a:gd name="T48" fmla="*/ 0 w 3645535"/>
                <a:gd name="T49" fmla="*/ 144399 h 8667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45535" h="866775">
                  <a:moveTo>
                    <a:pt x="0" y="144399"/>
                  </a:moveTo>
                  <a:lnTo>
                    <a:pt x="7362" y="98755"/>
                  </a:lnTo>
                  <a:lnTo>
                    <a:pt x="27863" y="59115"/>
                  </a:lnTo>
                  <a:lnTo>
                    <a:pt x="59124" y="27858"/>
                  </a:lnTo>
                  <a:lnTo>
                    <a:pt x="98766" y="7360"/>
                  </a:lnTo>
                  <a:lnTo>
                    <a:pt x="144411" y="0"/>
                  </a:lnTo>
                  <a:lnTo>
                    <a:pt x="3501059" y="0"/>
                  </a:lnTo>
                  <a:lnTo>
                    <a:pt x="3546703" y="7360"/>
                  </a:lnTo>
                  <a:lnTo>
                    <a:pt x="3586342" y="27858"/>
                  </a:lnTo>
                  <a:lnTo>
                    <a:pt x="3617600" y="59115"/>
                  </a:lnTo>
                  <a:lnTo>
                    <a:pt x="3638097" y="98755"/>
                  </a:lnTo>
                  <a:lnTo>
                    <a:pt x="3645458" y="144399"/>
                  </a:lnTo>
                  <a:lnTo>
                    <a:pt x="3645458" y="722122"/>
                  </a:lnTo>
                  <a:lnTo>
                    <a:pt x="3638097" y="767765"/>
                  </a:lnTo>
                  <a:lnTo>
                    <a:pt x="3617600" y="807405"/>
                  </a:lnTo>
                  <a:lnTo>
                    <a:pt x="3586342" y="838662"/>
                  </a:lnTo>
                  <a:lnTo>
                    <a:pt x="3546703" y="859160"/>
                  </a:lnTo>
                  <a:lnTo>
                    <a:pt x="3501059" y="866521"/>
                  </a:lnTo>
                  <a:lnTo>
                    <a:pt x="144411" y="866521"/>
                  </a:lnTo>
                  <a:lnTo>
                    <a:pt x="98766" y="859160"/>
                  </a:lnTo>
                  <a:lnTo>
                    <a:pt x="59124" y="838662"/>
                  </a:lnTo>
                  <a:lnTo>
                    <a:pt x="27863" y="807405"/>
                  </a:lnTo>
                  <a:lnTo>
                    <a:pt x="7362" y="767765"/>
                  </a:lnTo>
                  <a:lnTo>
                    <a:pt x="0" y="722122"/>
                  </a:lnTo>
                  <a:lnTo>
                    <a:pt x="0" y="144399"/>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14029" name="object 29">
            <a:extLst>
              <a:ext uri="{FF2B5EF4-FFF2-40B4-BE49-F238E27FC236}">
                <a16:creationId xmlns:a16="http://schemas.microsoft.com/office/drawing/2014/main" id="{B3D8DE17-6091-93A2-EB4C-BA9AD7A4F206}"/>
              </a:ext>
            </a:extLst>
          </p:cNvPr>
          <p:cNvSpPr>
            <a:spLocks noGrp="1"/>
          </p:cNvSpPr>
          <p:nvPr>
            <p:ph type="title"/>
          </p:nvPr>
        </p:nvSpPr>
        <p:spPr>
          <a:xfrm>
            <a:off x="1273175" y="1784350"/>
            <a:ext cx="1851025" cy="2451100"/>
          </a:xfrm>
        </p:spPr>
        <p:txBody>
          <a:bodyPr lIns="0" tIns="10001" rIns="0" bIns="0">
            <a:spAutoFit/>
          </a:bodyPr>
          <a:lstStyle/>
          <a:p>
            <a:pPr marL="9525" algn="just">
              <a:lnSpc>
                <a:spcPct val="187000"/>
              </a:lnSpc>
            </a:pPr>
            <a:r>
              <a:rPr lang="zh-TW" altLang="zh-TW" sz="2400">
                <a:solidFill>
                  <a:srgbClr val="FFFFFF"/>
                </a:solidFill>
                <a:latin typeface="微軟正黑體" panose="020B0604030504040204" pitchFamily="34" charset="-120"/>
              </a:rPr>
              <a:t>多元學習表現</a:t>
            </a:r>
            <a:br>
              <a:rPr lang="zh-TW" altLang="zh-TW" sz="2400">
                <a:latin typeface="微軟正黑體" panose="020B0604030504040204" pitchFamily="34" charset="-120"/>
              </a:rPr>
            </a:br>
            <a:r>
              <a:rPr lang="zh-TW" altLang="zh-TW" sz="2400">
                <a:solidFill>
                  <a:srgbClr val="FFFFFF"/>
                </a:solidFill>
                <a:latin typeface="微軟正黑體" panose="020B0604030504040204" pitchFamily="34" charset="-120"/>
              </a:rPr>
              <a:t>技藝優良弱勢身分均衡學習</a:t>
            </a:r>
            <a:endParaRPr lang="zh-TW" altLang="zh-TW" sz="2400">
              <a:latin typeface="微軟正黑體" panose="020B0604030504040204" pitchFamily="34" charset="-120"/>
            </a:endParaRPr>
          </a:p>
        </p:txBody>
      </p:sp>
      <p:grpSp>
        <p:nvGrpSpPr>
          <p:cNvPr id="214030" name="object 30">
            <a:extLst>
              <a:ext uri="{FF2B5EF4-FFF2-40B4-BE49-F238E27FC236}">
                <a16:creationId xmlns:a16="http://schemas.microsoft.com/office/drawing/2014/main" id="{D0337AE6-6DF1-6942-5988-44C760EEB74F}"/>
              </a:ext>
            </a:extLst>
          </p:cNvPr>
          <p:cNvGrpSpPr>
            <a:grpSpLocks/>
          </p:cNvGrpSpPr>
          <p:nvPr/>
        </p:nvGrpSpPr>
        <p:grpSpPr bwMode="auto">
          <a:xfrm>
            <a:off x="3560763" y="4460875"/>
            <a:ext cx="4870450" cy="530225"/>
            <a:chOff x="4748148" y="4805298"/>
            <a:chExt cx="6494145" cy="706120"/>
          </a:xfrm>
        </p:grpSpPr>
        <p:sp>
          <p:nvSpPr>
            <p:cNvPr id="214043" name="object 31">
              <a:extLst>
                <a:ext uri="{FF2B5EF4-FFF2-40B4-BE49-F238E27FC236}">
                  <a16:creationId xmlns:a16="http://schemas.microsoft.com/office/drawing/2014/main" id="{5B0B9816-D7A2-0081-4DAF-12CA25DB077D}"/>
                </a:ext>
              </a:extLst>
            </p:cNvPr>
            <p:cNvSpPr>
              <a:spLocks/>
            </p:cNvSpPr>
            <p:nvPr/>
          </p:nvSpPr>
          <p:spPr bwMode="auto">
            <a:xfrm>
              <a:off x="4754498" y="4811648"/>
              <a:ext cx="6481445" cy="693420"/>
            </a:xfrm>
            <a:custGeom>
              <a:avLst/>
              <a:gdLst>
                <a:gd name="T0" fmla="*/ 6365367 w 6481445"/>
                <a:gd name="T1" fmla="*/ 0 h 693420"/>
                <a:gd name="T2" fmla="*/ 0 w 6481445"/>
                <a:gd name="T3" fmla="*/ 0 h 693420"/>
                <a:gd name="T4" fmla="*/ 0 w 6481445"/>
                <a:gd name="T5" fmla="*/ 693292 h 693420"/>
                <a:gd name="T6" fmla="*/ 6365367 w 6481445"/>
                <a:gd name="T7" fmla="*/ 693292 h 693420"/>
                <a:gd name="T8" fmla="*/ 6410374 w 6481445"/>
                <a:gd name="T9" fmla="*/ 684200 h 693420"/>
                <a:gd name="T10" fmla="*/ 6447107 w 6481445"/>
                <a:gd name="T11" fmla="*/ 659415 h 693420"/>
                <a:gd name="T12" fmla="*/ 6471862 w 6481445"/>
                <a:gd name="T13" fmla="*/ 622677 h 693420"/>
                <a:gd name="T14" fmla="*/ 6480936 w 6481445"/>
                <a:gd name="T15" fmla="*/ 577722 h 693420"/>
                <a:gd name="T16" fmla="*/ 6480936 w 6481445"/>
                <a:gd name="T17" fmla="*/ 115569 h 693420"/>
                <a:gd name="T18" fmla="*/ 6471862 w 6481445"/>
                <a:gd name="T19" fmla="*/ 70615 h 693420"/>
                <a:gd name="T20" fmla="*/ 6447107 w 6481445"/>
                <a:gd name="T21" fmla="*/ 33877 h 693420"/>
                <a:gd name="T22" fmla="*/ 6410374 w 6481445"/>
                <a:gd name="T23" fmla="*/ 9092 h 693420"/>
                <a:gd name="T24" fmla="*/ 6365367 w 6481445"/>
                <a:gd name="T25" fmla="*/ 0 h 693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693420">
                  <a:moveTo>
                    <a:pt x="6365367" y="0"/>
                  </a:moveTo>
                  <a:lnTo>
                    <a:pt x="0" y="0"/>
                  </a:lnTo>
                  <a:lnTo>
                    <a:pt x="0" y="693292"/>
                  </a:lnTo>
                  <a:lnTo>
                    <a:pt x="6365367" y="693292"/>
                  </a:lnTo>
                  <a:lnTo>
                    <a:pt x="6410374" y="684200"/>
                  </a:lnTo>
                  <a:lnTo>
                    <a:pt x="6447107" y="659415"/>
                  </a:lnTo>
                  <a:lnTo>
                    <a:pt x="6471862" y="622677"/>
                  </a:lnTo>
                  <a:lnTo>
                    <a:pt x="6480936" y="577722"/>
                  </a:lnTo>
                  <a:lnTo>
                    <a:pt x="6480936" y="115569"/>
                  </a:lnTo>
                  <a:lnTo>
                    <a:pt x="6471862" y="70615"/>
                  </a:lnTo>
                  <a:lnTo>
                    <a:pt x="6447107" y="33877"/>
                  </a:lnTo>
                  <a:lnTo>
                    <a:pt x="6410374" y="9092"/>
                  </a:lnTo>
                  <a:lnTo>
                    <a:pt x="6365367" y="0"/>
                  </a:lnTo>
                  <a:close/>
                </a:path>
              </a:pathLst>
            </a:custGeom>
            <a:solidFill>
              <a:srgbClr val="CDE8EE">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4044" name="object 32">
              <a:extLst>
                <a:ext uri="{FF2B5EF4-FFF2-40B4-BE49-F238E27FC236}">
                  <a16:creationId xmlns:a16="http://schemas.microsoft.com/office/drawing/2014/main" id="{D7219DED-174B-D86B-37A1-48D858C3EA41}"/>
                </a:ext>
              </a:extLst>
            </p:cNvPr>
            <p:cNvSpPr>
              <a:spLocks/>
            </p:cNvSpPr>
            <p:nvPr/>
          </p:nvSpPr>
          <p:spPr bwMode="auto">
            <a:xfrm>
              <a:off x="4754498" y="4811648"/>
              <a:ext cx="6481445" cy="693420"/>
            </a:xfrm>
            <a:custGeom>
              <a:avLst/>
              <a:gdLst>
                <a:gd name="T0" fmla="*/ 6480936 w 6481445"/>
                <a:gd name="T1" fmla="*/ 115569 h 693420"/>
                <a:gd name="T2" fmla="*/ 6480936 w 6481445"/>
                <a:gd name="T3" fmla="*/ 577722 h 693420"/>
                <a:gd name="T4" fmla="*/ 6471862 w 6481445"/>
                <a:gd name="T5" fmla="*/ 622677 h 693420"/>
                <a:gd name="T6" fmla="*/ 6447107 w 6481445"/>
                <a:gd name="T7" fmla="*/ 659415 h 693420"/>
                <a:gd name="T8" fmla="*/ 6410374 w 6481445"/>
                <a:gd name="T9" fmla="*/ 684200 h 693420"/>
                <a:gd name="T10" fmla="*/ 6365367 w 6481445"/>
                <a:gd name="T11" fmla="*/ 693292 h 693420"/>
                <a:gd name="T12" fmla="*/ 0 w 6481445"/>
                <a:gd name="T13" fmla="*/ 693292 h 693420"/>
                <a:gd name="T14" fmla="*/ 0 w 6481445"/>
                <a:gd name="T15" fmla="*/ 0 h 693420"/>
                <a:gd name="T16" fmla="*/ 6365367 w 6481445"/>
                <a:gd name="T17" fmla="*/ 0 h 693420"/>
                <a:gd name="T18" fmla="*/ 6410374 w 6481445"/>
                <a:gd name="T19" fmla="*/ 9092 h 693420"/>
                <a:gd name="T20" fmla="*/ 6447107 w 6481445"/>
                <a:gd name="T21" fmla="*/ 33877 h 693420"/>
                <a:gd name="T22" fmla="*/ 6471862 w 6481445"/>
                <a:gd name="T23" fmla="*/ 70615 h 693420"/>
                <a:gd name="T24" fmla="*/ 6480936 w 6481445"/>
                <a:gd name="T25" fmla="*/ 115569 h 693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693420">
                  <a:moveTo>
                    <a:pt x="6480936" y="115569"/>
                  </a:moveTo>
                  <a:lnTo>
                    <a:pt x="6480936" y="577722"/>
                  </a:lnTo>
                  <a:lnTo>
                    <a:pt x="6471862" y="622677"/>
                  </a:lnTo>
                  <a:lnTo>
                    <a:pt x="6447107" y="659415"/>
                  </a:lnTo>
                  <a:lnTo>
                    <a:pt x="6410374" y="684200"/>
                  </a:lnTo>
                  <a:lnTo>
                    <a:pt x="6365367" y="693292"/>
                  </a:lnTo>
                  <a:lnTo>
                    <a:pt x="0" y="693292"/>
                  </a:lnTo>
                  <a:lnTo>
                    <a:pt x="0" y="0"/>
                  </a:lnTo>
                  <a:lnTo>
                    <a:pt x="6365367" y="0"/>
                  </a:lnTo>
                  <a:lnTo>
                    <a:pt x="6410374" y="9092"/>
                  </a:lnTo>
                  <a:lnTo>
                    <a:pt x="6447107" y="33877"/>
                  </a:lnTo>
                  <a:lnTo>
                    <a:pt x="6471862" y="70615"/>
                  </a:lnTo>
                  <a:lnTo>
                    <a:pt x="6480936" y="115569"/>
                  </a:lnTo>
                  <a:close/>
                </a:path>
              </a:pathLst>
            </a:custGeom>
            <a:noFill/>
            <a:ln w="12700">
              <a:solidFill>
                <a:srgbClr val="CDE8E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14031" name="object 33">
            <a:extLst>
              <a:ext uri="{FF2B5EF4-FFF2-40B4-BE49-F238E27FC236}">
                <a16:creationId xmlns:a16="http://schemas.microsoft.com/office/drawing/2014/main" id="{2CA19180-4F6E-BF1C-D78C-970BF15CB7BD}"/>
              </a:ext>
            </a:extLst>
          </p:cNvPr>
          <p:cNvSpPr txBox="1">
            <a:spLocks noChangeArrowheads="1"/>
          </p:cNvSpPr>
          <p:nvPr/>
        </p:nvSpPr>
        <p:spPr bwMode="auto">
          <a:xfrm>
            <a:off x="3570288" y="4608513"/>
            <a:ext cx="4803775"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309563" indent="-128588">
              <a:spcBef>
                <a:spcPct val="20000"/>
              </a:spcBef>
              <a:buClr>
                <a:schemeClr val="accent1"/>
              </a:buClr>
              <a:buSzPct val="50000"/>
              <a:buFont typeface="Wingdings 2" panose="05020102010507070707" pitchFamily="18" charset="2"/>
              <a:buChar char=""/>
              <a:tabLst>
                <a:tab pos="3095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095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095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Char char="•"/>
            </a:pPr>
            <a:r>
              <a:rPr lang="zh-TW" altLang="zh-TW" sz="1300">
                <a:latin typeface="微軟正黑體" panose="020B0604030504040204" pitchFamily="34" charset="-120"/>
                <a:ea typeface="微軟正黑體" panose="020B0604030504040204" pitchFamily="34" charset="-120"/>
              </a:rPr>
              <a:t>國文、數學、英語、自然、社會及寫作測驗</a:t>
            </a:r>
          </a:p>
        </p:txBody>
      </p:sp>
      <p:grpSp>
        <p:nvGrpSpPr>
          <p:cNvPr id="214032" name="object 34">
            <a:extLst>
              <a:ext uri="{FF2B5EF4-FFF2-40B4-BE49-F238E27FC236}">
                <a16:creationId xmlns:a16="http://schemas.microsoft.com/office/drawing/2014/main" id="{6CC32810-7DC9-D804-A863-BE4F31E032E3}"/>
              </a:ext>
            </a:extLst>
          </p:cNvPr>
          <p:cNvGrpSpPr>
            <a:grpSpLocks/>
          </p:cNvGrpSpPr>
          <p:nvPr/>
        </p:nvGrpSpPr>
        <p:grpSpPr bwMode="auto">
          <a:xfrm>
            <a:off x="827088" y="4395788"/>
            <a:ext cx="7604125" cy="1277937"/>
            <a:chOff x="1102690" y="4718684"/>
            <a:chExt cx="10139680" cy="1702435"/>
          </a:xfrm>
        </p:grpSpPr>
        <p:sp>
          <p:nvSpPr>
            <p:cNvPr id="214039" name="object 35">
              <a:extLst>
                <a:ext uri="{FF2B5EF4-FFF2-40B4-BE49-F238E27FC236}">
                  <a16:creationId xmlns:a16="http://schemas.microsoft.com/office/drawing/2014/main" id="{E7286EBF-8208-A4DD-5AA3-D00D02A447E3}"/>
                </a:ext>
              </a:extLst>
            </p:cNvPr>
            <p:cNvSpPr>
              <a:spLocks/>
            </p:cNvSpPr>
            <p:nvPr/>
          </p:nvSpPr>
          <p:spPr bwMode="auto">
            <a:xfrm>
              <a:off x="1109040" y="4725034"/>
              <a:ext cx="3645535" cy="866775"/>
            </a:xfrm>
            <a:custGeom>
              <a:avLst/>
              <a:gdLst>
                <a:gd name="T0" fmla="*/ 3501059 w 3645535"/>
                <a:gd name="T1" fmla="*/ 0 h 866775"/>
                <a:gd name="T2" fmla="*/ 144411 w 3645535"/>
                <a:gd name="T3" fmla="*/ 0 h 866775"/>
                <a:gd name="T4" fmla="*/ 98766 w 3645535"/>
                <a:gd name="T5" fmla="*/ 7360 h 866775"/>
                <a:gd name="T6" fmla="*/ 59124 w 3645535"/>
                <a:gd name="T7" fmla="*/ 27858 h 866775"/>
                <a:gd name="T8" fmla="*/ 27863 w 3645535"/>
                <a:gd name="T9" fmla="*/ 59115 h 866775"/>
                <a:gd name="T10" fmla="*/ 7362 w 3645535"/>
                <a:gd name="T11" fmla="*/ 98755 h 866775"/>
                <a:gd name="T12" fmla="*/ 0 w 3645535"/>
                <a:gd name="T13" fmla="*/ 144398 h 866775"/>
                <a:gd name="T14" fmla="*/ 0 w 3645535"/>
                <a:gd name="T15" fmla="*/ 722121 h 866775"/>
                <a:gd name="T16" fmla="*/ 7362 w 3645535"/>
                <a:gd name="T17" fmla="*/ 767765 h 866775"/>
                <a:gd name="T18" fmla="*/ 27863 w 3645535"/>
                <a:gd name="T19" fmla="*/ 807405 h 866775"/>
                <a:gd name="T20" fmla="*/ 59124 w 3645535"/>
                <a:gd name="T21" fmla="*/ 838662 h 866775"/>
                <a:gd name="T22" fmla="*/ 98766 w 3645535"/>
                <a:gd name="T23" fmla="*/ 859160 h 866775"/>
                <a:gd name="T24" fmla="*/ 144411 w 3645535"/>
                <a:gd name="T25" fmla="*/ 866520 h 866775"/>
                <a:gd name="T26" fmla="*/ 3501059 w 3645535"/>
                <a:gd name="T27" fmla="*/ 866520 h 866775"/>
                <a:gd name="T28" fmla="*/ 3546703 w 3645535"/>
                <a:gd name="T29" fmla="*/ 859160 h 866775"/>
                <a:gd name="T30" fmla="*/ 3586342 w 3645535"/>
                <a:gd name="T31" fmla="*/ 838662 h 866775"/>
                <a:gd name="T32" fmla="*/ 3617600 w 3645535"/>
                <a:gd name="T33" fmla="*/ 807405 h 866775"/>
                <a:gd name="T34" fmla="*/ 3638097 w 3645535"/>
                <a:gd name="T35" fmla="*/ 767765 h 866775"/>
                <a:gd name="T36" fmla="*/ 3645458 w 3645535"/>
                <a:gd name="T37" fmla="*/ 722121 h 866775"/>
                <a:gd name="T38" fmla="*/ 3645458 w 3645535"/>
                <a:gd name="T39" fmla="*/ 144398 h 866775"/>
                <a:gd name="T40" fmla="*/ 3638097 w 3645535"/>
                <a:gd name="T41" fmla="*/ 98755 h 866775"/>
                <a:gd name="T42" fmla="*/ 3617600 w 3645535"/>
                <a:gd name="T43" fmla="*/ 59115 h 866775"/>
                <a:gd name="T44" fmla="*/ 3586342 w 3645535"/>
                <a:gd name="T45" fmla="*/ 27858 h 866775"/>
                <a:gd name="T46" fmla="*/ 3546703 w 3645535"/>
                <a:gd name="T47" fmla="*/ 7360 h 866775"/>
                <a:gd name="T48" fmla="*/ 3501059 w 3645535"/>
                <a:gd name="T49" fmla="*/ 0 h 8667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45535" h="866775">
                  <a:moveTo>
                    <a:pt x="3501059" y="0"/>
                  </a:moveTo>
                  <a:lnTo>
                    <a:pt x="144411" y="0"/>
                  </a:lnTo>
                  <a:lnTo>
                    <a:pt x="98766" y="7360"/>
                  </a:lnTo>
                  <a:lnTo>
                    <a:pt x="59124" y="27858"/>
                  </a:lnTo>
                  <a:lnTo>
                    <a:pt x="27863" y="59115"/>
                  </a:lnTo>
                  <a:lnTo>
                    <a:pt x="7362" y="98755"/>
                  </a:lnTo>
                  <a:lnTo>
                    <a:pt x="0" y="144398"/>
                  </a:lnTo>
                  <a:lnTo>
                    <a:pt x="0" y="722121"/>
                  </a:lnTo>
                  <a:lnTo>
                    <a:pt x="7362" y="767765"/>
                  </a:lnTo>
                  <a:lnTo>
                    <a:pt x="27863" y="807405"/>
                  </a:lnTo>
                  <a:lnTo>
                    <a:pt x="59124" y="838662"/>
                  </a:lnTo>
                  <a:lnTo>
                    <a:pt x="98766" y="859160"/>
                  </a:lnTo>
                  <a:lnTo>
                    <a:pt x="144411" y="866520"/>
                  </a:lnTo>
                  <a:lnTo>
                    <a:pt x="3501059" y="866520"/>
                  </a:lnTo>
                  <a:lnTo>
                    <a:pt x="3546703" y="859160"/>
                  </a:lnTo>
                  <a:lnTo>
                    <a:pt x="3586342" y="838662"/>
                  </a:lnTo>
                  <a:lnTo>
                    <a:pt x="3617600" y="807405"/>
                  </a:lnTo>
                  <a:lnTo>
                    <a:pt x="3638097" y="767765"/>
                  </a:lnTo>
                  <a:lnTo>
                    <a:pt x="3645458" y="722121"/>
                  </a:lnTo>
                  <a:lnTo>
                    <a:pt x="3645458" y="144398"/>
                  </a:lnTo>
                  <a:lnTo>
                    <a:pt x="3638097" y="98755"/>
                  </a:lnTo>
                  <a:lnTo>
                    <a:pt x="3617600" y="59115"/>
                  </a:lnTo>
                  <a:lnTo>
                    <a:pt x="3586342" y="27858"/>
                  </a:lnTo>
                  <a:lnTo>
                    <a:pt x="3546703" y="7360"/>
                  </a:lnTo>
                  <a:lnTo>
                    <a:pt x="3501059" y="0"/>
                  </a:lnTo>
                  <a:close/>
                </a:path>
              </a:pathLst>
            </a:custGeom>
            <a:solidFill>
              <a:srgbClr val="27BDD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4040" name="object 36">
              <a:extLst>
                <a:ext uri="{FF2B5EF4-FFF2-40B4-BE49-F238E27FC236}">
                  <a16:creationId xmlns:a16="http://schemas.microsoft.com/office/drawing/2014/main" id="{91A5ED50-BF48-0592-308C-8317280261CE}"/>
                </a:ext>
              </a:extLst>
            </p:cNvPr>
            <p:cNvSpPr>
              <a:spLocks/>
            </p:cNvSpPr>
            <p:nvPr/>
          </p:nvSpPr>
          <p:spPr bwMode="auto">
            <a:xfrm>
              <a:off x="1109040" y="4725034"/>
              <a:ext cx="3645535" cy="866775"/>
            </a:xfrm>
            <a:custGeom>
              <a:avLst/>
              <a:gdLst>
                <a:gd name="T0" fmla="*/ 0 w 3645535"/>
                <a:gd name="T1" fmla="*/ 144398 h 866775"/>
                <a:gd name="T2" fmla="*/ 7362 w 3645535"/>
                <a:gd name="T3" fmla="*/ 98755 h 866775"/>
                <a:gd name="T4" fmla="*/ 27863 w 3645535"/>
                <a:gd name="T5" fmla="*/ 59115 h 866775"/>
                <a:gd name="T6" fmla="*/ 59124 w 3645535"/>
                <a:gd name="T7" fmla="*/ 27858 h 866775"/>
                <a:gd name="T8" fmla="*/ 98766 w 3645535"/>
                <a:gd name="T9" fmla="*/ 7360 h 866775"/>
                <a:gd name="T10" fmla="*/ 144411 w 3645535"/>
                <a:gd name="T11" fmla="*/ 0 h 866775"/>
                <a:gd name="T12" fmla="*/ 3501059 w 3645535"/>
                <a:gd name="T13" fmla="*/ 0 h 866775"/>
                <a:gd name="T14" fmla="*/ 3546703 w 3645535"/>
                <a:gd name="T15" fmla="*/ 7360 h 866775"/>
                <a:gd name="T16" fmla="*/ 3586342 w 3645535"/>
                <a:gd name="T17" fmla="*/ 27858 h 866775"/>
                <a:gd name="T18" fmla="*/ 3617600 w 3645535"/>
                <a:gd name="T19" fmla="*/ 59115 h 866775"/>
                <a:gd name="T20" fmla="*/ 3638097 w 3645535"/>
                <a:gd name="T21" fmla="*/ 98755 h 866775"/>
                <a:gd name="T22" fmla="*/ 3645458 w 3645535"/>
                <a:gd name="T23" fmla="*/ 144398 h 866775"/>
                <a:gd name="T24" fmla="*/ 3645458 w 3645535"/>
                <a:gd name="T25" fmla="*/ 722121 h 866775"/>
                <a:gd name="T26" fmla="*/ 3638097 w 3645535"/>
                <a:gd name="T27" fmla="*/ 767765 h 866775"/>
                <a:gd name="T28" fmla="*/ 3617600 w 3645535"/>
                <a:gd name="T29" fmla="*/ 807405 h 866775"/>
                <a:gd name="T30" fmla="*/ 3586342 w 3645535"/>
                <a:gd name="T31" fmla="*/ 838662 h 866775"/>
                <a:gd name="T32" fmla="*/ 3546703 w 3645535"/>
                <a:gd name="T33" fmla="*/ 859160 h 866775"/>
                <a:gd name="T34" fmla="*/ 3501059 w 3645535"/>
                <a:gd name="T35" fmla="*/ 866520 h 866775"/>
                <a:gd name="T36" fmla="*/ 144411 w 3645535"/>
                <a:gd name="T37" fmla="*/ 866520 h 866775"/>
                <a:gd name="T38" fmla="*/ 98766 w 3645535"/>
                <a:gd name="T39" fmla="*/ 859160 h 866775"/>
                <a:gd name="T40" fmla="*/ 59124 w 3645535"/>
                <a:gd name="T41" fmla="*/ 838662 h 866775"/>
                <a:gd name="T42" fmla="*/ 27863 w 3645535"/>
                <a:gd name="T43" fmla="*/ 807405 h 866775"/>
                <a:gd name="T44" fmla="*/ 7362 w 3645535"/>
                <a:gd name="T45" fmla="*/ 767765 h 866775"/>
                <a:gd name="T46" fmla="*/ 0 w 3645535"/>
                <a:gd name="T47" fmla="*/ 722121 h 866775"/>
                <a:gd name="T48" fmla="*/ 0 w 3645535"/>
                <a:gd name="T49" fmla="*/ 144398 h 8667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45535" h="866775">
                  <a:moveTo>
                    <a:pt x="0" y="144398"/>
                  </a:moveTo>
                  <a:lnTo>
                    <a:pt x="7362" y="98755"/>
                  </a:lnTo>
                  <a:lnTo>
                    <a:pt x="27863" y="59115"/>
                  </a:lnTo>
                  <a:lnTo>
                    <a:pt x="59124" y="27858"/>
                  </a:lnTo>
                  <a:lnTo>
                    <a:pt x="98766" y="7360"/>
                  </a:lnTo>
                  <a:lnTo>
                    <a:pt x="144411" y="0"/>
                  </a:lnTo>
                  <a:lnTo>
                    <a:pt x="3501059" y="0"/>
                  </a:lnTo>
                  <a:lnTo>
                    <a:pt x="3546703" y="7360"/>
                  </a:lnTo>
                  <a:lnTo>
                    <a:pt x="3586342" y="27858"/>
                  </a:lnTo>
                  <a:lnTo>
                    <a:pt x="3617600" y="59115"/>
                  </a:lnTo>
                  <a:lnTo>
                    <a:pt x="3638097" y="98755"/>
                  </a:lnTo>
                  <a:lnTo>
                    <a:pt x="3645458" y="144398"/>
                  </a:lnTo>
                  <a:lnTo>
                    <a:pt x="3645458" y="722121"/>
                  </a:lnTo>
                  <a:lnTo>
                    <a:pt x="3638097" y="767765"/>
                  </a:lnTo>
                  <a:lnTo>
                    <a:pt x="3617600" y="807405"/>
                  </a:lnTo>
                  <a:lnTo>
                    <a:pt x="3586342" y="838662"/>
                  </a:lnTo>
                  <a:lnTo>
                    <a:pt x="3546703" y="859160"/>
                  </a:lnTo>
                  <a:lnTo>
                    <a:pt x="3501059" y="866520"/>
                  </a:lnTo>
                  <a:lnTo>
                    <a:pt x="144411" y="866520"/>
                  </a:lnTo>
                  <a:lnTo>
                    <a:pt x="98766" y="859160"/>
                  </a:lnTo>
                  <a:lnTo>
                    <a:pt x="59124" y="838662"/>
                  </a:lnTo>
                  <a:lnTo>
                    <a:pt x="27863" y="807405"/>
                  </a:lnTo>
                  <a:lnTo>
                    <a:pt x="7362" y="767765"/>
                  </a:lnTo>
                  <a:lnTo>
                    <a:pt x="0" y="722121"/>
                  </a:lnTo>
                  <a:lnTo>
                    <a:pt x="0" y="144398"/>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14041" name="object 37">
              <a:extLst>
                <a:ext uri="{FF2B5EF4-FFF2-40B4-BE49-F238E27FC236}">
                  <a16:creationId xmlns:a16="http://schemas.microsoft.com/office/drawing/2014/main" id="{48E411B3-0643-5C4E-C348-A11597FF3716}"/>
                </a:ext>
              </a:extLst>
            </p:cNvPr>
            <p:cNvSpPr>
              <a:spLocks/>
            </p:cNvSpPr>
            <p:nvPr/>
          </p:nvSpPr>
          <p:spPr bwMode="auto">
            <a:xfrm>
              <a:off x="4754499" y="5721527"/>
              <a:ext cx="6481445" cy="693420"/>
            </a:xfrm>
            <a:custGeom>
              <a:avLst/>
              <a:gdLst>
                <a:gd name="T0" fmla="*/ 6365367 w 6481445"/>
                <a:gd name="T1" fmla="*/ 0 h 693420"/>
                <a:gd name="T2" fmla="*/ 0 w 6481445"/>
                <a:gd name="T3" fmla="*/ 0 h 693420"/>
                <a:gd name="T4" fmla="*/ 0 w 6481445"/>
                <a:gd name="T5" fmla="*/ 693216 h 693420"/>
                <a:gd name="T6" fmla="*/ 6365367 w 6481445"/>
                <a:gd name="T7" fmla="*/ 693216 h 693420"/>
                <a:gd name="T8" fmla="*/ 6410374 w 6481445"/>
                <a:gd name="T9" fmla="*/ 684137 h 693420"/>
                <a:gd name="T10" fmla="*/ 6447107 w 6481445"/>
                <a:gd name="T11" fmla="*/ 659376 h 693420"/>
                <a:gd name="T12" fmla="*/ 6471862 w 6481445"/>
                <a:gd name="T13" fmla="*/ 622649 h 693420"/>
                <a:gd name="T14" fmla="*/ 6480936 w 6481445"/>
                <a:gd name="T15" fmla="*/ 577672 h 693420"/>
                <a:gd name="T16" fmla="*/ 6480936 w 6481445"/>
                <a:gd name="T17" fmla="*/ 115544 h 693420"/>
                <a:gd name="T18" fmla="*/ 6471862 w 6481445"/>
                <a:gd name="T19" fmla="*/ 70573 h 693420"/>
                <a:gd name="T20" fmla="*/ 6447107 w 6481445"/>
                <a:gd name="T21" fmla="*/ 33845 h 693420"/>
                <a:gd name="T22" fmla="*/ 6410374 w 6481445"/>
                <a:gd name="T23" fmla="*/ 9081 h 693420"/>
                <a:gd name="T24" fmla="*/ 6365367 w 6481445"/>
                <a:gd name="T25" fmla="*/ 0 h 693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693420">
                  <a:moveTo>
                    <a:pt x="6365367" y="0"/>
                  </a:moveTo>
                  <a:lnTo>
                    <a:pt x="0" y="0"/>
                  </a:lnTo>
                  <a:lnTo>
                    <a:pt x="0" y="693216"/>
                  </a:lnTo>
                  <a:lnTo>
                    <a:pt x="6365367" y="693216"/>
                  </a:lnTo>
                  <a:lnTo>
                    <a:pt x="6410374" y="684137"/>
                  </a:lnTo>
                  <a:lnTo>
                    <a:pt x="6447107" y="659376"/>
                  </a:lnTo>
                  <a:lnTo>
                    <a:pt x="6471862" y="622649"/>
                  </a:lnTo>
                  <a:lnTo>
                    <a:pt x="6480936" y="577672"/>
                  </a:lnTo>
                  <a:lnTo>
                    <a:pt x="6480936" y="115544"/>
                  </a:lnTo>
                  <a:lnTo>
                    <a:pt x="6471862" y="70573"/>
                  </a:lnTo>
                  <a:lnTo>
                    <a:pt x="6447107" y="33845"/>
                  </a:lnTo>
                  <a:lnTo>
                    <a:pt x="6410374" y="9081"/>
                  </a:lnTo>
                  <a:lnTo>
                    <a:pt x="6365367" y="0"/>
                  </a:lnTo>
                  <a:close/>
                </a:path>
              </a:pathLst>
            </a:custGeom>
            <a:solidFill>
              <a:srgbClr val="CDECEF">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4042" name="object 38">
              <a:extLst>
                <a:ext uri="{FF2B5EF4-FFF2-40B4-BE49-F238E27FC236}">
                  <a16:creationId xmlns:a16="http://schemas.microsoft.com/office/drawing/2014/main" id="{E1335C83-D8AF-21C6-2D3F-4E111CDB3E9D}"/>
                </a:ext>
              </a:extLst>
            </p:cNvPr>
            <p:cNvSpPr>
              <a:spLocks/>
            </p:cNvSpPr>
            <p:nvPr/>
          </p:nvSpPr>
          <p:spPr bwMode="auto">
            <a:xfrm>
              <a:off x="4754499" y="5721527"/>
              <a:ext cx="6481445" cy="693420"/>
            </a:xfrm>
            <a:custGeom>
              <a:avLst/>
              <a:gdLst>
                <a:gd name="T0" fmla="*/ 6480936 w 6481445"/>
                <a:gd name="T1" fmla="*/ 115544 h 693420"/>
                <a:gd name="T2" fmla="*/ 6480936 w 6481445"/>
                <a:gd name="T3" fmla="*/ 577672 h 693420"/>
                <a:gd name="T4" fmla="*/ 6471862 w 6481445"/>
                <a:gd name="T5" fmla="*/ 622649 h 693420"/>
                <a:gd name="T6" fmla="*/ 6447107 w 6481445"/>
                <a:gd name="T7" fmla="*/ 659376 h 693420"/>
                <a:gd name="T8" fmla="*/ 6410374 w 6481445"/>
                <a:gd name="T9" fmla="*/ 684137 h 693420"/>
                <a:gd name="T10" fmla="*/ 6365367 w 6481445"/>
                <a:gd name="T11" fmla="*/ 693216 h 693420"/>
                <a:gd name="T12" fmla="*/ 0 w 6481445"/>
                <a:gd name="T13" fmla="*/ 693216 h 693420"/>
                <a:gd name="T14" fmla="*/ 0 w 6481445"/>
                <a:gd name="T15" fmla="*/ 0 h 693420"/>
                <a:gd name="T16" fmla="*/ 6365367 w 6481445"/>
                <a:gd name="T17" fmla="*/ 0 h 693420"/>
                <a:gd name="T18" fmla="*/ 6410374 w 6481445"/>
                <a:gd name="T19" fmla="*/ 9081 h 693420"/>
                <a:gd name="T20" fmla="*/ 6447107 w 6481445"/>
                <a:gd name="T21" fmla="*/ 33845 h 693420"/>
                <a:gd name="T22" fmla="*/ 6471862 w 6481445"/>
                <a:gd name="T23" fmla="*/ 70573 h 693420"/>
                <a:gd name="T24" fmla="*/ 6480936 w 6481445"/>
                <a:gd name="T25" fmla="*/ 115544 h 693420"/>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693420">
                  <a:moveTo>
                    <a:pt x="6480936" y="115544"/>
                  </a:moveTo>
                  <a:lnTo>
                    <a:pt x="6480936" y="577672"/>
                  </a:lnTo>
                  <a:lnTo>
                    <a:pt x="6471862" y="622649"/>
                  </a:lnTo>
                  <a:lnTo>
                    <a:pt x="6447107" y="659376"/>
                  </a:lnTo>
                  <a:lnTo>
                    <a:pt x="6410374" y="684137"/>
                  </a:lnTo>
                  <a:lnTo>
                    <a:pt x="6365367" y="693216"/>
                  </a:lnTo>
                  <a:lnTo>
                    <a:pt x="0" y="693216"/>
                  </a:lnTo>
                  <a:lnTo>
                    <a:pt x="0" y="0"/>
                  </a:lnTo>
                  <a:lnTo>
                    <a:pt x="6365367" y="0"/>
                  </a:lnTo>
                  <a:lnTo>
                    <a:pt x="6410374" y="9081"/>
                  </a:lnTo>
                  <a:lnTo>
                    <a:pt x="6447107" y="33845"/>
                  </a:lnTo>
                  <a:lnTo>
                    <a:pt x="6471862" y="70573"/>
                  </a:lnTo>
                  <a:lnTo>
                    <a:pt x="6480936" y="115544"/>
                  </a:lnTo>
                  <a:close/>
                </a:path>
              </a:pathLst>
            </a:custGeom>
            <a:noFill/>
            <a:ln w="12700">
              <a:solidFill>
                <a:srgbClr val="CDECE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14033" name="object 39">
            <a:extLst>
              <a:ext uri="{FF2B5EF4-FFF2-40B4-BE49-F238E27FC236}">
                <a16:creationId xmlns:a16="http://schemas.microsoft.com/office/drawing/2014/main" id="{81671428-612D-9D87-A757-D3DC9C732258}"/>
              </a:ext>
            </a:extLst>
          </p:cNvPr>
          <p:cNvSpPr txBox="1">
            <a:spLocks noChangeArrowheads="1"/>
          </p:cNvSpPr>
          <p:nvPr/>
        </p:nvSpPr>
        <p:spPr bwMode="auto">
          <a:xfrm>
            <a:off x="3570288" y="5278438"/>
            <a:ext cx="480377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352425" indent="-169863">
              <a:spcBef>
                <a:spcPct val="20000"/>
              </a:spcBef>
              <a:buClr>
                <a:schemeClr val="accent1"/>
              </a:buClr>
              <a:buSzPct val="50000"/>
              <a:buFont typeface="Wingdings 2" panose="05020102010507070707" pitchFamily="18" charset="2"/>
              <a:buChar char=""/>
              <a:tabLst>
                <a:tab pos="35242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242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242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Char char="•"/>
            </a:pPr>
            <a:r>
              <a:rPr lang="zh-TW" altLang="zh-TW" sz="1500">
                <a:latin typeface="微軟正黑體" panose="020B0604030504040204" pitchFamily="34" charset="-120"/>
                <a:ea typeface="微軟正黑體" panose="020B0604030504040204" pitchFamily="34" charset="-120"/>
              </a:rPr>
              <a:t>5個志願為1個群組</a:t>
            </a:r>
          </a:p>
        </p:txBody>
      </p:sp>
      <p:grpSp>
        <p:nvGrpSpPr>
          <p:cNvPr id="214034" name="object 40">
            <a:extLst>
              <a:ext uri="{FF2B5EF4-FFF2-40B4-BE49-F238E27FC236}">
                <a16:creationId xmlns:a16="http://schemas.microsoft.com/office/drawing/2014/main" id="{9BBB132C-6BAB-EFFA-8AF1-3E267EA15B2A}"/>
              </a:ext>
            </a:extLst>
          </p:cNvPr>
          <p:cNvGrpSpPr>
            <a:grpSpLocks/>
          </p:cNvGrpSpPr>
          <p:nvPr/>
        </p:nvGrpSpPr>
        <p:grpSpPr bwMode="auto">
          <a:xfrm>
            <a:off x="827088" y="5078413"/>
            <a:ext cx="2743200" cy="660400"/>
            <a:chOff x="1102690" y="5628538"/>
            <a:chExt cx="3658235" cy="879475"/>
          </a:xfrm>
        </p:grpSpPr>
        <p:sp>
          <p:nvSpPr>
            <p:cNvPr id="214037" name="object 41">
              <a:extLst>
                <a:ext uri="{FF2B5EF4-FFF2-40B4-BE49-F238E27FC236}">
                  <a16:creationId xmlns:a16="http://schemas.microsoft.com/office/drawing/2014/main" id="{3A95B96C-1A25-3F69-EB16-EBEA520F2CFA}"/>
                </a:ext>
              </a:extLst>
            </p:cNvPr>
            <p:cNvSpPr>
              <a:spLocks/>
            </p:cNvSpPr>
            <p:nvPr/>
          </p:nvSpPr>
          <p:spPr bwMode="auto">
            <a:xfrm>
              <a:off x="1109040" y="5634888"/>
              <a:ext cx="3645535" cy="866775"/>
            </a:xfrm>
            <a:custGeom>
              <a:avLst/>
              <a:gdLst>
                <a:gd name="T0" fmla="*/ 3501059 w 3645535"/>
                <a:gd name="T1" fmla="*/ 0 h 866775"/>
                <a:gd name="T2" fmla="*/ 144411 w 3645535"/>
                <a:gd name="T3" fmla="*/ 0 h 866775"/>
                <a:gd name="T4" fmla="*/ 98766 w 3645535"/>
                <a:gd name="T5" fmla="*/ 7362 h 866775"/>
                <a:gd name="T6" fmla="*/ 59124 w 3645535"/>
                <a:gd name="T7" fmla="*/ 27863 h 866775"/>
                <a:gd name="T8" fmla="*/ 27863 w 3645535"/>
                <a:gd name="T9" fmla="*/ 59124 h 866775"/>
                <a:gd name="T10" fmla="*/ 7362 w 3645535"/>
                <a:gd name="T11" fmla="*/ 98766 h 866775"/>
                <a:gd name="T12" fmla="*/ 0 w 3645535"/>
                <a:gd name="T13" fmla="*/ 144411 h 866775"/>
                <a:gd name="T14" fmla="*/ 0 w 3645535"/>
                <a:gd name="T15" fmla="*/ 722083 h 866775"/>
                <a:gd name="T16" fmla="*/ 7362 w 3645535"/>
                <a:gd name="T17" fmla="*/ 767730 h 866775"/>
                <a:gd name="T18" fmla="*/ 27863 w 3645535"/>
                <a:gd name="T19" fmla="*/ 807375 h 866775"/>
                <a:gd name="T20" fmla="*/ 59124 w 3645535"/>
                <a:gd name="T21" fmla="*/ 838640 h 866775"/>
                <a:gd name="T22" fmla="*/ 98766 w 3645535"/>
                <a:gd name="T23" fmla="*/ 859144 h 866775"/>
                <a:gd name="T24" fmla="*/ 144411 w 3645535"/>
                <a:gd name="T25" fmla="*/ 866508 h 866775"/>
                <a:gd name="T26" fmla="*/ 3501059 w 3645535"/>
                <a:gd name="T27" fmla="*/ 866508 h 866775"/>
                <a:gd name="T28" fmla="*/ 3546703 w 3645535"/>
                <a:gd name="T29" fmla="*/ 859144 h 866775"/>
                <a:gd name="T30" fmla="*/ 3586342 w 3645535"/>
                <a:gd name="T31" fmla="*/ 838640 h 866775"/>
                <a:gd name="T32" fmla="*/ 3617600 w 3645535"/>
                <a:gd name="T33" fmla="*/ 807375 h 866775"/>
                <a:gd name="T34" fmla="*/ 3638097 w 3645535"/>
                <a:gd name="T35" fmla="*/ 767730 h 866775"/>
                <a:gd name="T36" fmla="*/ 3645458 w 3645535"/>
                <a:gd name="T37" fmla="*/ 722083 h 866775"/>
                <a:gd name="T38" fmla="*/ 3645458 w 3645535"/>
                <a:gd name="T39" fmla="*/ 144411 h 866775"/>
                <a:gd name="T40" fmla="*/ 3638097 w 3645535"/>
                <a:gd name="T41" fmla="*/ 98766 h 866775"/>
                <a:gd name="T42" fmla="*/ 3617600 w 3645535"/>
                <a:gd name="T43" fmla="*/ 59124 h 866775"/>
                <a:gd name="T44" fmla="*/ 3586342 w 3645535"/>
                <a:gd name="T45" fmla="*/ 27863 h 866775"/>
                <a:gd name="T46" fmla="*/ 3546703 w 3645535"/>
                <a:gd name="T47" fmla="*/ 7362 h 866775"/>
                <a:gd name="T48" fmla="*/ 3501059 w 3645535"/>
                <a:gd name="T49" fmla="*/ 0 h 8667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45535" h="866775">
                  <a:moveTo>
                    <a:pt x="3501059" y="0"/>
                  </a:moveTo>
                  <a:lnTo>
                    <a:pt x="144411" y="0"/>
                  </a:lnTo>
                  <a:lnTo>
                    <a:pt x="98766" y="7362"/>
                  </a:lnTo>
                  <a:lnTo>
                    <a:pt x="59124" y="27863"/>
                  </a:lnTo>
                  <a:lnTo>
                    <a:pt x="27863" y="59124"/>
                  </a:lnTo>
                  <a:lnTo>
                    <a:pt x="7362" y="98766"/>
                  </a:lnTo>
                  <a:lnTo>
                    <a:pt x="0" y="144411"/>
                  </a:lnTo>
                  <a:lnTo>
                    <a:pt x="0" y="722083"/>
                  </a:lnTo>
                  <a:lnTo>
                    <a:pt x="7362" y="767730"/>
                  </a:lnTo>
                  <a:lnTo>
                    <a:pt x="27863" y="807375"/>
                  </a:lnTo>
                  <a:lnTo>
                    <a:pt x="59124" y="838640"/>
                  </a:lnTo>
                  <a:lnTo>
                    <a:pt x="98766" y="859144"/>
                  </a:lnTo>
                  <a:lnTo>
                    <a:pt x="144411" y="866508"/>
                  </a:lnTo>
                  <a:lnTo>
                    <a:pt x="3501059" y="866508"/>
                  </a:lnTo>
                  <a:lnTo>
                    <a:pt x="3546703" y="859144"/>
                  </a:lnTo>
                  <a:lnTo>
                    <a:pt x="3586342" y="838640"/>
                  </a:lnTo>
                  <a:lnTo>
                    <a:pt x="3617600" y="807375"/>
                  </a:lnTo>
                  <a:lnTo>
                    <a:pt x="3638097" y="767730"/>
                  </a:lnTo>
                  <a:lnTo>
                    <a:pt x="3645458" y="722083"/>
                  </a:lnTo>
                  <a:lnTo>
                    <a:pt x="3645458" y="144411"/>
                  </a:lnTo>
                  <a:lnTo>
                    <a:pt x="3638097" y="98766"/>
                  </a:lnTo>
                  <a:lnTo>
                    <a:pt x="3617600" y="59124"/>
                  </a:lnTo>
                  <a:lnTo>
                    <a:pt x="3586342" y="27863"/>
                  </a:lnTo>
                  <a:lnTo>
                    <a:pt x="3546703" y="7362"/>
                  </a:lnTo>
                  <a:lnTo>
                    <a:pt x="3501059" y="0"/>
                  </a:lnTo>
                  <a:close/>
                </a:path>
              </a:pathLst>
            </a:custGeom>
            <a:solidFill>
              <a:srgbClr val="27CE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4038" name="object 42">
              <a:extLst>
                <a:ext uri="{FF2B5EF4-FFF2-40B4-BE49-F238E27FC236}">
                  <a16:creationId xmlns:a16="http://schemas.microsoft.com/office/drawing/2014/main" id="{5F625BB8-810E-90CC-D587-9BDC09292A84}"/>
                </a:ext>
              </a:extLst>
            </p:cNvPr>
            <p:cNvSpPr>
              <a:spLocks/>
            </p:cNvSpPr>
            <p:nvPr/>
          </p:nvSpPr>
          <p:spPr bwMode="auto">
            <a:xfrm>
              <a:off x="1109040" y="5634888"/>
              <a:ext cx="3645535" cy="866775"/>
            </a:xfrm>
            <a:custGeom>
              <a:avLst/>
              <a:gdLst>
                <a:gd name="T0" fmla="*/ 0 w 3645535"/>
                <a:gd name="T1" fmla="*/ 144411 h 866775"/>
                <a:gd name="T2" fmla="*/ 7362 w 3645535"/>
                <a:gd name="T3" fmla="*/ 98766 h 866775"/>
                <a:gd name="T4" fmla="*/ 27863 w 3645535"/>
                <a:gd name="T5" fmla="*/ 59124 h 866775"/>
                <a:gd name="T6" fmla="*/ 59124 w 3645535"/>
                <a:gd name="T7" fmla="*/ 27863 h 866775"/>
                <a:gd name="T8" fmla="*/ 98766 w 3645535"/>
                <a:gd name="T9" fmla="*/ 7362 h 866775"/>
                <a:gd name="T10" fmla="*/ 144411 w 3645535"/>
                <a:gd name="T11" fmla="*/ 0 h 866775"/>
                <a:gd name="T12" fmla="*/ 3501059 w 3645535"/>
                <a:gd name="T13" fmla="*/ 0 h 866775"/>
                <a:gd name="T14" fmla="*/ 3546703 w 3645535"/>
                <a:gd name="T15" fmla="*/ 7362 h 866775"/>
                <a:gd name="T16" fmla="*/ 3586342 w 3645535"/>
                <a:gd name="T17" fmla="*/ 27863 h 866775"/>
                <a:gd name="T18" fmla="*/ 3617600 w 3645535"/>
                <a:gd name="T19" fmla="*/ 59124 h 866775"/>
                <a:gd name="T20" fmla="*/ 3638097 w 3645535"/>
                <a:gd name="T21" fmla="*/ 98766 h 866775"/>
                <a:gd name="T22" fmla="*/ 3645458 w 3645535"/>
                <a:gd name="T23" fmla="*/ 144411 h 866775"/>
                <a:gd name="T24" fmla="*/ 3645458 w 3645535"/>
                <a:gd name="T25" fmla="*/ 722083 h 866775"/>
                <a:gd name="T26" fmla="*/ 3638097 w 3645535"/>
                <a:gd name="T27" fmla="*/ 767730 h 866775"/>
                <a:gd name="T28" fmla="*/ 3617600 w 3645535"/>
                <a:gd name="T29" fmla="*/ 807375 h 866775"/>
                <a:gd name="T30" fmla="*/ 3586342 w 3645535"/>
                <a:gd name="T31" fmla="*/ 838640 h 866775"/>
                <a:gd name="T32" fmla="*/ 3546703 w 3645535"/>
                <a:gd name="T33" fmla="*/ 859144 h 866775"/>
                <a:gd name="T34" fmla="*/ 3501059 w 3645535"/>
                <a:gd name="T35" fmla="*/ 866508 h 866775"/>
                <a:gd name="T36" fmla="*/ 144411 w 3645535"/>
                <a:gd name="T37" fmla="*/ 866508 h 866775"/>
                <a:gd name="T38" fmla="*/ 98766 w 3645535"/>
                <a:gd name="T39" fmla="*/ 859144 h 866775"/>
                <a:gd name="T40" fmla="*/ 59124 w 3645535"/>
                <a:gd name="T41" fmla="*/ 838640 h 866775"/>
                <a:gd name="T42" fmla="*/ 27863 w 3645535"/>
                <a:gd name="T43" fmla="*/ 807375 h 866775"/>
                <a:gd name="T44" fmla="*/ 7362 w 3645535"/>
                <a:gd name="T45" fmla="*/ 767730 h 866775"/>
                <a:gd name="T46" fmla="*/ 0 w 3645535"/>
                <a:gd name="T47" fmla="*/ 722083 h 866775"/>
                <a:gd name="T48" fmla="*/ 0 w 3645535"/>
                <a:gd name="T49" fmla="*/ 144411 h 86677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645535" h="866775">
                  <a:moveTo>
                    <a:pt x="0" y="144411"/>
                  </a:moveTo>
                  <a:lnTo>
                    <a:pt x="7362" y="98766"/>
                  </a:lnTo>
                  <a:lnTo>
                    <a:pt x="27863" y="59124"/>
                  </a:lnTo>
                  <a:lnTo>
                    <a:pt x="59124" y="27863"/>
                  </a:lnTo>
                  <a:lnTo>
                    <a:pt x="98766" y="7362"/>
                  </a:lnTo>
                  <a:lnTo>
                    <a:pt x="144411" y="0"/>
                  </a:lnTo>
                  <a:lnTo>
                    <a:pt x="3501059" y="0"/>
                  </a:lnTo>
                  <a:lnTo>
                    <a:pt x="3546703" y="7362"/>
                  </a:lnTo>
                  <a:lnTo>
                    <a:pt x="3586342" y="27863"/>
                  </a:lnTo>
                  <a:lnTo>
                    <a:pt x="3617600" y="59124"/>
                  </a:lnTo>
                  <a:lnTo>
                    <a:pt x="3638097" y="98766"/>
                  </a:lnTo>
                  <a:lnTo>
                    <a:pt x="3645458" y="144411"/>
                  </a:lnTo>
                  <a:lnTo>
                    <a:pt x="3645458" y="722083"/>
                  </a:lnTo>
                  <a:lnTo>
                    <a:pt x="3638097" y="767730"/>
                  </a:lnTo>
                  <a:lnTo>
                    <a:pt x="3617600" y="807375"/>
                  </a:lnTo>
                  <a:lnTo>
                    <a:pt x="3586342" y="838640"/>
                  </a:lnTo>
                  <a:lnTo>
                    <a:pt x="3546703" y="859144"/>
                  </a:lnTo>
                  <a:lnTo>
                    <a:pt x="3501059" y="866508"/>
                  </a:lnTo>
                  <a:lnTo>
                    <a:pt x="144411" y="866508"/>
                  </a:lnTo>
                  <a:lnTo>
                    <a:pt x="98766" y="859144"/>
                  </a:lnTo>
                  <a:lnTo>
                    <a:pt x="59124" y="838640"/>
                  </a:lnTo>
                  <a:lnTo>
                    <a:pt x="27863" y="807375"/>
                  </a:lnTo>
                  <a:lnTo>
                    <a:pt x="7362" y="767730"/>
                  </a:lnTo>
                  <a:lnTo>
                    <a:pt x="0" y="722083"/>
                  </a:lnTo>
                  <a:lnTo>
                    <a:pt x="0" y="144411"/>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14035" name="object 43">
            <a:extLst>
              <a:ext uri="{FF2B5EF4-FFF2-40B4-BE49-F238E27FC236}">
                <a16:creationId xmlns:a16="http://schemas.microsoft.com/office/drawing/2014/main" id="{2A9A5551-D64E-8BC6-3F01-CE947B598D14}"/>
              </a:ext>
            </a:extLst>
          </p:cNvPr>
          <p:cNvSpPr txBox="1">
            <a:spLocks noChangeArrowheads="1"/>
          </p:cNvSpPr>
          <p:nvPr/>
        </p:nvSpPr>
        <p:spPr bwMode="auto">
          <a:xfrm>
            <a:off x="1273175" y="4524375"/>
            <a:ext cx="1851025" cy="1068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75"/>
              </a:spcBef>
              <a:buClrTx/>
              <a:buSzTx/>
              <a:buFontTx/>
              <a:buNone/>
            </a:pPr>
            <a:r>
              <a:rPr lang="zh-TW" altLang="zh-TW" sz="2400">
                <a:solidFill>
                  <a:srgbClr val="FFFFFF"/>
                </a:solidFill>
                <a:latin typeface="微軟正黑體" panose="020B0604030504040204" pitchFamily="34" charset="-120"/>
                <a:ea typeface="微軟正黑體" panose="020B0604030504040204" pitchFamily="34" charset="-120"/>
              </a:rPr>
              <a:t>國中教育會考</a:t>
            </a:r>
            <a:endParaRPr lang="zh-TW" altLang="zh-TW" sz="2400">
              <a:latin typeface="微軟正黑體" panose="020B0604030504040204" pitchFamily="34" charset="-120"/>
              <a:ea typeface="微軟正黑體" panose="020B0604030504040204" pitchFamily="34" charset="-120"/>
            </a:endParaRPr>
          </a:p>
          <a:p>
            <a:pPr algn="ctr">
              <a:spcBef>
                <a:spcPts val="2500"/>
              </a:spcBef>
              <a:buClrTx/>
              <a:buSzTx/>
              <a:buFontTx/>
              <a:buNone/>
            </a:pPr>
            <a:r>
              <a:rPr lang="zh-TW" altLang="zh-TW" sz="2400">
                <a:solidFill>
                  <a:srgbClr val="FFFFFF"/>
                </a:solidFill>
                <a:latin typeface="微軟正黑體" panose="020B0604030504040204" pitchFamily="34" charset="-120"/>
                <a:ea typeface="微軟正黑體" panose="020B0604030504040204" pitchFamily="34" charset="-120"/>
              </a:rPr>
              <a:t>志願序</a:t>
            </a:r>
            <a:endParaRPr lang="zh-TW" altLang="zh-TW" sz="2400">
              <a:latin typeface="微軟正黑體" panose="020B0604030504040204" pitchFamily="34" charset="-120"/>
              <a:ea typeface="微軟正黑體" panose="020B0604030504040204" pitchFamily="34" charset="-120"/>
            </a:endParaRPr>
          </a:p>
        </p:txBody>
      </p:sp>
      <p:sp>
        <p:nvSpPr>
          <p:cNvPr id="44" name="object 44">
            <a:extLst>
              <a:ext uri="{FF2B5EF4-FFF2-40B4-BE49-F238E27FC236}">
                <a16:creationId xmlns:a16="http://schemas.microsoft.com/office/drawing/2014/main" id="{CD294405-830E-CB81-FF7E-1772B732426C}"/>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133</a:t>
            </a:r>
            <a:endParaRPr sz="1050">
              <a:latin typeface="Trebuchet MS"/>
              <a:cs typeface="Trebuchet MS"/>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object 2">
            <a:extLst>
              <a:ext uri="{FF2B5EF4-FFF2-40B4-BE49-F238E27FC236}">
                <a16:creationId xmlns:a16="http://schemas.microsoft.com/office/drawing/2014/main" id="{B4530192-DF75-F088-5F2A-2F33C04169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3938" y="1165225"/>
            <a:ext cx="762000" cy="35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3" name="object 3">
            <a:extLst>
              <a:ext uri="{FF2B5EF4-FFF2-40B4-BE49-F238E27FC236}">
                <a16:creationId xmlns:a16="http://schemas.microsoft.com/office/drawing/2014/main" id="{6D887648-D52C-736B-1A47-BD7E2672EA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1975" y="1138238"/>
            <a:ext cx="632618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44" name="object 4">
            <a:extLst>
              <a:ext uri="{FF2B5EF4-FFF2-40B4-BE49-F238E27FC236}">
                <a16:creationId xmlns:a16="http://schemas.microsoft.com/office/drawing/2014/main" id="{1A301D8A-6479-C366-EA12-15DCCD2B2B0A}"/>
              </a:ext>
            </a:extLst>
          </p:cNvPr>
          <p:cNvSpPr>
            <a:spLocks/>
          </p:cNvSpPr>
          <p:nvPr/>
        </p:nvSpPr>
        <p:spPr bwMode="auto">
          <a:xfrm>
            <a:off x="944563" y="1789113"/>
            <a:ext cx="1403350" cy="841375"/>
          </a:xfrm>
          <a:custGeom>
            <a:avLst/>
            <a:gdLst>
              <a:gd name="T0" fmla="*/ 981 w 1871980"/>
              <a:gd name="T1" fmla="*/ 0 h 1123314"/>
              <a:gd name="T2" fmla="*/ 62 w 1871980"/>
              <a:gd name="T3" fmla="*/ 0 h 1123314"/>
              <a:gd name="T4" fmla="*/ 38 w 1871980"/>
              <a:gd name="T5" fmla="*/ 4 h 1123314"/>
              <a:gd name="T6" fmla="*/ 18 w 1871980"/>
              <a:gd name="T7" fmla="*/ 18 h 1123314"/>
              <a:gd name="T8" fmla="*/ 5 w 1871980"/>
              <a:gd name="T9" fmla="*/ 37 h 1123314"/>
              <a:gd name="T10" fmla="*/ 0 w 1871980"/>
              <a:gd name="T11" fmla="*/ 61 h 1123314"/>
              <a:gd name="T12" fmla="*/ 0 w 1871980"/>
              <a:gd name="T13" fmla="*/ 551 h 1123314"/>
              <a:gd name="T14" fmla="*/ 5 w 1871980"/>
              <a:gd name="T15" fmla="*/ 575 h 1123314"/>
              <a:gd name="T16" fmla="*/ 18 w 1871980"/>
              <a:gd name="T17" fmla="*/ 595 h 1123314"/>
              <a:gd name="T18" fmla="*/ 38 w 1871980"/>
              <a:gd name="T19" fmla="*/ 607 h 1123314"/>
              <a:gd name="T20" fmla="*/ 62 w 1871980"/>
              <a:gd name="T21" fmla="*/ 613 h 1123314"/>
              <a:gd name="T22" fmla="*/ 981 w 1871980"/>
              <a:gd name="T23" fmla="*/ 613 h 1123314"/>
              <a:gd name="T24" fmla="*/ 1006 w 1871980"/>
              <a:gd name="T25" fmla="*/ 607 h 1123314"/>
              <a:gd name="T26" fmla="*/ 1026 w 1871980"/>
              <a:gd name="T27" fmla="*/ 595 h 1123314"/>
              <a:gd name="T28" fmla="*/ 1039 w 1871980"/>
              <a:gd name="T29" fmla="*/ 575 h 1123314"/>
              <a:gd name="T30" fmla="*/ 1044 w 1871980"/>
              <a:gd name="T31" fmla="*/ 551 h 1123314"/>
              <a:gd name="T32" fmla="*/ 1044 w 1871980"/>
              <a:gd name="T33" fmla="*/ 61 h 1123314"/>
              <a:gd name="T34" fmla="*/ 1039 w 1871980"/>
              <a:gd name="T35" fmla="*/ 37 h 1123314"/>
              <a:gd name="T36" fmla="*/ 1026 w 1871980"/>
              <a:gd name="T37" fmla="*/ 18 h 1123314"/>
              <a:gd name="T38" fmla="*/ 1006 w 1871980"/>
              <a:gd name="T39" fmla="*/ 4 h 1123314"/>
              <a:gd name="T40" fmla="*/ 981 w 1871980"/>
              <a:gd name="T41" fmla="*/ 0 h 1123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1980" h="1123314">
                <a:moveTo>
                  <a:pt x="1759229" y="0"/>
                </a:moveTo>
                <a:lnTo>
                  <a:pt x="112293" y="0"/>
                </a:lnTo>
                <a:lnTo>
                  <a:pt x="68601" y="8808"/>
                </a:lnTo>
                <a:lnTo>
                  <a:pt x="32905" y="32845"/>
                </a:lnTo>
                <a:lnTo>
                  <a:pt x="8830" y="68526"/>
                </a:lnTo>
                <a:lnTo>
                  <a:pt x="0" y="112268"/>
                </a:lnTo>
                <a:lnTo>
                  <a:pt x="0" y="1010666"/>
                </a:lnTo>
                <a:lnTo>
                  <a:pt x="8830" y="1054354"/>
                </a:lnTo>
                <a:lnTo>
                  <a:pt x="32905" y="1090041"/>
                </a:lnTo>
                <a:lnTo>
                  <a:pt x="68601" y="1114107"/>
                </a:lnTo>
                <a:lnTo>
                  <a:pt x="112293" y="1122934"/>
                </a:lnTo>
                <a:lnTo>
                  <a:pt x="1759229" y="1122934"/>
                </a:lnTo>
                <a:lnTo>
                  <a:pt x="1802990" y="1114107"/>
                </a:lnTo>
                <a:lnTo>
                  <a:pt x="1838715" y="1090041"/>
                </a:lnTo>
                <a:lnTo>
                  <a:pt x="1862795" y="1054354"/>
                </a:lnTo>
                <a:lnTo>
                  <a:pt x="1871624" y="1010666"/>
                </a:lnTo>
                <a:lnTo>
                  <a:pt x="1871624" y="112268"/>
                </a:lnTo>
                <a:lnTo>
                  <a:pt x="1862795" y="68526"/>
                </a:lnTo>
                <a:lnTo>
                  <a:pt x="1838715" y="32845"/>
                </a:lnTo>
                <a:lnTo>
                  <a:pt x="1802990" y="8808"/>
                </a:lnTo>
                <a:lnTo>
                  <a:pt x="1759229"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45" name="object 5">
            <a:extLst>
              <a:ext uri="{FF2B5EF4-FFF2-40B4-BE49-F238E27FC236}">
                <a16:creationId xmlns:a16="http://schemas.microsoft.com/office/drawing/2014/main" id="{61FAE929-B9F9-B784-26D1-BEFACB3988B8}"/>
              </a:ext>
            </a:extLst>
          </p:cNvPr>
          <p:cNvSpPr txBox="1">
            <a:spLocks noChangeArrowheads="1"/>
          </p:cNvSpPr>
          <p:nvPr/>
        </p:nvSpPr>
        <p:spPr bwMode="auto">
          <a:xfrm>
            <a:off x="1322388" y="2068513"/>
            <a:ext cx="64770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600">
                <a:solidFill>
                  <a:srgbClr val="FFFFFF"/>
                </a:solidFill>
                <a:latin typeface="微軟正黑體" panose="020B0604030504040204" pitchFamily="34" charset="-120"/>
                <a:ea typeface="微軟正黑體" panose="020B0604030504040204" pitchFamily="34" charset="-120"/>
              </a:rPr>
              <a:t>總積分</a:t>
            </a:r>
            <a:endParaRPr lang="zh-TW" altLang="zh-TW" sz="1600">
              <a:latin typeface="微軟正黑體" panose="020B0604030504040204" pitchFamily="34" charset="-120"/>
              <a:ea typeface="微軟正黑體" panose="020B0604030504040204" pitchFamily="34" charset="-120"/>
            </a:endParaRPr>
          </a:p>
        </p:txBody>
      </p:sp>
      <p:sp>
        <p:nvSpPr>
          <p:cNvPr id="215046" name="object 6">
            <a:extLst>
              <a:ext uri="{FF2B5EF4-FFF2-40B4-BE49-F238E27FC236}">
                <a16:creationId xmlns:a16="http://schemas.microsoft.com/office/drawing/2014/main" id="{C8584A8C-E5EF-69D4-9E4D-189CF909637A}"/>
              </a:ext>
            </a:extLst>
          </p:cNvPr>
          <p:cNvSpPr>
            <a:spLocks/>
          </p:cNvSpPr>
          <p:nvPr/>
        </p:nvSpPr>
        <p:spPr bwMode="auto">
          <a:xfrm>
            <a:off x="2471738" y="2035175"/>
            <a:ext cx="296862" cy="347663"/>
          </a:xfrm>
          <a:custGeom>
            <a:avLst/>
            <a:gdLst>
              <a:gd name="T0" fmla="*/ 105 w 396875"/>
              <a:gd name="T1" fmla="*/ 0 h 464185"/>
              <a:gd name="T2" fmla="*/ 105 w 396875"/>
              <a:gd name="T3" fmla="*/ 51 h 464185"/>
              <a:gd name="T4" fmla="*/ 0 w 396875"/>
              <a:gd name="T5" fmla="*/ 51 h 464185"/>
              <a:gd name="T6" fmla="*/ 0 w 396875"/>
              <a:gd name="T7" fmla="*/ 202 h 464185"/>
              <a:gd name="T8" fmla="*/ 105 w 396875"/>
              <a:gd name="T9" fmla="*/ 202 h 464185"/>
              <a:gd name="T10" fmla="*/ 105 w 396875"/>
              <a:gd name="T11" fmla="*/ 253 h 464185"/>
              <a:gd name="T12" fmla="*/ 209 w 396875"/>
              <a:gd name="T13" fmla="*/ 127 h 464185"/>
              <a:gd name="T14" fmla="*/ 105 w 396875"/>
              <a:gd name="T15" fmla="*/ 0 h 4641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6875" h="464185">
                <a:moveTo>
                  <a:pt x="198374" y="0"/>
                </a:moveTo>
                <a:lnTo>
                  <a:pt x="198374" y="92837"/>
                </a:lnTo>
                <a:lnTo>
                  <a:pt x="0" y="92837"/>
                </a:lnTo>
                <a:lnTo>
                  <a:pt x="0" y="371348"/>
                </a:lnTo>
                <a:lnTo>
                  <a:pt x="198374" y="371348"/>
                </a:lnTo>
                <a:lnTo>
                  <a:pt x="198374" y="464185"/>
                </a:lnTo>
                <a:lnTo>
                  <a:pt x="396748" y="232156"/>
                </a:lnTo>
                <a:lnTo>
                  <a:pt x="198374"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47" name="object 7">
            <a:extLst>
              <a:ext uri="{FF2B5EF4-FFF2-40B4-BE49-F238E27FC236}">
                <a16:creationId xmlns:a16="http://schemas.microsoft.com/office/drawing/2014/main" id="{A2E3635B-5762-14B3-DB77-584AF0DB743A}"/>
              </a:ext>
            </a:extLst>
          </p:cNvPr>
          <p:cNvSpPr>
            <a:spLocks/>
          </p:cNvSpPr>
          <p:nvPr/>
        </p:nvSpPr>
        <p:spPr bwMode="auto">
          <a:xfrm>
            <a:off x="2909888" y="1789113"/>
            <a:ext cx="1403350" cy="841375"/>
          </a:xfrm>
          <a:custGeom>
            <a:avLst/>
            <a:gdLst>
              <a:gd name="T0" fmla="*/ 982 w 1871979"/>
              <a:gd name="T1" fmla="*/ 0 h 1123314"/>
              <a:gd name="T2" fmla="*/ 63 w 1871979"/>
              <a:gd name="T3" fmla="*/ 0 h 1123314"/>
              <a:gd name="T4" fmla="*/ 38 w 1871979"/>
              <a:gd name="T5" fmla="*/ 4 h 1123314"/>
              <a:gd name="T6" fmla="*/ 18 w 1871979"/>
              <a:gd name="T7" fmla="*/ 18 h 1123314"/>
              <a:gd name="T8" fmla="*/ 5 w 1871979"/>
              <a:gd name="T9" fmla="*/ 37 h 1123314"/>
              <a:gd name="T10" fmla="*/ 0 w 1871979"/>
              <a:gd name="T11" fmla="*/ 61 h 1123314"/>
              <a:gd name="T12" fmla="*/ 0 w 1871979"/>
              <a:gd name="T13" fmla="*/ 551 h 1123314"/>
              <a:gd name="T14" fmla="*/ 5 w 1871979"/>
              <a:gd name="T15" fmla="*/ 575 h 1123314"/>
              <a:gd name="T16" fmla="*/ 18 w 1871979"/>
              <a:gd name="T17" fmla="*/ 595 h 1123314"/>
              <a:gd name="T18" fmla="*/ 38 w 1871979"/>
              <a:gd name="T19" fmla="*/ 607 h 1123314"/>
              <a:gd name="T20" fmla="*/ 63 w 1871979"/>
              <a:gd name="T21" fmla="*/ 613 h 1123314"/>
              <a:gd name="T22" fmla="*/ 982 w 1871979"/>
              <a:gd name="T23" fmla="*/ 613 h 1123314"/>
              <a:gd name="T24" fmla="*/ 1006 w 1871979"/>
              <a:gd name="T25" fmla="*/ 607 h 1123314"/>
              <a:gd name="T26" fmla="*/ 1026 w 1871979"/>
              <a:gd name="T27" fmla="*/ 595 h 1123314"/>
              <a:gd name="T28" fmla="*/ 1039 w 1871979"/>
              <a:gd name="T29" fmla="*/ 575 h 1123314"/>
              <a:gd name="T30" fmla="*/ 1044 w 1871979"/>
              <a:gd name="T31" fmla="*/ 551 h 1123314"/>
              <a:gd name="T32" fmla="*/ 1044 w 1871979"/>
              <a:gd name="T33" fmla="*/ 61 h 1123314"/>
              <a:gd name="T34" fmla="*/ 1039 w 1871979"/>
              <a:gd name="T35" fmla="*/ 37 h 1123314"/>
              <a:gd name="T36" fmla="*/ 1026 w 1871979"/>
              <a:gd name="T37" fmla="*/ 18 h 1123314"/>
              <a:gd name="T38" fmla="*/ 1006 w 1871979"/>
              <a:gd name="T39" fmla="*/ 4 h 1123314"/>
              <a:gd name="T40" fmla="*/ 982 w 1871979"/>
              <a:gd name="T41" fmla="*/ 0 h 1123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1979" h="1123314">
                <a:moveTo>
                  <a:pt x="1759331" y="0"/>
                </a:moveTo>
                <a:lnTo>
                  <a:pt x="112395" y="0"/>
                </a:lnTo>
                <a:lnTo>
                  <a:pt x="68633" y="8808"/>
                </a:lnTo>
                <a:lnTo>
                  <a:pt x="32908" y="32845"/>
                </a:lnTo>
                <a:lnTo>
                  <a:pt x="8828" y="68526"/>
                </a:lnTo>
                <a:lnTo>
                  <a:pt x="0" y="112268"/>
                </a:lnTo>
                <a:lnTo>
                  <a:pt x="0" y="1010666"/>
                </a:lnTo>
                <a:lnTo>
                  <a:pt x="8828" y="1054354"/>
                </a:lnTo>
                <a:lnTo>
                  <a:pt x="32908" y="1090041"/>
                </a:lnTo>
                <a:lnTo>
                  <a:pt x="68633" y="1114107"/>
                </a:lnTo>
                <a:lnTo>
                  <a:pt x="112395" y="1122934"/>
                </a:lnTo>
                <a:lnTo>
                  <a:pt x="1759331" y="1122934"/>
                </a:lnTo>
                <a:lnTo>
                  <a:pt x="1803019" y="1114107"/>
                </a:lnTo>
                <a:lnTo>
                  <a:pt x="1838706" y="1090041"/>
                </a:lnTo>
                <a:lnTo>
                  <a:pt x="1862772" y="1054354"/>
                </a:lnTo>
                <a:lnTo>
                  <a:pt x="1871599" y="1010666"/>
                </a:lnTo>
                <a:lnTo>
                  <a:pt x="1871599" y="112268"/>
                </a:lnTo>
                <a:lnTo>
                  <a:pt x="1862772" y="68526"/>
                </a:lnTo>
                <a:lnTo>
                  <a:pt x="1838706" y="32845"/>
                </a:lnTo>
                <a:lnTo>
                  <a:pt x="1803019" y="8808"/>
                </a:lnTo>
                <a:lnTo>
                  <a:pt x="1759331" y="0"/>
                </a:lnTo>
                <a:close/>
              </a:path>
            </a:pathLst>
          </a:custGeom>
          <a:solidFill>
            <a:srgbClr val="258A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8" name="object 8">
            <a:extLst>
              <a:ext uri="{FF2B5EF4-FFF2-40B4-BE49-F238E27FC236}">
                <a16:creationId xmlns:a16="http://schemas.microsoft.com/office/drawing/2014/main" id="{5F358E7F-0039-B08C-CE06-01FBDD870554}"/>
              </a:ext>
            </a:extLst>
          </p:cNvPr>
          <p:cNvSpPr txBox="1">
            <a:spLocks noGrp="1"/>
          </p:cNvSpPr>
          <p:nvPr>
            <p:ph type="title"/>
          </p:nvPr>
        </p:nvSpPr>
        <p:spPr>
          <a:xfrm>
            <a:off x="3182938" y="2071688"/>
            <a:ext cx="855662" cy="263525"/>
          </a:xfrm>
        </p:spPr>
        <p:txBody>
          <a:bodyPr lIns="0" tIns="9049" rIns="0" bIns="0" rtlCol="0">
            <a:spAutoFit/>
          </a:bodyPr>
          <a:lstStyle/>
          <a:p>
            <a:pPr marL="9525">
              <a:spcBef>
                <a:spcPts val="71"/>
              </a:spcBef>
              <a:defRPr/>
            </a:pPr>
            <a:r>
              <a:rPr sz="1650" spc="-26" dirty="0">
                <a:solidFill>
                  <a:srgbClr val="FFFFFF"/>
                </a:solidFill>
                <a:latin typeface="Microsoft JhengHei"/>
                <a:cs typeface="Microsoft JhengHei"/>
              </a:rPr>
              <a:t>均衡學習</a:t>
            </a:r>
            <a:endParaRPr sz="1650">
              <a:latin typeface="Microsoft JhengHei"/>
              <a:cs typeface="Microsoft JhengHei"/>
            </a:endParaRPr>
          </a:p>
        </p:txBody>
      </p:sp>
      <p:sp>
        <p:nvSpPr>
          <p:cNvPr id="215049" name="object 9">
            <a:extLst>
              <a:ext uri="{FF2B5EF4-FFF2-40B4-BE49-F238E27FC236}">
                <a16:creationId xmlns:a16="http://schemas.microsoft.com/office/drawing/2014/main" id="{ED07AEDC-CE0B-A4B1-8687-70213C495738}"/>
              </a:ext>
            </a:extLst>
          </p:cNvPr>
          <p:cNvSpPr>
            <a:spLocks/>
          </p:cNvSpPr>
          <p:nvPr/>
        </p:nvSpPr>
        <p:spPr bwMode="auto">
          <a:xfrm>
            <a:off x="4437063" y="2035175"/>
            <a:ext cx="296862" cy="347663"/>
          </a:xfrm>
          <a:custGeom>
            <a:avLst/>
            <a:gdLst>
              <a:gd name="T0" fmla="*/ 105 w 396875"/>
              <a:gd name="T1" fmla="*/ 0 h 464185"/>
              <a:gd name="T2" fmla="*/ 105 w 396875"/>
              <a:gd name="T3" fmla="*/ 51 h 464185"/>
              <a:gd name="T4" fmla="*/ 0 w 396875"/>
              <a:gd name="T5" fmla="*/ 51 h 464185"/>
              <a:gd name="T6" fmla="*/ 0 w 396875"/>
              <a:gd name="T7" fmla="*/ 202 h 464185"/>
              <a:gd name="T8" fmla="*/ 105 w 396875"/>
              <a:gd name="T9" fmla="*/ 202 h 464185"/>
              <a:gd name="T10" fmla="*/ 105 w 396875"/>
              <a:gd name="T11" fmla="*/ 253 h 464185"/>
              <a:gd name="T12" fmla="*/ 209 w 396875"/>
              <a:gd name="T13" fmla="*/ 127 h 464185"/>
              <a:gd name="T14" fmla="*/ 105 w 396875"/>
              <a:gd name="T15" fmla="*/ 0 h 4641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6875" h="464185">
                <a:moveTo>
                  <a:pt x="198374" y="0"/>
                </a:moveTo>
                <a:lnTo>
                  <a:pt x="198374" y="92837"/>
                </a:lnTo>
                <a:lnTo>
                  <a:pt x="0" y="92837"/>
                </a:lnTo>
                <a:lnTo>
                  <a:pt x="0" y="371348"/>
                </a:lnTo>
                <a:lnTo>
                  <a:pt x="198374" y="371348"/>
                </a:lnTo>
                <a:lnTo>
                  <a:pt x="198374" y="464185"/>
                </a:lnTo>
                <a:lnTo>
                  <a:pt x="396747" y="232156"/>
                </a:lnTo>
                <a:lnTo>
                  <a:pt x="198374" y="0"/>
                </a:lnTo>
                <a:close/>
              </a:path>
            </a:pathLst>
          </a:custGeom>
          <a:solidFill>
            <a:srgbClr val="258BC7"/>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50" name="object 10">
            <a:extLst>
              <a:ext uri="{FF2B5EF4-FFF2-40B4-BE49-F238E27FC236}">
                <a16:creationId xmlns:a16="http://schemas.microsoft.com/office/drawing/2014/main" id="{556F830C-F825-0E11-E911-F89C6FFB1E74}"/>
              </a:ext>
            </a:extLst>
          </p:cNvPr>
          <p:cNvSpPr>
            <a:spLocks/>
          </p:cNvSpPr>
          <p:nvPr/>
        </p:nvSpPr>
        <p:spPr bwMode="auto">
          <a:xfrm>
            <a:off x="4875213" y="1789113"/>
            <a:ext cx="1403350" cy="841375"/>
          </a:xfrm>
          <a:custGeom>
            <a:avLst/>
            <a:gdLst>
              <a:gd name="T0" fmla="*/ 982 w 1871979"/>
              <a:gd name="T1" fmla="*/ 0 h 1123314"/>
              <a:gd name="T2" fmla="*/ 62 w 1871979"/>
              <a:gd name="T3" fmla="*/ 0 h 1123314"/>
              <a:gd name="T4" fmla="*/ 38 w 1871979"/>
              <a:gd name="T5" fmla="*/ 4 h 1123314"/>
              <a:gd name="T6" fmla="*/ 18 w 1871979"/>
              <a:gd name="T7" fmla="*/ 18 h 1123314"/>
              <a:gd name="T8" fmla="*/ 5 w 1871979"/>
              <a:gd name="T9" fmla="*/ 37 h 1123314"/>
              <a:gd name="T10" fmla="*/ 0 w 1871979"/>
              <a:gd name="T11" fmla="*/ 61 h 1123314"/>
              <a:gd name="T12" fmla="*/ 0 w 1871979"/>
              <a:gd name="T13" fmla="*/ 551 h 1123314"/>
              <a:gd name="T14" fmla="*/ 5 w 1871979"/>
              <a:gd name="T15" fmla="*/ 575 h 1123314"/>
              <a:gd name="T16" fmla="*/ 18 w 1871979"/>
              <a:gd name="T17" fmla="*/ 595 h 1123314"/>
              <a:gd name="T18" fmla="*/ 38 w 1871979"/>
              <a:gd name="T19" fmla="*/ 607 h 1123314"/>
              <a:gd name="T20" fmla="*/ 62 w 1871979"/>
              <a:gd name="T21" fmla="*/ 613 h 1123314"/>
              <a:gd name="T22" fmla="*/ 982 w 1871979"/>
              <a:gd name="T23" fmla="*/ 613 h 1123314"/>
              <a:gd name="T24" fmla="*/ 1006 w 1871979"/>
              <a:gd name="T25" fmla="*/ 607 h 1123314"/>
              <a:gd name="T26" fmla="*/ 1026 w 1871979"/>
              <a:gd name="T27" fmla="*/ 595 h 1123314"/>
              <a:gd name="T28" fmla="*/ 1039 w 1871979"/>
              <a:gd name="T29" fmla="*/ 575 h 1123314"/>
              <a:gd name="T30" fmla="*/ 1044 w 1871979"/>
              <a:gd name="T31" fmla="*/ 551 h 1123314"/>
              <a:gd name="T32" fmla="*/ 1044 w 1871979"/>
              <a:gd name="T33" fmla="*/ 61 h 1123314"/>
              <a:gd name="T34" fmla="*/ 1039 w 1871979"/>
              <a:gd name="T35" fmla="*/ 37 h 1123314"/>
              <a:gd name="T36" fmla="*/ 1026 w 1871979"/>
              <a:gd name="T37" fmla="*/ 18 h 1123314"/>
              <a:gd name="T38" fmla="*/ 1006 w 1871979"/>
              <a:gd name="T39" fmla="*/ 4 h 1123314"/>
              <a:gd name="T40" fmla="*/ 982 w 1871979"/>
              <a:gd name="T41" fmla="*/ 0 h 1123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1979" h="1123314">
                <a:moveTo>
                  <a:pt x="1759330" y="0"/>
                </a:moveTo>
                <a:lnTo>
                  <a:pt x="112268" y="0"/>
                </a:lnTo>
                <a:lnTo>
                  <a:pt x="68580" y="8808"/>
                </a:lnTo>
                <a:lnTo>
                  <a:pt x="32893" y="32845"/>
                </a:lnTo>
                <a:lnTo>
                  <a:pt x="8826" y="68526"/>
                </a:lnTo>
                <a:lnTo>
                  <a:pt x="0" y="112268"/>
                </a:lnTo>
                <a:lnTo>
                  <a:pt x="0" y="1010666"/>
                </a:lnTo>
                <a:lnTo>
                  <a:pt x="8826" y="1054354"/>
                </a:lnTo>
                <a:lnTo>
                  <a:pt x="32892" y="1090041"/>
                </a:lnTo>
                <a:lnTo>
                  <a:pt x="68579" y="1114107"/>
                </a:lnTo>
                <a:lnTo>
                  <a:pt x="112268" y="1122934"/>
                </a:lnTo>
                <a:lnTo>
                  <a:pt x="1759330" y="1122934"/>
                </a:lnTo>
                <a:lnTo>
                  <a:pt x="1803018" y="1114107"/>
                </a:lnTo>
                <a:lnTo>
                  <a:pt x="1838705" y="1090041"/>
                </a:lnTo>
                <a:lnTo>
                  <a:pt x="1862772" y="1054354"/>
                </a:lnTo>
                <a:lnTo>
                  <a:pt x="1871599" y="1010666"/>
                </a:lnTo>
                <a:lnTo>
                  <a:pt x="1871599" y="112268"/>
                </a:lnTo>
                <a:lnTo>
                  <a:pt x="1862772" y="68526"/>
                </a:lnTo>
                <a:lnTo>
                  <a:pt x="1838706" y="32845"/>
                </a:lnTo>
                <a:lnTo>
                  <a:pt x="1803019" y="8808"/>
                </a:lnTo>
                <a:lnTo>
                  <a:pt x="1759330" y="0"/>
                </a:lnTo>
                <a:close/>
              </a:path>
            </a:pathLst>
          </a:custGeom>
          <a:solidFill>
            <a:srgbClr val="2592C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51" name="object 11">
            <a:extLst>
              <a:ext uri="{FF2B5EF4-FFF2-40B4-BE49-F238E27FC236}">
                <a16:creationId xmlns:a16="http://schemas.microsoft.com/office/drawing/2014/main" id="{2F7A5950-0EF3-991C-B2F6-173434F79D4E}"/>
              </a:ext>
            </a:extLst>
          </p:cNvPr>
          <p:cNvSpPr txBox="1">
            <a:spLocks noChangeArrowheads="1"/>
          </p:cNvSpPr>
          <p:nvPr/>
        </p:nvSpPr>
        <p:spPr bwMode="auto">
          <a:xfrm>
            <a:off x="5148263" y="2068513"/>
            <a:ext cx="85566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600">
                <a:solidFill>
                  <a:srgbClr val="FFFFFF"/>
                </a:solidFill>
                <a:latin typeface="微軟正黑體" panose="020B0604030504040204" pitchFamily="34" charset="-120"/>
                <a:ea typeface="微軟正黑體" panose="020B0604030504040204" pitchFamily="34" charset="-120"/>
              </a:rPr>
              <a:t>技藝優良</a:t>
            </a:r>
            <a:endParaRPr lang="zh-TW" altLang="zh-TW" sz="1600">
              <a:latin typeface="微軟正黑體" panose="020B0604030504040204" pitchFamily="34" charset="-120"/>
              <a:ea typeface="微軟正黑體" panose="020B0604030504040204" pitchFamily="34" charset="-120"/>
            </a:endParaRPr>
          </a:p>
        </p:txBody>
      </p:sp>
      <p:sp>
        <p:nvSpPr>
          <p:cNvPr id="215052" name="object 12">
            <a:extLst>
              <a:ext uri="{FF2B5EF4-FFF2-40B4-BE49-F238E27FC236}">
                <a16:creationId xmlns:a16="http://schemas.microsoft.com/office/drawing/2014/main" id="{7DB0EFBB-2B3C-5241-60B4-67A0D5A08D88}"/>
              </a:ext>
            </a:extLst>
          </p:cNvPr>
          <p:cNvSpPr>
            <a:spLocks/>
          </p:cNvSpPr>
          <p:nvPr/>
        </p:nvSpPr>
        <p:spPr bwMode="auto">
          <a:xfrm>
            <a:off x="6402388" y="2035175"/>
            <a:ext cx="296862" cy="347663"/>
          </a:xfrm>
          <a:custGeom>
            <a:avLst/>
            <a:gdLst>
              <a:gd name="T0" fmla="*/ 105 w 396875"/>
              <a:gd name="T1" fmla="*/ 0 h 464185"/>
              <a:gd name="T2" fmla="*/ 105 w 396875"/>
              <a:gd name="T3" fmla="*/ 51 h 464185"/>
              <a:gd name="T4" fmla="*/ 0 w 396875"/>
              <a:gd name="T5" fmla="*/ 51 h 464185"/>
              <a:gd name="T6" fmla="*/ 0 w 396875"/>
              <a:gd name="T7" fmla="*/ 202 h 464185"/>
              <a:gd name="T8" fmla="*/ 105 w 396875"/>
              <a:gd name="T9" fmla="*/ 202 h 464185"/>
              <a:gd name="T10" fmla="*/ 105 w 396875"/>
              <a:gd name="T11" fmla="*/ 253 h 464185"/>
              <a:gd name="T12" fmla="*/ 209 w 396875"/>
              <a:gd name="T13" fmla="*/ 127 h 464185"/>
              <a:gd name="T14" fmla="*/ 105 w 396875"/>
              <a:gd name="T15" fmla="*/ 0 h 4641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6875" h="464185">
                <a:moveTo>
                  <a:pt x="198374" y="0"/>
                </a:moveTo>
                <a:lnTo>
                  <a:pt x="198374" y="92837"/>
                </a:lnTo>
                <a:lnTo>
                  <a:pt x="0" y="92837"/>
                </a:lnTo>
                <a:lnTo>
                  <a:pt x="0" y="371348"/>
                </a:lnTo>
                <a:lnTo>
                  <a:pt x="198374" y="371348"/>
                </a:lnTo>
                <a:lnTo>
                  <a:pt x="198374" y="464185"/>
                </a:lnTo>
                <a:lnTo>
                  <a:pt x="396748" y="232156"/>
                </a:lnTo>
                <a:lnTo>
                  <a:pt x="198374" y="0"/>
                </a:lnTo>
                <a:close/>
              </a:path>
            </a:pathLst>
          </a:custGeom>
          <a:solidFill>
            <a:srgbClr val="2594C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53" name="object 13">
            <a:extLst>
              <a:ext uri="{FF2B5EF4-FFF2-40B4-BE49-F238E27FC236}">
                <a16:creationId xmlns:a16="http://schemas.microsoft.com/office/drawing/2014/main" id="{FA31DBDE-D225-236F-3033-AFEF4FF73118}"/>
              </a:ext>
            </a:extLst>
          </p:cNvPr>
          <p:cNvSpPr>
            <a:spLocks/>
          </p:cNvSpPr>
          <p:nvPr/>
        </p:nvSpPr>
        <p:spPr bwMode="auto">
          <a:xfrm>
            <a:off x="6840538" y="1789113"/>
            <a:ext cx="1403350" cy="841375"/>
          </a:xfrm>
          <a:custGeom>
            <a:avLst/>
            <a:gdLst>
              <a:gd name="T0" fmla="*/ 981 w 1871979"/>
              <a:gd name="T1" fmla="*/ 0 h 1123314"/>
              <a:gd name="T2" fmla="*/ 62 w 1871979"/>
              <a:gd name="T3" fmla="*/ 0 h 1123314"/>
              <a:gd name="T4" fmla="*/ 38 w 1871979"/>
              <a:gd name="T5" fmla="*/ 4 h 1123314"/>
              <a:gd name="T6" fmla="*/ 18 w 1871979"/>
              <a:gd name="T7" fmla="*/ 18 h 1123314"/>
              <a:gd name="T8" fmla="*/ 5 w 1871979"/>
              <a:gd name="T9" fmla="*/ 37 h 1123314"/>
              <a:gd name="T10" fmla="*/ 0 w 1871979"/>
              <a:gd name="T11" fmla="*/ 61 h 1123314"/>
              <a:gd name="T12" fmla="*/ 0 w 1871979"/>
              <a:gd name="T13" fmla="*/ 551 h 1123314"/>
              <a:gd name="T14" fmla="*/ 5 w 1871979"/>
              <a:gd name="T15" fmla="*/ 575 h 1123314"/>
              <a:gd name="T16" fmla="*/ 18 w 1871979"/>
              <a:gd name="T17" fmla="*/ 595 h 1123314"/>
              <a:gd name="T18" fmla="*/ 38 w 1871979"/>
              <a:gd name="T19" fmla="*/ 607 h 1123314"/>
              <a:gd name="T20" fmla="*/ 62 w 1871979"/>
              <a:gd name="T21" fmla="*/ 613 h 1123314"/>
              <a:gd name="T22" fmla="*/ 981 w 1871979"/>
              <a:gd name="T23" fmla="*/ 613 h 1123314"/>
              <a:gd name="T24" fmla="*/ 1006 w 1871979"/>
              <a:gd name="T25" fmla="*/ 607 h 1123314"/>
              <a:gd name="T26" fmla="*/ 1026 w 1871979"/>
              <a:gd name="T27" fmla="*/ 595 h 1123314"/>
              <a:gd name="T28" fmla="*/ 1039 w 1871979"/>
              <a:gd name="T29" fmla="*/ 575 h 1123314"/>
              <a:gd name="T30" fmla="*/ 1044 w 1871979"/>
              <a:gd name="T31" fmla="*/ 551 h 1123314"/>
              <a:gd name="T32" fmla="*/ 1044 w 1871979"/>
              <a:gd name="T33" fmla="*/ 61 h 1123314"/>
              <a:gd name="T34" fmla="*/ 1039 w 1871979"/>
              <a:gd name="T35" fmla="*/ 37 h 1123314"/>
              <a:gd name="T36" fmla="*/ 1026 w 1871979"/>
              <a:gd name="T37" fmla="*/ 18 h 1123314"/>
              <a:gd name="T38" fmla="*/ 1006 w 1871979"/>
              <a:gd name="T39" fmla="*/ 4 h 1123314"/>
              <a:gd name="T40" fmla="*/ 981 w 1871979"/>
              <a:gd name="T41" fmla="*/ 0 h 1123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1979" h="1123314">
                <a:moveTo>
                  <a:pt x="1759203" y="0"/>
                </a:moveTo>
                <a:lnTo>
                  <a:pt x="112267" y="0"/>
                </a:lnTo>
                <a:lnTo>
                  <a:pt x="68579" y="8808"/>
                </a:lnTo>
                <a:lnTo>
                  <a:pt x="32892" y="32845"/>
                </a:lnTo>
                <a:lnTo>
                  <a:pt x="8826" y="68526"/>
                </a:lnTo>
                <a:lnTo>
                  <a:pt x="0" y="112268"/>
                </a:lnTo>
                <a:lnTo>
                  <a:pt x="0" y="1010666"/>
                </a:lnTo>
                <a:lnTo>
                  <a:pt x="8826" y="1054354"/>
                </a:lnTo>
                <a:lnTo>
                  <a:pt x="32893" y="1090041"/>
                </a:lnTo>
                <a:lnTo>
                  <a:pt x="68579" y="1114107"/>
                </a:lnTo>
                <a:lnTo>
                  <a:pt x="112267" y="1122934"/>
                </a:lnTo>
                <a:lnTo>
                  <a:pt x="1759203" y="1122934"/>
                </a:lnTo>
                <a:lnTo>
                  <a:pt x="1802965" y="1114107"/>
                </a:lnTo>
                <a:lnTo>
                  <a:pt x="1838690" y="1090041"/>
                </a:lnTo>
                <a:lnTo>
                  <a:pt x="1862770" y="1054354"/>
                </a:lnTo>
                <a:lnTo>
                  <a:pt x="1871599" y="1010666"/>
                </a:lnTo>
                <a:lnTo>
                  <a:pt x="1871599" y="112268"/>
                </a:lnTo>
                <a:lnTo>
                  <a:pt x="1862770" y="68526"/>
                </a:lnTo>
                <a:lnTo>
                  <a:pt x="1838690" y="32845"/>
                </a:lnTo>
                <a:lnTo>
                  <a:pt x="1802965" y="8808"/>
                </a:lnTo>
                <a:lnTo>
                  <a:pt x="1759203" y="0"/>
                </a:lnTo>
                <a:close/>
              </a:path>
            </a:pathLst>
          </a:custGeom>
          <a:solidFill>
            <a:srgbClr val="259B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54" name="object 14">
            <a:extLst>
              <a:ext uri="{FF2B5EF4-FFF2-40B4-BE49-F238E27FC236}">
                <a16:creationId xmlns:a16="http://schemas.microsoft.com/office/drawing/2014/main" id="{83FA04BD-16EF-B9EE-DD7C-C5DD7A5B2C0A}"/>
              </a:ext>
            </a:extLst>
          </p:cNvPr>
          <p:cNvSpPr txBox="1">
            <a:spLocks noChangeArrowheads="1"/>
          </p:cNvSpPr>
          <p:nvPr/>
        </p:nvSpPr>
        <p:spPr bwMode="auto">
          <a:xfrm>
            <a:off x="7219950" y="2068513"/>
            <a:ext cx="64611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600">
                <a:solidFill>
                  <a:srgbClr val="FFFFFF"/>
                </a:solidFill>
                <a:latin typeface="微軟正黑體" panose="020B0604030504040204" pitchFamily="34" charset="-120"/>
                <a:ea typeface="微軟正黑體" panose="020B0604030504040204" pitchFamily="34" charset="-120"/>
              </a:rPr>
              <a:t>志願序</a:t>
            </a:r>
            <a:endParaRPr lang="zh-TW" altLang="zh-TW" sz="1600">
              <a:latin typeface="微軟正黑體" panose="020B0604030504040204" pitchFamily="34" charset="-120"/>
              <a:ea typeface="微軟正黑體" panose="020B0604030504040204" pitchFamily="34" charset="-120"/>
            </a:endParaRPr>
          </a:p>
        </p:txBody>
      </p:sp>
      <p:sp>
        <p:nvSpPr>
          <p:cNvPr id="215055" name="object 15">
            <a:extLst>
              <a:ext uri="{FF2B5EF4-FFF2-40B4-BE49-F238E27FC236}">
                <a16:creationId xmlns:a16="http://schemas.microsoft.com/office/drawing/2014/main" id="{E823522B-7315-557B-AB70-2FAA88B080BB}"/>
              </a:ext>
            </a:extLst>
          </p:cNvPr>
          <p:cNvSpPr>
            <a:spLocks/>
          </p:cNvSpPr>
          <p:nvPr/>
        </p:nvSpPr>
        <p:spPr bwMode="auto">
          <a:xfrm>
            <a:off x="7367588" y="2754313"/>
            <a:ext cx="347662" cy="296862"/>
          </a:xfrm>
          <a:custGeom>
            <a:avLst/>
            <a:gdLst>
              <a:gd name="T0" fmla="*/ 202 w 464184"/>
              <a:gd name="T1" fmla="*/ 0 h 396875"/>
              <a:gd name="T2" fmla="*/ 51 w 464184"/>
              <a:gd name="T3" fmla="*/ 0 h 396875"/>
              <a:gd name="T4" fmla="*/ 51 w 464184"/>
              <a:gd name="T5" fmla="*/ 105 h 396875"/>
              <a:gd name="T6" fmla="*/ 0 w 464184"/>
              <a:gd name="T7" fmla="*/ 105 h 396875"/>
              <a:gd name="T8" fmla="*/ 127 w 464184"/>
              <a:gd name="T9" fmla="*/ 209 h 396875"/>
              <a:gd name="T10" fmla="*/ 253 w 464184"/>
              <a:gd name="T11" fmla="*/ 105 h 396875"/>
              <a:gd name="T12" fmla="*/ 202 w 464184"/>
              <a:gd name="T13" fmla="*/ 105 h 396875"/>
              <a:gd name="T14" fmla="*/ 202 w 464184"/>
              <a:gd name="T15" fmla="*/ 0 h 3968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4184" h="396875">
                <a:moveTo>
                  <a:pt x="371348" y="0"/>
                </a:moveTo>
                <a:lnTo>
                  <a:pt x="92836" y="0"/>
                </a:lnTo>
                <a:lnTo>
                  <a:pt x="92836" y="198373"/>
                </a:lnTo>
                <a:lnTo>
                  <a:pt x="0" y="198373"/>
                </a:lnTo>
                <a:lnTo>
                  <a:pt x="232028" y="396747"/>
                </a:lnTo>
                <a:lnTo>
                  <a:pt x="464184" y="198373"/>
                </a:lnTo>
                <a:lnTo>
                  <a:pt x="371348" y="198373"/>
                </a:lnTo>
                <a:lnTo>
                  <a:pt x="371348" y="0"/>
                </a:lnTo>
                <a:close/>
              </a:path>
            </a:pathLst>
          </a:custGeom>
          <a:solidFill>
            <a:srgbClr val="259E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56" name="object 16">
            <a:extLst>
              <a:ext uri="{FF2B5EF4-FFF2-40B4-BE49-F238E27FC236}">
                <a16:creationId xmlns:a16="http://schemas.microsoft.com/office/drawing/2014/main" id="{346F5481-326A-CFD8-507D-4E8682EF3E67}"/>
              </a:ext>
            </a:extLst>
          </p:cNvPr>
          <p:cNvSpPr>
            <a:spLocks/>
          </p:cNvSpPr>
          <p:nvPr/>
        </p:nvSpPr>
        <p:spPr bwMode="auto">
          <a:xfrm>
            <a:off x="6840538" y="3192463"/>
            <a:ext cx="1403350" cy="842962"/>
          </a:xfrm>
          <a:custGeom>
            <a:avLst/>
            <a:gdLst>
              <a:gd name="T0" fmla="*/ 981 w 1871979"/>
              <a:gd name="T1" fmla="*/ 0 h 1123314"/>
              <a:gd name="T2" fmla="*/ 62 w 1871979"/>
              <a:gd name="T3" fmla="*/ 0 h 1123314"/>
              <a:gd name="T4" fmla="*/ 38 w 1871979"/>
              <a:gd name="T5" fmla="*/ 6 h 1123314"/>
              <a:gd name="T6" fmla="*/ 18 w 1871979"/>
              <a:gd name="T7" fmla="*/ 19 h 1123314"/>
              <a:gd name="T8" fmla="*/ 5 w 1871979"/>
              <a:gd name="T9" fmla="*/ 40 h 1123314"/>
              <a:gd name="T10" fmla="*/ 0 w 1871979"/>
              <a:gd name="T11" fmla="*/ 65 h 1123314"/>
              <a:gd name="T12" fmla="*/ 0 w 1871979"/>
              <a:gd name="T13" fmla="*/ 579 h 1123314"/>
              <a:gd name="T14" fmla="*/ 5 w 1871979"/>
              <a:gd name="T15" fmla="*/ 603 h 1123314"/>
              <a:gd name="T16" fmla="*/ 18 w 1871979"/>
              <a:gd name="T17" fmla="*/ 624 h 1123314"/>
              <a:gd name="T18" fmla="*/ 38 w 1871979"/>
              <a:gd name="T19" fmla="*/ 639 h 1123314"/>
              <a:gd name="T20" fmla="*/ 62 w 1871979"/>
              <a:gd name="T21" fmla="*/ 643 h 1123314"/>
              <a:gd name="T22" fmla="*/ 981 w 1871979"/>
              <a:gd name="T23" fmla="*/ 643 h 1123314"/>
              <a:gd name="T24" fmla="*/ 1006 w 1871979"/>
              <a:gd name="T25" fmla="*/ 639 h 1123314"/>
              <a:gd name="T26" fmla="*/ 1026 w 1871979"/>
              <a:gd name="T27" fmla="*/ 624 h 1123314"/>
              <a:gd name="T28" fmla="*/ 1039 w 1871979"/>
              <a:gd name="T29" fmla="*/ 603 h 1123314"/>
              <a:gd name="T30" fmla="*/ 1044 w 1871979"/>
              <a:gd name="T31" fmla="*/ 579 h 1123314"/>
              <a:gd name="T32" fmla="*/ 1044 w 1871979"/>
              <a:gd name="T33" fmla="*/ 65 h 1123314"/>
              <a:gd name="T34" fmla="*/ 1039 w 1871979"/>
              <a:gd name="T35" fmla="*/ 40 h 1123314"/>
              <a:gd name="T36" fmla="*/ 1026 w 1871979"/>
              <a:gd name="T37" fmla="*/ 19 h 1123314"/>
              <a:gd name="T38" fmla="*/ 1006 w 1871979"/>
              <a:gd name="T39" fmla="*/ 6 h 1123314"/>
              <a:gd name="T40" fmla="*/ 981 w 1871979"/>
              <a:gd name="T41" fmla="*/ 0 h 1123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1979" h="1123314">
                <a:moveTo>
                  <a:pt x="1759203" y="0"/>
                </a:moveTo>
                <a:lnTo>
                  <a:pt x="112267" y="0"/>
                </a:lnTo>
                <a:lnTo>
                  <a:pt x="68579" y="8808"/>
                </a:lnTo>
                <a:lnTo>
                  <a:pt x="32892" y="32845"/>
                </a:lnTo>
                <a:lnTo>
                  <a:pt x="8826" y="68526"/>
                </a:lnTo>
                <a:lnTo>
                  <a:pt x="0" y="112268"/>
                </a:lnTo>
                <a:lnTo>
                  <a:pt x="0" y="1010539"/>
                </a:lnTo>
                <a:lnTo>
                  <a:pt x="8826" y="1054300"/>
                </a:lnTo>
                <a:lnTo>
                  <a:pt x="32893" y="1090025"/>
                </a:lnTo>
                <a:lnTo>
                  <a:pt x="68579" y="1114105"/>
                </a:lnTo>
                <a:lnTo>
                  <a:pt x="112267" y="1122934"/>
                </a:lnTo>
                <a:lnTo>
                  <a:pt x="1759203" y="1122934"/>
                </a:lnTo>
                <a:lnTo>
                  <a:pt x="1802965" y="1114105"/>
                </a:lnTo>
                <a:lnTo>
                  <a:pt x="1838690" y="1090025"/>
                </a:lnTo>
                <a:lnTo>
                  <a:pt x="1862770" y="1054300"/>
                </a:lnTo>
                <a:lnTo>
                  <a:pt x="1871599" y="1010539"/>
                </a:lnTo>
                <a:lnTo>
                  <a:pt x="1871599" y="112268"/>
                </a:lnTo>
                <a:lnTo>
                  <a:pt x="1862770" y="68526"/>
                </a:lnTo>
                <a:lnTo>
                  <a:pt x="1838690" y="32845"/>
                </a:lnTo>
                <a:lnTo>
                  <a:pt x="1802965" y="8808"/>
                </a:lnTo>
                <a:lnTo>
                  <a:pt x="1759203" y="0"/>
                </a:lnTo>
                <a:close/>
              </a:path>
            </a:pathLst>
          </a:custGeom>
          <a:solidFill>
            <a:srgbClr val="25A2C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57" name="object 17">
            <a:extLst>
              <a:ext uri="{FF2B5EF4-FFF2-40B4-BE49-F238E27FC236}">
                <a16:creationId xmlns:a16="http://schemas.microsoft.com/office/drawing/2014/main" id="{11CB02DA-B587-8A0F-0706-6E70ACA336BA}"/>
              </a:ext>
            </a:extLst>
          </p:cNvPr>
          <p:cNvSpPr txBox="1">
            <a:spLocks noChangeArrowheads="1"/>
          </p:cNvSpPr>
          <p:nvPr/>
        </p:nvSpPr>
        <p:spPr bwMode="auto">
          <a:xfrm>
            <a:off x="7113588" y="3471863"/>
            <a:ext cx="85566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600">
                <a:solidFill>
                  <a:srgbClr val="FFFFFF"/>
                </a:solidFill>
                <a:latin typeface="微軟正黑體" panose="020B0604030504040204" pitchFamily="34" charset="-120"/>
                <a:ea typeface="微軟正黑體" panose="020B0604030504040204" pitchFamily="34" charset="-120"/>
              </a:rPr>
              <a:t>弱勢身分</a:t>
            </a:r>
            <a:endParaRPr lang="zh-TW" altLang="zh-TW" sz="1600">
              <a:latin typeface="微軟正黑體" panose="020B0604030504040204" pitchFamily="34" charset="-120"/>
              <a:ea typeface="微軟正黑體" panose="020B0604030504040204" pitchFamily="34" charset="-120"/>
            </a:endParaRPr>
          </a:p>
        </p:txBody>
      </p:sp>
      <p:sp>
        <p:nvSpPr>
          <p:cNvPr id="215058" name="object 18">
            <a:extLst>
              <a:ext uri="{FF2B5EF4-FFF2-40B4-BE49-F238E27FC236}">
                <a16:creationId xmlns:a16="http://schemas.microsoft.com/office/drawing/2014/main" id="{424334A0-58E2-48CE-EA0E-9223AE8E18F3}"/>
              </a:ext>
            </a:extLst>
          </p:cNvPr>
          <p:cNvSpPr>
            <a:spLocks/>
          </p:cNvSpPr>
          <p:nvPr/>
        </p:nvSpPr>
        <p:spPr bwMode="auto">
          <a:xfrm>
            <a:off x="6418263" y="3438525"/>
            <a:ext cx="298450" cy="349250"/>
          </a:xfrm>
          <a:custGeom>
            <a:avLst/>
            <a:gdLst>
              <a:gd name="T0" fmla="*/ 120 w 396875"/>
              <a:gd name="T1" fmla="*/ 0 h 464185"/>
              <a:gd name="T2" fmla="*/ 0 w 396875"/>
              <a:gd name="T3" fmla="*/ 143 h 464185"/>
              <a:gd name="T4" fmla="*/ 120 w 396875"/>
              <a:gd name="T5" fmla="*/ 284 h 464185"/>
              <a:gd name="T6" fmla="*/ 120 w 396875"/>
              <a:gd name="T7" fmla="*/ 227 h 464185"/>
              <a:gd name="T8" fmla="*/ 240 w 396875"/>
              <a:gd name="T9" fmla="*/ 227 h 464185"/>
              <a:gd name="T10" fmla="*/ 240 w 396875"/>
              <a:gd name="T11" fmla="*/ 57 h 464185"/>
              <a:gd name="T12" fmla="*/ 120 w 396875"/>
              <a:gd name="T13" fmla="*/ 57 h 464185"/>
              <a:gd name="T14" fmla="*/ 120 w 396875"/>
              <a:gd name="T15" fmla="*/ 0 h 4641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6875" h="464185">
                <a:moveTo>
                  <a:pt x="198374" y="0"/>
                </a:moveTo>
                <a:lnTo>
                  <a:pt x="0" y="232156"/>
                </a:lnTo>
                <a:lnTo>
                  <a:pt x="198374" y="464185"/>
                </a:lnTo>
                <a:lnTo>
                  <a:pt x="198374" y="371348"/>
                </a:lnTo>
                <a:lnTo>
                  <a:pt x="396748" y="371348"/>
                </a:lnTo>
                <a:lnTo>
                  <a:pt x="396748" y="92837"/>
                </a:lnTo>
                <a:lnTo>
                  <a:pt x="198374" y="92837"/>
                </a:lnTo>
                <a:lnTo>
                  <a:pt x="198374" y="0"/>
                </a:lnTo>
                <a:close/>
              </a:path>
            </a:pathLst>
          </a:custGeom>
          <a:solidFill>
            <a:srgbClr val="27A7C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59" name="object 19">
            <a:extLst>
              <a:ext uri="{FF2B5EF4-FFF2-40B4-BE49-F238E27FC236}">
                <a16:creationId xmlns:a16="http://schemas.microsoft.com/office/drawing/2014/main" id="{9795745C-12E5-3156-5AA4-C7CBA651B214}"/>
              </a:ext>
            </a:extLst>
          </p:cNvPr>
          <p:cNvSpPr>
            <a:spLocks/>
          </p:cNvSpPr>
          <p:nvPr/>
        </p:nvSpPr>
        <p:spPr bwMode="auto">
          <a:xfrm>
            <a:off x="4875213" y="3192463"/>
            <a:ext cx="1403350" cy="842962"/>
          </a:xfrm>
          <a:custGeom>
            <a:avLst/>
            <a:gdLst>
              <a:gd name="T0" fmla="*/ 982 w 1871979"/>
              <a:gd name="T1" fmla="*/ 0 h 1123314"/>
              <a:gd name="T2" fmla="*/ 62 w 1871979"/>
              <a:gd name="T3" fmla="*/ 0 h 1123314"/>
              <a:gd name="T4" fmla="*/ 38 w 1871979"/>
              <a:gd name="T5" fmla="*/ 6 h 1123314"/>
              <a:gd name="T6" fmla="*/ 18 w 1871979"/>
              <a:gd name="T7" fmla="*/ 19 h 1123314"/>
              <a:gd name="T8" fmla="*/ 5 w 1871979"/>
              <a:gd name="T9" fmla="*/ 40 h 1123314"/>
              <a:gd name="T10" fmla="*/ 0 w 1871979"/>
              <a:gd name="T11" fmla="*/ 65 h 1123314"/>
              <a:gd name="T12" fmla="*/ 0 w 1871979"/>
              <a:gd name="T13" fmla="*/ 579 h 1123314"/>
              <a:gd name="T14" fmla="*/ 5 w 1871979"/>
              <a:gd name="T15" fmla="*/ 603 h 1123314"/>
              <a:gd name="T16" fmla="*/ 18 w 1871979"/>
              <a:gd name="T17" fmla="*/ 624 h 1123314"/>
              <a:gd name="T18" fmla="*/ 38 w 1871979"/>
              <a:gd name="T19" fmla="*/ 639 h 1123314"/>
              <a:gd name="T20" fmla="*/ 62 w 1871979"/>
              <a:gd name="T21" fmla="*/ 643 h 1123314"/>
              <a:gd name="T22" fmla="*/ 982 w 1871979"/>
              <a:gd name="T23" fmla="*/ 643 h 1123314"/>
              <a:gd name="T24" fmla="*/ 1006 w 1871979"/>
              <a:gd name="T25" fmla="*/ 639 h 1123314"/>
              <a:gd name="T26" fmla="*/ 1026 w 1871979"/>
              <a:gd name="T27" fmla="*/ 624 h 1123314"/>
              <a:gd name="T28" fmla="*/ 1039 w 1871979"/>
              <a:gd name="T29" fmla="*/ 603 h 1123314"/>
              <a:gd name="T30" fmla="*/ 1044 w 1871979"/>
              <a:gd name="T31" fmla="*/ 579 h 1123314"/>
              <a:gd name="T32" fmla="*/ 1044 w 1871979"/>
              <a:gd name="T33" fmla="*/ 65 h 1123314"/>
              <a:gd name="T34" fmla="*/ 1039 w 1871979"/>
              <a:gd name="T35" fmla="*/ 40 h 1123314"/>
              <a:gd name="T36" fmla="*/ 1026 w 1871979"/>
              <a:gd name="T37" fmla="*/ 19 h 1123314"/>
              <a:gd name="T38" fmla="*/ 1006 w 1871979"/>
              <a:gd name="T39" fmla="*/ 6 h 1123314"/>
              <a:gd name="T40" fmla="*/ 982 w 1871979"/>
              <a:gd name="T41" fmla="*/ 0 h 1123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1979" h="1123314">
                <a:moveTo>
                  <a:pt x="1759330" y="0"/>
                </a:moveTo>
                <a:lnTo>
                  <a:pt x="112268" y="0"/>
                </a:lnTo>
                <a:lnTo>
                  <a:pt x="68580" y="8808"/>
                </a:lnTo>
                <a:lnTo>
                  <a:pt x="32893" y="32845"/>
                </a:lnTo>
                <a:lnTo>
                  <a:pt x="8826" y="68526"/>
                </a:lnTo>
                <a:lnTo>
                  <a:pt x="0" y="112268"/>
                </a:lnTo>
                <a:lnTo>
                  <a:pt x="0" y="1010539"/>
                </a:lnTo>
                <a:lnTo>
                  <a:pt x="8826" y="1054300"/>
                </a:lnTo>
                <a:lnTo>
                  <a:pt x="32892" y="1090025"/>
                </a:lnTo>
                <a:lnTo>
                  <a:pt x="68579" y="1114105"/>
                </a:lnTo>
                <a:lnTo>
                  <a:pt x="112268" y="1122934"/>
                </a:lnTo>
                <a:lnTo>
                  <a:pt x="1759330" y="1122934"/>
                </a:lnTo>
                <a:lnTo>
                  <a:pt x="1803018" y="1114105"/>
                </a:lnTo>
                <a:lnTo>
                  <a:pt x="1838705" y="1090025"/>
                </a:lnTo>
                <a:lnTo>
                  <a:pt x="1862772" y="1054300"/>
                </a:lnTo>
                <a:lnTo>
                  <a:pt x="1871599" y="1010539"/>
                </a:lnTo>
                <a:lnTo>
                  <a:pt x="1871599" y="112268"/>
                </a:lnTo>
                <a:lnTo>
                  <a:pt x="1862772" y="68526"/>
                </a:lnTo>
                <a:lnTo>
                  <a:pt x="1838706" y="32845"/>
                </a:lnTo>
                <a:lnTo>
                  <a:pt x="1803019" y="8808"/>
                </a:lnTo>
                <a:lnTo>
                  <a:pt x="1759330" y="0"/>
                </a:lnTo>
                <a:close/>
              </a:path>
            </a:pathLst>
          </a:custGeom>
          <a:solidFill>
            <a:srgbClr val="27ABC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60" name="object 20">
            <a:extLst>
              <a:ext uri="{FF2B5EF4-FFF2-40B4-BE49-F238E27FC236}">
                <a16:creationId xmlns:a16="http://schemas.microsoft.com/office/drawing/2014/main" id="{91CC79C7-EE07-4856-5F1D-AFF243C9A993}"/>
              </a:ext>
            </a:extLst>
          </p:cNvPr>
          <p:cNvSpPr txBox="1">
            <a:spLocks noChangeArrowheads="1"/>
          </p:cNvSpPr>
          <p:nvPr/>
        </p:nvSpPr>
        <p:spPr bwMode="auto">
          <a:xfrm>
            <a:off x="5148263" y="3233738"/>
            <a:ext cx="85566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217488" indent="-20955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Tx/>
              <a:buNone/>
            </a:pPr>
            <a:r>
              <a:rPr lang="zh-TW" altLang="zh-TW" sz="1600">
                <a:solidFill>
                  <a:srgbClr val="FFFFFF"/>
                </a:solidFill>
                <a:latin typeface="微軟正黑體" panose="020B0604030504040204" pitchFamily="34" charset="-120"/>
                <a:ea typeface="微軟正黑體" panose="020B0604030504040204" pitchFamily="34" charset="-120"/>
              </a:rPr>
              <a:t>多元學習表現</a:t>
            </a:r>
            <a:endParaRPr lang="zh-TW" altLang="zh-TW" sz="1600">
              <a:latin typeface="微軟正黑體" panose="020B0604030504040204" pitchFamily="34" charset="-120"/>
              <a:ea typeface="微軟正黑體" panose="020B0604030504040204" pitchFamily="34" charset="-120"/>
            </a:endParaRPr>
          </a:p>
        </p:txBody>
      </p:sp>
      <p:sp>
        <p:nvSpPr>
          <p:cNvPr id="215061" name="object 21">
            <a:extLst>
              <a:ext uri="{FF2B5EF4-FFF2-40B4-BE49-F238E27FC236}">
                <a16:creationId xmlns:a16="http://schemas.microsoft.com/office/drawing/2014/main" id="{812D40C6-B95E-52BB-65A3-1825EE240767}"/>
              </a:ext>
            </a:extLst>
          </p:cNvPr>
          <p:cNvSpPr>
            <a:spLocks/>
          </p:cNvSpPr>
          <p:nvPr/>
        </p:nvSpPr>
        <p:spPr bwMode="auto">
          <a:xfrm>
            <a:off x="4452938" y="3438525"/>
            <a:ext cx="298450" cy="349250"/>
          </a:xfrm>
          <a:custGeom>
            <a:avLst/>
            <a:gdLst>
              <a:gd name="T0" fmla="*/ 120 w 396875"/>
              <a:gd name="T1" fmla="*/ 0 h 464185"/>
              <a:gd name="T2" fmla="*/ 0 w 396875"/>
              <a:gd name="T3" fmla="*/ 143 h 464185"/>
              <a:gd name="T4" fmla="*/ 120 w 396875"/>
              <a:gd name="T5" fmla="*/ 284 h 464185"/>
              <a:gd name="T6" fmla="*/ 120 w 396875"/>
              <a:gd name="T7" fmla="*/ 227 h 464185"/>
              <a:gd name="T8" fmla="*/ 240 w 396875"/>
              <a:gd name="T9" fmla="*/ 227 h 464185"/>
              <a:gd name="T10" fmla="*/ 240 w 396875"/>
              <a:gd name="T11" fmla="*/ 57 h 464185"/>
              <a:gd name="T12" fmla="*/ 120 w 396875"/>
              <a:gd name="T13" fmla="*/ 57 h 464185"/>
              <a:gd name="T14" fmla="*/ 120 w 396875"/>
              <a:gd name="T15" fmla="*/ 0 h 4641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6875" h="464185">
                <a:moveTo>
                  <a:pt x="198374" y="0"/>
                </a:moveTo>
                <a:lnTo>
                  <a:pt x="0" y="232156"/>
                </a:lnTo>
                <a:lnTo>
                  <a:pt x="198374" y="464185"/>
                </a:lnTo>
                <a:lnTo>
                  <a:pt x="198374" y="371348"/>
                </a:lnTo>
                <a:lnTo>
                  <a:pt x="396748" y="371348"/>
                </a:lnTo>
                <a:lnTo>
                  <a:pt x="396748" y="92837"/>
                </a:lnTo>
                <a:lnTo>
                  <a:pt x="198374" y="92837"/>
                </a:lnTo>
                <a:lnTo>
                  <a:pt x="198374" y="0"/>
                </a:lnTo>
                <a:close/>
              </a:path>
            </a:pathLst>
          </a:custGeom>
          <a:solidFill>
            <a:srgbClr val="27AFD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62" name="object 22">
            <a:extLst>
              <a:ext uri="{FF2B5EF4-FFF2-40B4-BE49-F238E27FC236}">
                <a16:creationId xmlns:a16="http://schemas.microsoft.com/office/drawing/2014/main" id="{9E5A0A54-1AB9-5668-6D9C-B58E169720E2}"/>
              </a:ext>
            </a:extLst>
          </p:cNvPr>
          <p:cNvSpPr>
            <a:spLocks/>
          </p:cNvSpPr>
          <p:nvPr/>
        </p:nvSpPr>
        <p:spPr bwMode="auto">
          <a:xfrm>
            <a:off x="2909888" y="3192463"/>
            <a:ext cx="1403350" cy="842962"/>
          </a:xfrm>
          <a:custGeom>
            <a:avLst/>
            <a:gdLst>
              <a:gd name="T0" fmla="*/ 982 w 1871979"/>
              <a:gd name="T1" fmla="*/ 0 h 1123314"/>
              <a:gd name="T2" fmla="*/ 63 w 1871979"/>
              <a:gd name="T3" fmla="*/ 0 h 1123314"/>
              <a:gd name="T4" fmla="*/ 38 w 1871979"/>
              <a:gd name="T5" fmla="*/ 6 h 1123314"/>
              <a:gd name="T6" fmla="*/ 18 w 1871979"/>
              <a:gd name="T7" fmla="*/ 19 h 1123314"/>
              <a:gd name="T8" fmla="*/ 5 w 1871979"/>
              <a:gd name="T9" fmla="*/ 40 h 1123314"/>
              <a:gd name="T10" fmla="*/ 0 w 1871979"/>
              <a:gd name="T11" fmla="*/ 65 h 1123314"/>
              <a:gd name="T12" fmla="*/ 0 w 1871979"/>
              <a:gd name="T13" fmla="*/ 579 h 1123314"/>
              <a:gd name="T14" fmla="*/ 5 w 1871979"/>
              <a:gd name="T15" fmla="*/ 603 h 1123314"/>
              <a:gd name="T16" fmla="*/ 18 w 1871979"/>
              <a:gd name="T17" fmla="*/ 624 h 1123314"/>
              <a:gd name="T18" fmla="*/ 38 w 1871979"/>
              <a:gd name="T19" fmla="*/ 639 h 1123314"/>
              <a:gd name="T20" fmla="*/ 63 w 1871979"/>
              <a:gd name="T21" fmla="*/ 643 h 1123314"/>
              <a:gd name="T22" fmla="*/ 982 w 1871979"/>
              <a:gd name="T23" fmla="*/ 643 h 1123314"/>
              <a:gd name="T24" fmla="*/ 1006 w 1871979"/>
              <a:gd name="T25" fmla="*/ 639 h 1123314"/>
              <a:gd name="T26" fmla="*/ 1026 w 1871979"/>
              <a:gd name="T27" fmla="*/ 624 h 1123314"/>
              <a:gd name="T28" fmla="*/ 1039 w 1871979"/>
              <a:gd name="T29" fmla="*/ 603 h 1123314"/>
              <a:gd name="T30" fmla="*/ 1044 w 1871979"/>
              <a:gd name="T31" fmla="*/ 579 h 1123314"/>
              <a:gd name="T32" fmla="*/ 1044 w 1871979"/>
              <a:gd name="T33" fmla="*/ 65 h 1123314"/>
              <a:gd name="T34" fmla="*/ 1039 w 1871979"/>
              <a:gd name="T35" fmla="*/ 40 h 1123314"/>
              <a:gd name="T36" fmla="*/ 1026 w 1871979"/>
              <a:gd name="T37" fmla="*/ 19 h 1123314"/>
              <a:gd name="T38" fmla="*/ 1006 w 1871979"/>
              <a:gd name="T39" fmla="*/ 6 h 1123314"/>
              <a:gd name="T40" fmla="*/ 982 w 1871979"/>
              <a:gd name="T41" fmla="*/ 0 h 1123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1979" h="1123314">
                <a:moveTo>
                  <a:pt x="1759331" y="0"/>
                </a:moveTo>
                <a:lnTo>
                  <a:pt x="112395" y="0"/>
                </a:lnTo>
                <a:lnTo>
                  <a:pt x="68633" y="8808"/>
                </a:lnTo>
                <a:lnTo>
                  <a:pt x="32908" y="32845"/>
                </a:lnTo>
                <a:lnTo>
                  <a:pt x="8828" y="68526"/>
                </a:lnTo>
                <a:lnTo>
                  <a:pt x="0" y="112268"/>
                </a:lnTo>
                <a:lnTo>
                  <a:pt x="0" y="1010539"/>
                </a:lnTo>
                <a:lnTo>
                  <a:pt x="8828" y="1054300"/>
                </a:lnTo>
                <a:lnTo>
                  <a:pt x="32908" y="1090025"/>
                </a:lnTo>
                <a:lnTo>
                  <a:pt x="68633" y="1114105"/>
                </a:lnTo>
                <a:lnTo>
                  <a:pt x="112395" y="1122934"/>
                </a:lnTo>
                <a:lnTo>
                  <a:pt x="1759331" y="1122934"/>
                </a:lnTo>
                <a:lnTo>
                  <a:pt x="1803019" y="1114105"/>
                </a:lnTo>
                <a:lnTo>
                  <a:pt x="1838706" y="1090025"/>
                </a:lnTo>
                <a:lnTo>
                  <a:pt x="1862772" y="1054300"/>
                </a:lnTo>
                <a:lnTo>
                  <a:pt x="1871599" y="1010539"/>
                </a:lnTo>
                <a:lnTo>
                  <a:pt x="1871599" y="112268"/>
                </a:lnTo>
                <a:lnTo>
                  <a:pt x="1862772" y="68526"/>
                </a:lnTo>
                <a:lnTo>
                  <a:pt x="1838706" y="32845"/>
                </a:lnTo>
                <a:lnTo>
                  <a:pt x="1803019" y="8808"/>
                </a:lnTo>
                <a:lnTo>
                  <a:pt x="1759331" y="0"/>
                </a:lnTo>
                <a:close/>
              </a:path>
            </a:pathLst>
          </a:custGeom>
          <a:solidFill>
            <a:srgbClr val="27B4D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63" name="object 23">
            <a:extLst>
              <a:ext uri="{FF2B5EF4-FFF2-40B4-BE49-F238E27FC236}">
                <a16:creationId xmlns:a16="http://schemas.microsoft.com/office/drawing/2014/main" id="{DBEC4ECD-D290-2A25-F1EA-2C98C8A10F84}"/>
              </a:ext>
            </a:extLst>
          </p:cNvPr>
          <p:cNvSpPr txBox="1">
            <a:spLocks noChangeArrowheads="1"/>
          </p:cNvSpPr>
          <p:nvPr/>
        </p:nvSpPr>
        <p:spPr bwMode="auto">
          <a:xfrm>
            <a:off x="3079750" y="3471863"/>
            <a:ext cx="1065213"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600">
                <a:solidFill>
                  <a:srgbClr val="FFFFFF"/>
                </a:solidFill>
                <a:latin typeface="微軟正黑體" panose="020B0604030504040204" pitchFamily="34" charset="-120"/>
                <a:ea typeface="微軟正黑體" panose="020B0604030504040204" pitchFamily="34" charset="-120"/>
              </a:rPr>
              <a:t>會考總積分</a:t>
            </a:r>
            <a:endParaRPr lang="zh-TW" altLang="zh-TW" sz="1600">
              <a:latin typeface="微軟正黑體" panose="020B0604030504040204" pitchFamily="34" charset="-120"/>
              <a:ea typeface="微軟正黑體" panose="020B0604030504040204" pitchFamily="34" charset="-120"/>
            </a:endParaRPr>
          </a:p>
        </p:txBody>
      </p:sp>
      <p:sp>
        <p:nvSpPr>
          <p:cNvPr id="215064" name="object 24">
            <a:extLst>
              <a:ext uri="{FF2B5EF4-FFF2-40B4-BE49-F238E27FC236}">
                <a16:creationId xmlns:a16="http://schemas.microsoft.com/office/drawing/2014/main" id="{F834D13C-3BAA-70DA-F074-C9A760E5A467}"/>
              </a:ext>
            </a:extLst>
          </p:cNvPr>
          <p:cNvSpPr>
            <a:spLocks/>
          </p:cNvSpPr>
          <p:nvPr/>
        </p:nvSpPr>
        <p:spPr bwMode="auto">
          <a:xfrm>
            <a:off x="2487613" y="3438525"/>
            <a:ext cx="298450" cy="349250"/>
          </a:xfrm>
          <a:custGeom>
            <a:avLst/>
            <a:gdLst>
              <a:gd name="T0" fmla="*/ 120 w 396875"/>
              <a:gd name="T1" fmla="*/ 0 h 464185"/>
              <a:gd name="T2" fmla="*/ 0 w 396875"/>
              <a:gd name="T3" fmla="*/ 143 h 464185"/>
              <a:gd name="T4" fmla="*/ 120 w 396875"/>
              <a:gd name="T5" fmla="*/ 284 h 464185"/>
              <a:gd name="T6" fmla="*/ 120 w 396875"/>
              <a:gd name="T7" fmla="*/ 227 h 464185"/>
              <a:gd name="T8" fmla="*/ 241 w 396875"/>
              <a:gd name="T9" fmla="*/ 227 h 464185"/>
              <a:gd name="T10" fmla="*/ 241 w 396875"/>
              <a:gd name="T11" fmla="*/ 57 h 464185"/>
              <a:gd name="T12" fmla="*/ 120 w 396875"/>
              <a:gd name="T13" fmla="*/ 57 h 464185"/>
              <a:gd name="T14" fmla="*/ 120 w 396875"/>
              <a:gd name="T15" fmla="*/ 0 h 4641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6875" h="464185">
                <a:moveTo>
                  <a:pt x="198374" y="0"/>
                </a:moveTo>
                <a:lnTo>
                  <a:pt x="0" y="232156"/>
                </a:lnTo>
                <a:lnTo>
                  <a:pt x="198374" y="464185"/>
                </a:lnTo>
                <a:lnTo>
                  <a:pt x="198374" y="371348"/>
                </a:lnTo>
                <a:lnTo>
                  <a:pt x="396875" y="371348"/>
                </a:lnTo>
                <a:lnTo>
                  <a:pt x="396875" y="92837"/>
                </a:lnTo>
                <a:lnTo>
                  <a:pt x="198374" y="92837"/>
                </a:lnTo>
                <a:lnTo>
                  <a:pt x="198374" y="0"/>
                </a:lnTo>
                <a:close/>
              </a:path>
            </a:pathLst>
          </a:custGeom>
          <a:solidFill>
            <a:srgbClr val="27B9D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65" name="object 25">
            <a:extLst>
              <a:ext uri="{FF2B5EF4-FFF2-40B4-BE49-F238E27FC236}">
                <a16:creationId xmlns:a16="http://schemas.microsoft.com/office/drawing/2014/main" id="{D983C30E-686C-47CB-29B1-9CE8126F7C66}"/>
              </a:ext>
            </a:extLst>
          </p:cNvPr>
          <p:cNvSpPr>
            <a:spLocks/>
          </p:cNvSpPr>
          <p:nvPr/>
        </p:nvSpPr>
        <p:spPr bwMode="auto">
          <a:xfrm>
            <a:off x="944563" y="3192463"/>
            <a:ext cx="1403350" cy="842962"/>
          </a:xfrm>
          <a:custGeom>
            <a:avLst/>
            <a:gdLst>
              <a:gd name="T0" fmla="*/ 981 w 1871980"/>
              <a:gd name="T1" fmla="*/ 0 h 1123314"/>
              <a:gd name="T2" fmla="*/ 62 w 1871980"/>
              <a:gd name="T3" fmla="*/ 0 h 1123314"/>
              <a:gd name="T4" fmla="*/ 38 w 1871980"/>
              <a:gd name="T5" fmla="*/ 6 h 1123314"/>
              <a:gd name="T6" fmla="*/ 18 w 1871980"/>
              <a:gd name="T7" fmla="*/ 19 h 1123314"/>
              <a:gd name="T8" fmla="*/ 5 w 1871980"/>
              <a:gd name="T9" fmla="*/ 40 h 1123314"/>
              <a:gd name="T10" fmla="*/ 0 w 1871980"/>
              <a:gd name="T11" fmla="*/ 65 h 1123314"/>
              <a:gd name="T12" fmla="*/ 0 w 1871980"/>
              <a:gd name="T13" fmla="*/ 579 h 1123314"/>
              <a:gd name="T14" fmla="*/ 5 w 1871980"/>
              <a:gd name="T15" fmla="*/ 603 h 1123314"/>
              <a:gd name="T16" fmla="*/ 18 w 1871980"/>
              <a:gd name="T17" fmla="*/ 624 h 1123314"/>
              <a:gd name="T18" fmla="*/ 38 w 1871980"/>
              <a:gd name="T19" fmla="*/ 639 h 1123314"/>
              <a:gd name="T20" fmla="*/ 62 w 1871980"/>
              <a:gd name="T21" fmla="*/ 643 h 1123314"/>
              <a:gd name="T22" fmla="*/ 981 w 1871980"/>
              <a:gd name="T23" fmla="*/ 643 h 1123314"/>
              <a:gd name="T24" fmla="*/ 1006 w 1871980"/>
              <a:gd name="T25" fmla="*/ 639 h 1123314"/>
              <a:gd name="T26" fmla="*/ 1026 w 1871980"/>
              <a:gd name="T27" fmla="*/ 624 h 1123314"/>
              <a:gd name="T28" fmla="*/ 1039 w 1871980"/>
              <a:gd name="T29" fmla="*/ 603 h 1123314"/>
              <a:gd name="T30" fmla="*/ 1044 w 1871980"/>
              <a:gd name="T31" fmla="*/ 579 h 1123314"/>
              <a:gd name="T32" fmla="*/ 1044 w 1871980"/>
              <a:gd name="T33" fmla="*/ 65 h 1123314"/>
              <a:gd name="T34" fmla="*/ 1039 w 1871980"/>
              <a:gd name="T35" fmla="*/ 40 h 1123314"/>
              <a:gd name="T36" fmla="*/ 1026 w 1871980"/>
              <a:gd name="T37" fmla="*/ 19 h 1123314"/>
              <a:gd name="T38" fmla="*/ 1006 w 1871980"/>
              <a:gd name="T39" fmla="*/ 6 h 1123314"/>
              <a:gd name="T40" fmla="*/ 981 w 1871980"/>
              <a:gd name="T41" fmla="*/ 0 h 1123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1980" h="1123314">
                <a:moveTo>
                  <a:pt x="1759229" y="0"/>
                </a:moveTo>
                <a:lnTo>
                  <a:pt x="112293" y="0"/>
                </a:lnTo>
                <a:lnTo>
                  <a:pt x="68601" y="8808"/>
                </a:lnTo>
                <a:lnTo>
                  <a:pt x="32905" y="32845"/>
                </a:lnTo>
                <a:lnTo>
                  <a:pt x="8830" y="68526"/>
                </a:lnTo>
                <a:lnTo>
                  <a:pt x="0" y="112268"/>
                </a:lnTo>
                <a:lnTo>
                  <a:pt x="0" y="1010539"/>
                </a:lnTo>
                <a:lnTo>
                  <a:pt x="8830" y="1054300"/>
                </a:lnTo>
                <a:lnTo>
                  <a:pt x="32905" y="1090025"/>
                </a:lnTo>
                <a:lnTo>
                  <a:pt x="68601" y="1114105"/>
                </a:lnTo>
                <a:lnTo>
                  <a:pt x="112293" y="1122934"/>
                </a:lnTo>
                <a:lnTo>
                  <a:pt x="1759229" y="1122934"/>
                </a:lnTo>
                <a:lnTo>
                  <a:pt x="1802990" y="1114105"/>
                </a:lnTo>
                <a:lnTo>
                  <a:pt x="1838715" y="1090025"/>
                </a:lnTo>
                <a:lnTo>
                  <a:pt x="1862795" y="1054300"/>
                </a:lnTo>
                <a:lnTo>
                  <a:pt x="1871624" y="1010539"/>
                </a:lnTo>
                <a:lnTo>
                  <a:pt x="1871624" y="112268"/>
                </a:lnTo>
                <a:lnTo>
                  <a:pt x="1862795" y="68526"/>
                </a:lnTo>
                <a:lnTo>
                  <a:pt x="1838715" y="32845"/>
                </a:lnTo>
                <a:lnTo>
                  <a:pt x="1802990" y="8808"/>
                </a:lnTo>
                <a:lnTo>
                  <a:pt x="1759229" y="0"/>
                </a:lnTo>
                <a:close/>
              </a:path>
            </a:pathLst>
          </a:custGeom>
          <a:solidFill>
            <a:srgbClr val="27BBD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66" name="object 26">
            <a:extLst>
              <a:ext uri="{FF2B5EF4-FFF2-40B4-BE49-F238E27FC236}">
                <a16:creationId xmlns:a16="http://schemas.microsoft.com/office/drawing/2014/main" id="{37EE6EB4-B776-3320-A177-7B87C399D266}"/>
              </a:ext>
            </a:extLst>
          </p:cNvPr>
          <p:cNvSpPr txBox="1">
            <a:spLocks noChangeArrowheads="1"/>
          </p:cNvSpPr>
          <p:nvPr/>
        </p:nvSpPr>
        <p:spPr bwMode="auto">
          <a:xfrm>
            <a:off x="1217613" y="3471863"/>
            <a:ext cx="855662"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600">
                <a:solidFill>
                  <a:srgbClr val="FFFFFF"/>
                </a:solidFill>
                <a:latin typeface="微軟正黑體" panose="020B0604030504040204" pitchFamily="34" charset="-120"/>
                <a:ea typeface="微軟正黑體" panose="020B0604030504040204" pitchFamily="34" charset="-120"/>
              </a:rPr>
              <a:t>服務學習</a:t>
            </a:r>
            <a:endParaRPr lang="zh-TW" altLang="zh-TW" sz="1600">
              <a:latin typeface="微軟正黑體" panose="020B0604030504040204" pitchFamily="34" charset="-120"/>
              <a:ea typeface="微軟正黑體" panose="020B0604030504040204" pitchFamily="34" charset="-120"/>
            </a:endParaRPr>
          </a:p>
        </p:txBody>
      </p:sp>
      <p:sp>
        <p:nvSpPr>
          <p:cNvPr id="215067" name="object 27">
            <a:extLst>
              <a:ext uri="{FF2B5EF4-FFF2-40B4-BE49-F238E27FC236}">
                <a16:creationId xmlns:a16="http://schemas.microsoft.com/office/drawing/2014/main" id="{19E1F555-EF80-5C1F-2CC9-52BDC72B1D71}"/>
              </a:ext>
            </a:extLst>
          </p:cNvPr>
          <p:cNvSpPr>
            <a:spLocks/>
          </p:cNvSpPr>
          <p:nvPr/>
        </p:nvSpPr>
        <p:spPr bwMode="auto">
          <a:xfrm>
            <a:off x="1471613" y="4157663"/>
            <a:ext cx="349250" cy="298450"/>
          </a:xfrm>
          <a:custGeom>
            <a:avLst/>
            <a:gdLst>
              <a:gd name="T0" fmla="*/ 227 w 464185"/>
              <a:gd name="T1" fmla="*/ 0 h 396875"/>
              <a:gd name="T2" fmla="*/ 57 w 464185"/>
              <a:gd name="T3" fmla="*/ 0 h 396875"/>
              <a:gd name="T4" fmla="*/ 57 w 464185"/>
              <a:gd name="T5" fmla="*/ 120 h 396875"/>
              <a:gd name="T6" fmla="*/ 0 w 464185"/>
              <a:gd name="T7" fmla="*/ 120 h 396875"/>
              <a:gd name="T8" fmla="*/ 143 w 464185"/>
              <a:gd name="T9" fmla="*/ 241 h 396875"/>
              <a:gd name="T10" fmla="*/ 284 w 464185"/>
              <a:gd name="T11" fmla="*/ 120 h 396875"/>
              <a:gd name="T12" fmla="*/ 227 w 464185"/>
              <a:gd name="T13" fmla="*/ 120 h 396875"/>
              <a:gd name="T14" fmla="*/ 227 w 464185"/>
              <a:gd name="T15" fmla="*/ 0 h 39687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4185" h="396875">
                <a:moveTo>
                  <a:pt x="371347" y="0"/>
                </a:moveTo>
                <a:lnTo>
                  <a:pt x="92837" y="0"/>
                </a:lnTo>
                <a:lnTo>
                  <a:pt x="92837" y="198501"/>
                </a:lnTo>
                <a:lnTo>
                  <a:pt x="0" y="198501"/>
                </a:lnTo>
                <a:lnTo>
                  <a:pt x="232028" y="396875"/>
                </a:lnTo>
                <a:lnTo>
                  <a:pt x="464184" y="198501"/>
                </a:lnTo>
                <a:lnTo>
                  <a:pt x="371347" y="198501"/>
                </a:lnTo>
                <a:lnTo>
                  <a:pt x="371347" y="0"/>
                </a:lnTo>
                <a:close/>
              </a:path>
            </a:pathLst>
          </a:custGeom>
          <a:solidFill>
            <a:srgbClr val="27C4D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68" name="object 28">
            <a:extLst>
              <a:ext uri="{FF2B5EF4-FFF2-40B4-BE49-F238E27FC236}">
                <a16:creationId xmlns:a16="http://schemas.microsoft.com/office/drawing/2014/main" id="{734B63D4-AAFA-B736-755A-24609D87E9E7}"/>
              </a:ext>
            </a:extLst>
          </p:cNvPr>
          <p:cNvSpPr>
            <a:spLocks/>
          </p:cNvSpPr>
          <p:nvPr/>
        </p:nvSpPr>
        <p:spPr bwMode="auto">
          <a:xfrm>
            <a:off x="944563" y="4595813"/>
            <a:ext cx="1403350" cy="842962"/>
          </a:xfrm>
          <a:custGeom>
            <a:avLst/>
            <a:gdLst>
              <a:gd name="T0" fmla="*/ 981 w 1871980"/>
              <a:gd name="T1" fmla="*/ 0 h 1123314"/>
              <a:gd name="T2" fmla="*/ 62 w 1871980"/>
              <a:gd name="T3" fmla="*/ 0 h 1123314"/>
              <a:gd name="T4" fmla="*/ 38 w 1871980"/>
              <a:gd name="T5" fmla="*/ 6 h 1123314"/>
              <a:gd name="T6" fmla="*/ 18 w 1871980"/>
              <a:gd name="T7" fmla="*/ 20 h 1123314"/>
              <a:gd name="T8" fmla="*/ 5 w 1871980"/>
              <a:gd name="T9" fmla="*/ 40 h 1123314"/>
              <a:gd name="T10" fmla="*/ 0 w 1871980"/>
              <a:gd name="T11" fmla="*/ 65 h 1123314"/>
              <a:gd name="T12" fmla="*/ 0 w 1871980"/>
              <a:gd name="T13" fmla="*/ 579 h 1123314"/>
              <a:gd name="T14" fmla="*/ 5 w 1871980"/>
              <a:gd name="T15" fmla="*/ 604 h 1123314"/>
              <a:gd name="T16" fmla="*/ 18 w 1871980"/>
              <a:gd name="T17" fmla="*/ 624 h 1123314"/>
              <a:gd name="T18" fmla="*/ 38 w 1871980"/>
              <a:gd name="T19" fmla="*/ 639 h 1123314"/>
              <a:gd name="T20" fmla="*/ 62 w 1871980"/>
              <a:gd name="T21" fmla="*/ 643 h 1123314"/>
              <a:gd name="T22" fmla="*/ 981 w 1871980"/>
              <a:gd name="T23" fmla="*/ 643 h 1123314"/>
              <a:gd name="T24" fmla="*/ 1006 w 1871980"/>
              <a:gd name="T25" fmla="*/ 639 h 1123314"/>
              <a:gd name="T26" fmla="*/ 1026 w 1871980"/>
              <a:gd name="T27" fmla="*/ 624 h 1123314"/>
              <a:gd name="T28" fmla="*/ 1039 w 1871980"/>
              <a:gd name="T29" fmla="*/ 604 h 1123314"/>
              <a:gd name="T30" fmla="*/ 1044 w 1871980"/>
              <a:gd name="T31" fmla="*/ 579 h 1123314"/>
              <a:gd name="T32" fmla="*/ 1044 w 1871980"/>
              <a:gd name="T33" fmla="*/ 65 h 1123314"/>
              <a:gd name="T34" fmla="*/ 1039 w 1871980"/>
              <a:gd name="T35" fmla="*/ 40 h 1123314"/>
              <a:gd name="T36" fmla="*/ 1026 w 1871980"/>
              <a:gd name="T37" fmla="*/ 20 h 1123314"/>
              <a:gd name="T38" fmla="*/ 1006 w 1871980"/>
              <a:gd name="T39" fmla="*/ 6 h 1123314"/>
              <a:gd name="T40" fmla="*/ 981 w 1871980"/>
              <a:gd name="T41" fmla="*/ 0 h 1123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1980" h="1123314">
                <a:moveTo>
                  <a:pt x="1759229" y="0"/>
                </a:moveTo>
                <a:lnTo>
                  <a:pt x="112293" y="0"/>
                </a:lnTo>
                <a:lnTo>
                  <a:pt x="68601" y="8828"/>
                </a:lnTo>
                <a:lnTo>
                  <a:pt x="32905" y="32908"/>
                </a:lnTo>
                <a:lnTo>
                  <a:pt x="8830" y="68633"/>
                </a:lnTo>
                <a:lnTo>
                  <a:pt x="0" y="112394"/>
                </a:lnTo>
                <a:lnTo>
                  <a:pt x="0" y="1010704"/>
                </a:lnTo>
                <a:lnTo>
                  <a:pt x="8830" y="1054417"/>
                </a:lnTo>
                <a:lnTo>
                  <a:pt x="32905" y="1090110"/>
                </a:lnTo>
                <a:lnTo>
                  <a:pt x="68601" y="1114174"/>
                </a:lnTo>
                <a:lnTo>
                  <a:pt x="112293" y="1122997"/>
                </a:lnTo>
                <a:lnTo>
                  <a:pt x="1759229" y="1122997"/>
                </a:lnTo>
                <a:lnTo>
                  <a:pt x="1802990" y="1114174"/>
                </a:lnTo>
                <a:lnTo>
                  <a:pt x="1838715" y="1090110"/>
                </a:lnTo>
                <a:lnTo>
                  <a:pt x="1862795" y="1054417"/>
                </a:lnTo>
                <a:lnTo>
                  <a:pt x="1871624" y="1010704"/>
                </a:lnTo>
                <a:lnTo>
                  <a:pt x="1871624" y="112394"/>
                </a:lnTo>
                <a:lnTo>
                  <a:pt x="1862795" y="68633"/>
                </a:lnTo>
                <a:lnTo>
                  <a:pt x="1838715" y="32908"/>
                </a:lnTo>
                <a:lnTo>
                  <a:pt x="1802990" y="8828"/>
                </a:lnTo>
                <a:lnTo>
                  <a:pt x="1759229" y="0"/>
                </a:lnTo>
                <a:close/>
              </a:path>
            </a:pathLst>
          </a:custGeom>
          <a:solidFill>
            <a:srgbClr val="27C5D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69" name="object 29">
            <a:extLst>
              <a:ext uri="{FF2B5EF4-FFF2-40B4-BE49-F238E27FC236}">
                <a16:creationId xmlns:a16="http://schemas.microsoft.com/office/drawing/2014/main" id="{6CCFF496-FB30-3322-95EB-9B611DB2E9AE}"/>
              </a:ext>
            </a:extLst>
          </p:cNvPr>
          <p:cNvSpPr txBox="1">
            <a:spLocks noChangeArrowheads="1"/>
          </p:cNvSpPr>
          <p:nvPr/>
        </p:nvSpPr>
        <p:spPr bwMode="auto">
          <a:xfrm>
            <a:off x="1427163" y="4876800"/>
            <a:ext cx="438150"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600">
                <a:solidFill>
                  <a:srgbClr val="FFFFFF"/>
                </a:solidFill>
                <a:latin typeface="微軟正黑體" panose="020B0604030504040204" pitchFamily="34" charset="-120"/>
                <a:ea typeface="微軟正黑體" panose="020B0604030504040204" pitchFamily="34" charset="-120"/>
              </a:rPr>
              <a:t>競賽</a:t>
            </a:r>
            <a:endParaRPr lang="zh-TW" altLang="zh-TW" sz="1600">
              <a:latin typeface="微軟正黑體" panose="020B0604030504040204" pitchFamily="34" charset="-120"/>
              <a:ea typeface="微軟正黑體" panose="020B0604030504040204" pitchFamily="34" charset="-120"/>
            </a:endParaRPr>
          </a:p>
        </p:txBody>
      </p:sp>
      <p:sp>
        <p:nvSpPr>
          <p:cNvPr id="215070" name="object 30">
            <a:extLst>
              <a:ext uri="{FF2B5EF4-FFF2-40B4-BE49-F238E27FC236}">
                <a16:creationId xmlns:a16="http://schemas.microsoft.com/office/drawing/2014/main" id="{C1B66387-CF37-492F-38F6-19221225C2EE}"/>
              </a:ext>
            </a:extLst>
          </p:cNvPr>
          <p:cNvSpPr>
            <a:spLocks/>
          </p:cNvSpPr>
          <p:nvPr/>
        </p:nvSpPr>
        <p:spPr bwMode="auto">
          <a:xfrm>
            <a:off x="2471738" y="4843463"/>
            <a:ext cx="296862" cy="347662"/>
          </a:xfrm>
          <a:custGeom>
            <a:avLst/>
            <a:gdLst>
              <a:gd name="T0" fmla="*/ 105 w 396875"/>
              <a:gd name="T1" fmla="*/ 0 h 464185"/>
              <a:gd name="T2" fmla="*/ 105 w 396875"/>
              <a:gd name="T3" fmla="*/ 51 h 464185"/>
              <a:gd name="T4" fmla="*/ 0 w 396875"/>
              <a:gd name="T5" fmla="*/ 51 h 464185"/>
              <a:gd name="T6" fmla="*/ 0 w 396875"/>
              <a:gd name="T7" fmla="*/ 202 h 464185"/>
              <a:gd name="T8" fmla="*/ 105 w 396875"/>
              <a:gd name="T9" fmla="*/ 202 h 464185"/>
              <a:gd name="T10" fmla="*/ 105 w 396875"/>
              <a:gd name="T11" fmla="*/ 253 h 464185"/>
              <a:gd name="T12" fmla="*/ 209 w 396875"/>
              <a:gd name="T13" fmla="*/ 127 h 464185"/>
              <a:gd name="T14" fmla="*/ 105 w 396875"/>
              <a:gd name="T15" fmla="*/ 0 h 46418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396875" h="464185">
                <a:moveTo>
                  <a:pt x="198374" y="0"/>
                </a:moveTo>
                <a:lnTo>
                  <a:pt x="198374" y="92837"/>
                </a:lnTo>
                <a:lnTo>
                  <a:pt x="0" y="92837"/>
                </a:lnTo>
                <a:lnTo>
                  <a:pt x="0" y="371335"/>
                </a:lnTo>
                <a:lnTo>
                  <a:pt x="198374" y="371335"/>
                </a:lnTo>
                <a:lnTo>
                  <a:pt x="198374" y="464172"/>
                </a:lnTo>
                <a:lnTo>
                  <a:pt x="396748" y="232028"/>
                </a:lnTo>
                <a:lnTo>
                  <a:pt x="198374" y="0"/>
                </a:lnTo>
                <a:close/>
              </a:path>
            </a:pathLst>
          </a:custGeom>
          <a:solidFill>
            <a:srgbClr val="27CE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71" name="object 31">
            <a:extLst>
              <a:ext uri="{FF2B5EF4-FFF2-40B4-BE49-F238E27FC236}">
                <a16:creationId xmlns:a16="http://schemas.microsoft.com/office/drawing/2014/main" id="{6C17D02A-7E90-BAE5-B2E3-F8F371DB6EEE}"/>
              </a:ext>
            </a:extLst>
          </p:cNvPr>
          <p:cNvSpPr>
            <a:spLocks/>
          </p:cNvSpPr>
          <p:nvPr/>
        </p:nvSpPr>
        <p:spPr bwMode="auto">
          <a:xfrm>
            <a:off x="2909888" y="4595813"/>
            <a:ext cx="1403350" cy="842962"/>
          </a:xfrm>
          <a:custGeom>
            <a:avLst/>
            <a:gdLst>
              <a:gd name="T0" fmla="*/ 982 w 1871979"/>
              <a:gd name="T1" fmla="*/ 0 h 1123314"/>
              <a:gd name="T2" fmla="*/ 63 w 1871979"/>
              <a:gd name="T3" fmla="*/ 0 h 1123314"/>
              <a:gd name="T4" fmla="*/ 38 w 1871979"/>
              <a:gd name="T5" fmla="*/ 6 h 1123314"/>
              <a:gd name="T6" fmla="*/ 18 w 1871979"/>
              <a:gd name="T7" fmla="*/ 20 h 1123314"/>
              <a:gd name="T8" fmla="*/ 5 w 1871979"/>
              <a:gd name="T9" fmla="*/ 40 h 1123314"/>
              <a:gd name="T10" fmla="*/ 0 w 1871979"/>
              <a:gd name="T11" fmla="*/ 65 h 1123314"/>
              <a:gd name="T12" fmla="*/ 0 w 1871979"/>
              <a:gd name="T13" fmla="*/ 579 h 1123314"/>
              <a:gd name="T14" fmla="*/ 5 w 1871979"/>
              <a:gd name="T15" fmla="*/ 604 h 1123314"/>
              <a:gd name="T16" fmla="*/ 18 w 1871979"/>
              <a:gd name="T17" fmla="*/ 624 h 1123314"/>
              <a:gd name="T18" fmla="*/ 38 w 1871979"/>
              <a:gd name="T19" fmla="*/ 639 h 1123314"/>
              <a:gd name="T20" fmla="*/ 63 w 1871979"/>
              <a:gd name="T21" fmla="*/ 643 h 1123314"/>
              <a:gd name="T22" fmla="*/ 982 w 1871979"/>
              <a:gd name="T23" fmla="*/ 643 h 1123314"/>
              <a:gd name="T24" fmla="*/ 1006 w 1871979"/>
              <a:gd name="T25" fmla="*/ 639 h 1123314"/>
              <a:gd name="T26" fmla="*/ 1026 w 1871979"/>
              <a:gd name="T27" fmla="*/ 624 h 1123314"/>
              <a:gd name="T28" fmla="*/ 1039 w 1871979"/>
              <a:gd name="T29" fmla="*/ 604 h 1123314"/>
              <a:gd name="T30" fmla="*/ 1044 w 1871979"/>
              <a:gd name="T31" fmla="*/ 579 h 1123314"/>
              <a:gd name="T32" fmla="*/ 1044 w 1871979"/>
              <a:gd name="T33" fmla="*/ 65 h 1123314"/>
              <a:gd name="T34" fmla="*/ 1039 w 1871979"/>
              <a:gd name="T35" fmla="*/ 40 h 1123314"/>
              <a:gd name="T36" fmla="*/ 1026 w 1871979"/>
              <a:gd name="T37" fmla="*/ 20 h 1123314"/>
              <a:gd name="T38" fmla="*/ 1006 w 1871979"/>
              <a:gd name="T39" fmla="*/ 6 h 1123314"/>
              <a:gd name="T40" fmla="*/ 982 w 1871979"/>
              <a:gd name="T41" fmla="*/ 0 h 1123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871979" h="1123314">
                <a:moveTo>
                  <a:pt x="1759331" y="0"/>
                </a:moveTo>
                <a:lnTo>
                  <a:pt x="112395" y="0"/>
                </a:lnTo>
                <a:lnTo>
                  <a:pt x="68633" y="8828"/>
                </a:lnTo>
                <a:lnTo>
                  <a:pt x="32908" y="32908"/>
                </a:lnTo>
                <a:lnTo>
                  <a:pt x="8828" y="68633"/>
                </a:lnTo>
                <a:lnTo>
                  <a:pt x="0" y="112394"/>
                </a:lnTo>
                <a:lnTo>
                  <a:pt x="0" y="1010704"/>
                </a:lnTo>
                <a:lnTo>
                  <a:pt x="8828" y="1054417"/>
                </a:lnTo>
                <a:lnTo>
                  <a:pt x="32908" y="1090110"/>
                </a:lnTo>
                <a:lnTo>
                  <a:pt x="68633" y="1114174"/>
                </a:lnTo>
                <a:lnTo>
                  <a:pt x="112395" y="1122997"/>
                </a:lnTo>
                <a:lnTo>
                  <a:pt x="1759331" y="1122997"/>
                </a:lnTo>
                <a:lnTo>
                  <a:pt x="1803019" y="1114174"/>
                </a:lnTo>
                <a:lnTo>
                  <a:pt x="1838706" y="1090110"/>
                </a:lnTo>
                <a:lnTo>
                  <a:pt x="1862772" y="1054417"/>
                </a:lnTo>
                <a:lnTo>
                  <a:pt x="1871599" y="1010704"/>
                </a:lnTo>
                <a:lnTo>
                  <a:pt x="1871599" y="112394"/>
                </a:lnTo>
                <a:lnTo>
                  <a:pt x="1862772" y="68633"/>
                </a:lnTo>
                <a:lnTo>
                  <a:pt x="1838706" y="32908"/>
                </a:lnTo>
                <a:lnTo>
                  <a:pt x="1803019" y="8828"/>
                </a:lnTo>
                <a:lnTo>
                  <a:pt x="1759331" y="0"/>
                </a:lnTo>
                <a:close/>
              </a:path>
            </a:pathLst>
          </a:custGeom>
          <a:solidFill>
            <a:srgbClr val="27CE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15072" name="object 32">
            <a:extLst>
              <a:ext uri="{FF2B5EF4-FFF2-40B4-BE49-F238E27FC236}">
                <a16:creationId xmlns:a16="http://schemas.microsoft.com/office/drawing/2014/main" id="{F6EB492B-24E1-1517-7576-FE56463917AF}"/>
              </a:ext>
            </a:extLst>
          </p:cNvPr>
          <p:cNvSpPr txBox="1">
            <a:spLocks noChangeArrowheads="1"/>
          </p:cNvSpPr>
          <p:nvPr/>
        </p:nvSpPr>
        <p:spPr bwMode="auto">
          <a:xfrm>
            <a:off x="3182938" y="4876800"/>
            <a:ext cx="855662"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600">
                <a:solidFill>
                  <a:srgbClr val="FFFFFF"/>
                </a:solidFill>
                <a:latin typeface="微軟正黑體" panose="020B0604030504040204" pitchFamily="34" charset="-120"/>
                <a:ea typeface="微軟正黑體" panose="020B0604030504040204" pitchFamily="34" charset="-120"/>
              </a:rPr>
              <a:t>會考各科</a:t>
            </a:r>
            <a:endParaRPr lang="zh-TW" altLang="zh-TW" sz="1600">
              <a:latin typeface="微軟正黑體" panose="020B0604030504040204" pitchFamily="34" charset="-120"/>
              <a:ea typeface="微軟正黑體" panose="020B0604030504040204" pitchFamily="34" charset="-120"/>
            </a:endParaRPr>
          </a:p>
        </p:txBody>
      </p:sp>
      <p:sp>
        <p:nvSpPr>
          <p:cNvPr id="215073" name="object 33">
            <a:extLst>
              <a:ext uri="{FF2B5EF4-FFF2-40B4-BE49-F238E27FC236}">
                <a16:creationId xmlns:a16="http://schemas.microsoft.com/office/drawing/2014/main" id="{3B693B0D-1CFC-B97E-9A55-A05213546B6E}"/>
              </a:ext>
            </a:extLst>
          </p:cNvPr>
          <p:cNvSpPr txBox="1">
            <a:spLocks noChangeArrowheads="1"/>
          </p:cNvSpPr>
          <p:nvPr/>
        </p:nvSpPr>
        <p:spPr bwMode="auto">
          <a:xfrm>
            <a:off x="995363" y="5538788"/>
            <a:ext cx="671988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b="1">
                <a:latin typeface="微軟正黑體" panose="020B0604030504040204" pitchFamily="34" charset="-120"/>
                <a:ea typeface="微軟正黑體" panose="020B0604030504040204" pitchFamily="34" charset="-120"/>
              </a:rPr>
              <a:t>註：積分採計無論是否採計會考成績，同分比序項目皆為一致標準，且均包含會考相關科目之比序。</a:t>
            </a:r>
            <a:endParaRPr lang="zh-TW" altLang="zh-TW" sz="1200">
              <a:latin typeface="微軟正黑體" panose="020B0604030504040204" pitchFamily="34" charset="-120"/>
              <a:ea typeface="微軟正黑體" panose="020B0604030504040204" pitchFamily="34" charset="-120"/>
            </a:endParaRPr>
          </a:p>
        </p:txBody>
      </p:sp>
      <p:sp>
        <p:nvSpPr>
          <p:cNvPr id="215074" name="object 34">
            <a:extLst>
              <a:ext uri="{FF2B5EF4-FFF2-40B4-BE49-F238E27FC236}">
                <a16:creationId xmlns:a16="http://schemas.microsoft.com/office/drawing/2014/main" id="{B0789280-A309-5761-740A-EFC3EAF63D1F}"/>
              </a:ext>
            </a:extLst>
          </p:cNvPr>
          <p:cNvSpPr txBox="1">
            <a:spLocks noChangeArrowheads="1"/>
          </p:cNvSpPr>
          <p:nvPr/>
        </p:nvSpPr>
        <p:spPr bwMode="auto">
          <a:xfrm>
            <a:off x="4408488" y="4751388"/>
            <a:ext cx="3252787" cy="446087"/>
          </a:xfrm>
          <a:prstGeom prst="rect">
            <a:avLst/>
          </a:prstGeom>
          <a:noFill/>
          <a:ln w="57150">
            <a:solidFill>
              <a:srgbClr val="308A70"/>
            </a:solidFill>
            <a:miter lim="800000"/>
            <a:headEnd/>
            <a:tailEnd/>
          </a:ln>
          <a:extLst>
            <a:ext uri="{909E8E84-426E-40DD-AFC4-6F175D3DCCD1}">
              <a14:hiddenFill xmlns:a14="http://schemas.microsoft.com/office/drawing/2010/main">
                <a:solidFill>
                  <a:srgbClr val="FFFFFF"/>
                </a:solidFill>
              </a14:hiddenFill>
            </a:ext>
          </a:extLst>
        </p:spPr>
        <p:txBody>
          <a:bodyPr lIns="0" tIns="30480"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238"/>
              </a:spcBef>
              <a:buClrTx/>
              <a:buSzTx/>
              <a:buFontTx/>
              <a:buNone/>
            </a:pPr>
            <a:r>
              <a:rPr lang="zh-TW" altLang="zh-TW" sz="1300">
                <a:latin typeface="微軟正黑體" panose="020B0604030504040204" pitchFamily="34" charset="-120"/>
                <a:ea typeface="微軟正黑體" panose="020B0604030504040204" pitchFamily="34" charset="-120"/>
              </a:rPr>
              <a:t>●國文→數學→英語→</a:t>
            </a:r>
            <a:r>
              <a:rPr lang="zh-TW" altLang="zh-TW" sz="1300">
                <a:solidFill>
                  <a:srgbClr val="FF0000"/>
                </a:solidFill>
                <a:latin typeface="微軟正黑體" panose="020B0604030504040204" pitchFamily="34" charset="-120"/>
                <a:ea typeface="微軟正黑體" panose="020B0604030504040204" pitchFamily="34" charset="-120"/>
              </a:rPr>
              <a:t>自然</a:t>
            </a:r>
            <a:r>
              <a:rPr lang="zh-TW" altLang="zh-TW" sz="1300">
                <a:latin typeface="微軟正黑體" panose="020B0604030504040204" pitchFamily="34" charset="-120"/>
                <a:ea typeface="微軟正黑體" panose="020B0604030504040204" pitchFamily="34" charset="-120"/>
              </a:rPr>
              <a:t>→</a:t>
            </a:r>
            <a:r>
              <a:rPr lang="zh-TW" altLang="zh-TW" sz="1300">
                <a:solidFill>
                  <a:srgbClr val="FF0000"/>
                </a:solidFill>
                <a:latin typeface="微軟正黑體" panose="020B0604030504040204" pitchFamily="34" charset="-120"/>
                <a:ea typeface="微軟正黑體" panose="020B0604030504040204" pitchFamily="34" charset="-120"/>
              </a:rPr>
              <a:t>社會</a:t>
            </a:r>
            <a:r>
              <a:rPr lang="zh-TW" altLang="zh-TW" sz="1300">
                <a:latin typeface="微軟正黑體" panose="020B0604030504040204" pitchFamily="34" charset="-120"/>
                <a:ea typeface="微軟正黑體" panose="020B0604030504040204" pitchFamily="34" charset="-120"/>
              </a:rPr>
              <a:t>→寫作</a:t>
            </a:r>
          </a:p>
          <a:p>
            <a:pPr algn="ctr">
              <a:spcBef>
                <a:spcPct val="0"/>
              </a:spcBef>
              <a:buClrTx/>
              <a:buSzTx/>
              <a:buFontTx/>
              <a:buNone/>
            </a:pPr>
            <a:r>
              <a:rPr lang="zh-TW" altLang="zh-TW" sz="1300" b="1">
                <a:solidFill>
                  <a:srgbClr val="2D663D"/>
                </a:solidFill>
                <a:latin typeface="微軟正黑體" panose="020B0604030504040204" pitchFamily="34" charset="-120"/>
                <a:ea typeface="微軟正黑體" panose="020B0604030504040204" pitchFamily="34" charset="-120"/>
              </a:rPr>
              <a:t>(會考各科順序與基北免略有不同)</a:t>
            </a:r>
            <a:endParaRPr lang="zh-TW" altLang="zh-TW" sz="1300">
              <a:latin typeface="微軟正黑體" panose="020B0604030504040204" pitchFamily="34" charset="-120"/>
              <a:ea typeface="微軟正黑體" panose="020B0604030504040204" pitchFamily="34" charset="-120"/>
            </a:endParaRPr>
          </a:p>
        </p:txBody>
      </p:sp>
      <p:sp>
        <p:nvSpPr>
          <p:cNvPr id="35" name="object 35">
            <a:extLst>
              <a:ext uri="{FF2B5EF4-FFF2-40B4-BE49-F238E27FC236}">
                <a16:creationId xmlns:a16="http://schemas.microsoft.com/office/drawing/2014/main" id="{7D750CE0-31AC-D4A2-2F38-99FCF3568A62}"/>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134</a:t>
            </a:r>
            <a:endParaRPr sz="1050">
              <a:latin typeface="Trebuchet MS"/>
              <a:cs typeface="Trebuchet MS"/>
            </a:endParaRP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6066" name="object 2">
            <a:extLst>
              <a:ext uri="{FF2B5EF4-FFF2-40B4-BE49-F238E27FC236}">
                <a16:creationId xmlns:a16="http://schemas.microsoft.com/office/drawing/2014/main" id="{E62FEB8F-7F0F-96BE-558C-7734FD702D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1308100"/>
            <a:ext cx="762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6067" name="object 3">
            <a:extLst>
              <a:ext uri="{FF2B5EF4-FFF2-40B4-BE49-F238E27FC236}">
                <a16:creationId xmlns:a16="http://schemas.microsoft.com/office/drawing/2014/main" id="{052BFEDC-6BAA-E724-05E3-078FFE9A4B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775" y="1281113"/>
            <a:ext cx="4968875"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6068" name="object 4">
            <a:extLst>
              <a:ext uri="{FF2B5EF4-FFF2-40B4-BE49-F238E27FC236}">
                <a16:creationId xmlns:a16="http://schemas.microsoft.com/office/drawing/2014/main" id="{5F2C9ABB-552F-F004-078A-AC2BB3986A19}"/>
              </a:ext>
            </a:extLst>
          </p:cNvPr>
          <p:cNvSpPr txBox="1">
            <a:spLocks noChangeArrowheads="1"/>
          </p:cNvSpPr>
          <p:nvPr/>
        </p:nvSpPr>
        <p:spPr bwMode="auto">
          <a:xfrm>
            <a:off x="963613" y="2084388"/>
            <a:ext cx="6938962" cy="3205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266700" indent="-257175">
              <a:spcBef>
                <a:spcPct val="20000"/>
              </a:spcBef>
              <a:buClr>
                <a:schemeClr val="accent1"/>
              </a:buClr>
              <a:buSzPct val="50000"/>
              <a:buFont typeface="Wingdings 2" panose="05020102010507070707" pitchFamily="18" charset="2"/>
              <a:buChar char=""/>
              <a:tabLst>
                <a:tab pos="266700"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6670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670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670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670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670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670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670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6700" algn="l"/>
              </a:tabLst>
              <a:defRPr sz="2000">
                <a:solidFill>
                  <a:schemeClr val="tx1"/>
                </a:solidFill>
                <a:latin typeface="Cambria" panose="02040503050406030204" pitchFamily="18" charset="0"/>
                <a:ea typeface="新細明體" panose="02020500000000000000" pitchFamily="18" charset="-120"/>
              </a:defRPr>
            </a:lvl9pPr>
          </a:lstStyle>
          <a:p>
            <a:pPr algn="just">
              <a:spcBef>
                <a:spcPts val="75"/>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高級中等學校各就學區優先免試入學、技優甄審入學等及五專優先免試入學、五專完全免試入學可同時報名，但皆錄取時，</a:t>
            </a:r>
            <a:r>
              <a:rPr lang="zh-TW" altLang="zh-TW" sz="2100" b="1">
                <a:solidFill>
                  <a:srgbClr val="FF0000"/>
                </a:solidFill>
                <a:latin typeface="微軟正黑體" panose="020B0604030504040204" pitchFamily="34" charset="-120"/>
                <a:ea typeface="微軟正黑體" panose="020B0604030504040204" pitchFamily="34" charset="-120"/>
              </a:rPr>
              <a:t>僅能擇一報到</a:t>
            </a:r>
            <a:r>
              <a:rPr lang="zh-TW" altLang="zh-TW" sz="2100">
                <a:latin typeface="微軟正黑體" panose="020B0604030504040204" pitchFamily="34" charset="-120"/>
                <a:ea typeface="微軟正黑體" panose="020B0604030504040204" pitchFamily="34" charset="-120"/>
              </a:rPr>
              <a:t>。</a:t>
            </a:r>
          </a:p>
          <a:p>
            <a:pPr>
              <a:spcBef>
                <a:spcPts val="13"/>
              </a:spcBef>
              <a:buClrTx/>
              <a:buSzTx/>
              <a:buFontTx/>
              <a:buNone/>
            </a:pPr>
            <a:r>
              <a:rPr lang="zh-TW" altLang="zh-TW" sz="1800" b="1">
                <a:solidFill>
                  <a:srgbClr val="2D663D"/>
                </a:solidFill>
                <a:latin typeface="微軟正黑體" panose="020B0604030504040204" pitchFamily="34" charset="-120"/>
                <a:ea typeface="微軟正黑體" panose="020B0604030504040204" pitchFamily="34" charset="-120"/>
              </a:rPr>
              <a:t>報到截止日：114年6月17日(星期二)中午12:00止</a:t>
            </a:r>
            <a:endParaRPr lang="zh-TW" altLang="zh-TW" sz="1800">
              <a:latin typeface="微軟正黑體" panose="020B0604030504040204" pitchFamily="34" charset="-120"/>
              <a:ea typeface="微軟正黑體" panose="020B0604030504040204" pitchFamily="34" charset="-120"/>
            </a:endParaRPr>
          </a:p>
          <a:p>
            <a:pPr algn="just">
              <a:spcBef>
                <a:spcPts val="1250"/>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五專優先免試入學錄取且報到者，若</a:t>
            </a:r>
            <a:r>
              <a:rPr lang="zh-TW" altLang="zh-TW" sz="2100">
                <a:solidFill>
                  <a:srgbClr val="FF0000"/>
                </a:solidFill>
                <a:latin typeface="微軟正黑體" panose="020B0604030504040204" pitchFamily="34" charset="-120"/>
                <a:ea typeface="微軟正黑體" panose="020B0604030504040204" pitchFamily="34" charset="-120"/>
              </a:rPr>
              <a:t>未依簡章規定日期前辦理放棄錄取資格</a:t>
            </a:r>
            <a:r>
              <a:rPr lang="zh-TW" altLang="zh-TW" sz="2100">
                <a:latin typeface="微軟正黑體" panose="020B0604030504040204" pitchFamily="34" charset="-120"/>
                <a:ea typeface="微軟正黑體" panose="020B0604030504040204" pitchFamily="34" charset="-120"/>
              </a:rPr>
              <a:t>，則</a:t>
            </a:r>
            <a:r>
              <a:rPr lang="zh-TW" altLang="zh-TW" sz="2100" b="1">
                <a:solidFill>
                  <a:srgbClr val="FF0000"/>
                </a:solidFill>
                <a:latin typeface="微軟正黑體" panose="020B0604030504040204" pitchFamily="34" charset="-120"/>
                <a:ea typeface="微軟正黑體" panose="020B0604030504040204" pitchFamily="34" charset="-120"/>
              </a:rPr>
              <a:t>不可報名</a:t>
            </a:r>
            <a:r>
              <a:rPr lang="zh-TW" altLang="zh-TW" sz="2100">
                <a:latin typeface="微軟正黑體" panose="020B0604030504040204" pitchFamily="34" charset="-120"/>
                <a:ea typeface="微軟正黑體" panose="020B0604030504040204" pitchFamily="34" charset="-120"/>
              </a:rPr>
              <a:t>北、中、南區五專聯合免試入學或其他入學管道。</a:t>
            </a:r>
          </a:p>
          <a:p>
            <a:pPr algn="just">
              <a:spcBef>
                <a:spcPts val="1438"/>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「日常生活評量、體適能、適性輔導」</a:t>
            </a:r>
            <a:r>
              <a:rPr lang="zh-TW" altLang="zh-TW" sz="2100" b="1">
                <a:solidFill>
                  <a:srgbClr val="006FC0"/>
                </a:solidFill>
                <a:latin typeface="微軟正黑體" panose="020B0604030504040204" pitchFamily="34" charset="-120"/>
                <a:ea typeface="微軟正黑體" panose="020B0604030504040204" pitchFamily="34" charset="-120"/>
              </a:rPr>
              <a:t>未納入</a:t>
            </a:r>
            <a:r>
              <a:rPr lang="zh-TW" altLang="zh-TW" sz="2100">
                <a:latin typeface="微軟正黑體" panose="020B0604030504040204" pitchFamily="34" charset="-120"/>
                <a:ea typeface="微軟正黑體" panose="020B0604030504040204" pitchFamily="34" charset="-120"/>
              </a:rPr>
              <a:t>五專優先免試入學之超額比序項目中，亦無招生學校「自訂項目」。</a:t>
            </a:r>
          </a:p>
        </p:txBody>
      </p:sp>
      <p:pic>
        <p:nvPicPr>
          <p:cNvPr id="216069" name="object 5">
            <a:extLst>
              <a:ext uri="{FF2B5EF4-FFF2-40B4-BE49-F238E27FC236}">
                <a16:creationId xmlns:a16="http://schemas.microsoft.com/office/drawing/2014/main" id="{59175BC1-5BC5-ADAB-F676-E7F177B70C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863" y="5097463"/>
            <a:ext cx="576262" cy="57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2892B181-F98E-FD29-F092-1FC81AC51862}"/>
              </a:ext>
            </a:extLst>
          </p:cNvPr>
          <p:cNvSpPr txBox="1"/>
          <p:nvPr/>
        </p:nvSpPr>
        <p:spPr>
          <a:xfrm>
            <a:off x="8596313" y="5613400"/>
            <a:ext cx="255587" cy="163513"/>
          </a:xfrm>
          <a:prstGeom prst="rect">
            <a:avLst/>
          </a:prstGeom>
        </p:spPr>
        <p:txBody>
          <a:bodyPr lIns="0" tIns="1429" rIns="0" bIns="0">
            <a:spAutoFit/>
          </a:bodyPr>
          <a:lstStyle/>
          <a:p>
            <a:pPr marL="9525">
              <a:spcBef>
                <a:spcPts val="11"/>
              </a:spcBef>
              <a:defRPr/>
            </a:pPr>
            <a:r>
              <a:rPr sz="1050" b="1" spc="-19" dirty="0">
                <a:solidFill>
                  <a:srgbClr val="FFFFFF"/>
                </a:solidFill>
                <a:latin typeface="Trebuchet MS"/>
                <a:cs typeface="Trebuchet MS"/>
              </a:rPr>
              <a:t>135</a:t>
            </a:r>
            <a:endParaRPr sz="1050">
              <a:latin typeface="Trebuchet MS"/>
              <a:cs typeface="Trebuchet MS"/>
            </a:endParaRP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7090" name="object 2">
            <a:extLst>
              <a:ext uri="{FF2B5EF4-FFF2-40B4-BE49-F238E27FC236}">
                <a16:creationId xmlns:a16="http://schemas.microsoft.com/office/drawing/2014/main" id="{49A367B1-4BCD-BC69-525A-031ED7A83D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7091" name="object 3">
            <a:extLst>
              <a:ext uri="{FF2B5EF4-FFF2-40B4-BE49-F238E27FC236}">
                <a16:creationId xmlns:a16="http://schemas.microsoft.com/office/drawing/2014/main" id="{33BA0ACF-A5D5-8735-C317-75AB638B67CB}"/>
              </a:ext>
            </a:extLst>
          </p:cNvPr>
          <p:cNvGrpSpPr>
            <a:grpSpLocks/>
          </p:cNvGrpSpPr>
          <p:nvPr/>
        </p:nvGrpSpPr>
        <p:grpSpPr bwMode="auto">
          <a:xfrm>
            <a:off x="673100" y="2601913"/>
            <a:ext cx="811213" cy="811212"/>
            <a:chOff x="897394" y="2325877"/>
            <a:chExt cx="1081405" cy="1081405"/>
          </a:xfrm>
        </p:grpSpPr>
        <p:pic>
          <p:nvPicPr>
            <p:cNvPr id="217094" name="object 4">
              <a:extLst>
                <a:ext uri="{FF2B5EF4-FFF2-40B4-BE49-F238E27FC236}">
                  <a16:creationId xmlns:a16="http://schemas.microsoft.com/office/drawing/2014/main" id="{B80B5EAC-08C2-391B-AAB3-D6AB565C51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94" y="2325877"/>
              <a:ext cx="1080884" cy="108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7095" name="object 5">
              <a:extLst>
                <a:ext uri="{FF2B5EF4-FFF2-40B4-BE49-F238E27FC236}">
                  <a16:creationId xmlns:a16="http://schemas.microsoft.com/office/drawing/2014/main" id="{18A0D1F3-8CF9-E476-05FC-684B07BE2CC7}"/>
                </a:ext>
              </a:extLst>
            </p:cNvPr>
            <p:cNvSpPr>
              <a:spLocks/>
            </p:cNvSpPr>
            <p:nvPr/>
          </p:nvSpPr>
          <p:spPr bwMode="auto">
            <a:xfrm>
              <a:off x="1005484" y="2433954"/>
              <a:ext cx="864869" cy="864869"/>
            </a:xfrm>
            <a:custGeom>
              <a:avLst/>
              <a:gdLst>
                <a:gd name="T0" fmla="*/ 0 w 864869"/>
                <a:gd name="T1" fmla="*/ 432308 h 864870"/>
                <a:gd name="T2" fmla="*/ 2537 w 864869"/>
                <a:gd name="T3" fmla="*/ 385202 h 864870"/>
                <a:gd name="T4" fmla="*/ 9972 w 864869"/>
                <a:gd name="T5" fmla="*/ 339566 h 864870"/>
                <a:gd name="T6" fmla="*/ 22043 w 864869"/>
                <a:gd name="T7" fmla="*/ 295664 h 864870"/>
                <a:gd name="T8" fmla="*/ 38485 w 864869"/>
                <a:gd name="T9" fmla="*/ 253758 h 864870"/>
                <a:gd name="T10" fmla="*/ 59034 w 864869"/>
                <a:gd name="T11" fmla="*/ 214112 h 864870"/>
                <a:gd name="T12" fmla="*/ 83427 w 864869"/>
                <a:gd name="T13" fmla="*/ 176991 h 864870"/>
                <a:gd name="T14" fmla="*/ 111399 w 864869"/>
                <a:gd name="T15" fmla="*/ 142657 h 864870"/>
                <a:gd name="T16" fmla="*/ 142688 w 864869"/>
                <a:gd name="T17" fmla="*/ 111376 h 864870"/>
                <a:gd name="T18" fmla="*/ 177029 w 864869"/>
                <a:gd name="T19" fmla="*/ 83409 h 864870"/>
                <a:gd name="T20" fmla="*/ 214159 w 864869"/>
                <a:gd name="T21" fmla="*/ 59022 h 864870"/>
                <a:gd name="T22" fmla="*/ 253814 w 864869"/>
                <a:gd name="T23" fmla="*/ 38477 h 864870"/>
                <a:gd name="T24" fmla="*/ 295730 w 864869"/>
                <a:gd name="T25" fmla="*/ 22039 h 864870"/>
                <a:gd name="T26" fmla="*/ 339644 w 864869"/>
                <a:gd name="T27" fmla="*/ 9970 h 864870"/>
                <a:gd name="T28" fmla="*/ 385292 w 864869"/>
                <a:gd name="T29" fmla="*/ 2536 h 864870"/>
                <a:gd name="T30" fmla="*/ 432409 w 864869"/>
                <a:gd name="T31" fmla="*/ 0 h 864870"/>
                <a:gd name="T32" fmla="*/ 479514 w 864869"/>
                <a:gd name="T33" fmla="*/ 2536 h 864870"/>
                <a:gd name="T34" fmla="*/ 525150 w 864869"/>
                <a:gd name="T35" fmla="*/ 9970 h 864870"/>
                <a:gd name="T36" fmla="*/ 569053 w 864869"/>
                <a:gd name="T37" fmla="*/ 22039 h 864870"/>
                <a:gd name="T38" fmla="*/ 610959 w 864869"/>
                <a:gd name="T39" fmla="*/ 38477 h 864870"/>
                <a:gd name="T40" fmla="*/ 650605 w 864869"/>
                <a:gd name="T41" fmla="*/ 59022 h 864870"/>
                <a:gd name="T42" fmla="*/ 687726 w 864869"/>
                <a:gd name="T43" fmla="*/ 83409 h 864870"/>
                <a:gd name="T44" fmla="*/ 722059 w 864869"/>
                <a:gd name="T45" fmla="*/ 111376 h 864870"/>
                <a:gd name="T46" fmla="*/ 753341 w 864869"/>
                <a:gd name="T47" fmla="*/ 142657 h 864870"/>
                <a:gd name="T48" fmla="*/ 781308 w 864869"/>
                <a:gd name="T49" fmla="*/ 176991 h 864870"/>
                <a:gd name="T50" fmla="*/ 805695 w 864869"/>
                <a:gd name="T51" fmla="*/ 214112 h 864870"/>
                <a:gd name="T52" fmla="*/ 826240 w 864869"/>
                <a:gd name="T53" fmla="*/ 253758 h 864870"/>
                <a:gd name="T54" fmla="*/ 842678 w 864869"/>
                <a:gd name="T55" fmla="*/ 295664 h 864870"/>
                <a:gd name="T56" fmla="*/ 854746 w 864869"/>
                <a:gd name="T57" fmla="*/ 339566 h 864870"/>
                <a:gd name="T58" fmla="*/ 862180 w 864869"/>
                <a:gd name="T59" fmla="*/ 385202 h 864870"/>
                <a:gd name="T60" fmla="*/ 864717 w 864869"/>
                <a:gd name="T61" fmla="*/ 432308 h 864870"/>
                <a:gd name="T62" fmla="*/ 862180 w 864869"/>
                <a:gd name="T63" fmla="*/ 479388 h 864870"/>
                <a:gd name="T64" fmla="*/ 854746 w 864869"/>
                <a:gd name="T65" fmla="*/ 525029 h 864870"/>
                <a:gd name="T66" fmla="*/ 842678 w 864869"/>
                <a:gd name="T67" fmla="*/ 568939 h 864870"/>
                <a:gd name="T68" fmla="*/ 826240 w 864869"/>
                <a:gd name="T69" fmla="*/ 610854 h 864870"/>
                <a:gd name="T70" fmla="*/ 805695 w 864869"/>
                <a:gd name="T71" fmla="*/ 650510 h 864870"/>
                <a:gd name="T72" fmla="*/ 781308 w 864869"/>
                <a:gd name="T73" fmla="*/ 687643 h 864870"/>
                <a:gd name="T74" fmla="*/ 753341 w 864869"/>
                <a:gd name="T75" fmla="*/ 721989 h 864870"/>
                <a:gd name="T76" fmla="*/ 722059 w 864869"/>
                <a:gd name="T77" fmla="*/ 753283 h 864870"/>
                <a:gd name="T78" fmla="*/ 687726 w 864869"/>
                <a:gd name="T79" fmla="*/ 781262 h 864870"/>
                <a:gd name="T80" fmla="*/ 650605 w 864869"/>
                <a:gd name="T81" fmla="*/ 805662 h 864870"/>
                <a:gd name="T82" fmla="*/ 610959 w 864869"/>
                <a:gd name="T83" fmla="*/ 826217 h 864870"/>
                <a:gd name="T84" fmla="*/ 569053 w 864869"/>
                <a:gd name="T85" fmla="*/ 842664 h 864870"/>
                <a:gd name="T86" fmla="*/ 525150 w 864869"/>
                <a:gd name="T87" fmla="*/ 854739 h 864870"/>
                <a:gd name="T88" fmla="*/ 479514 w 864869"/>
                <a:gd name="T89" fmla="*/ 862178 h 864870"/>
                <a:gd name="T90" fmla="*/ 432409 w 864869"/>
                <a:gd name="T91" fmla="*/ 864717 h 864870"/>
                <a:gd name="T92" fmla="*/ 385292 w 864869"/>
                <a:gd name="T93" fmla="*/ 862178 h 864870"/>
                <a:gd name="T94" fmla="*/ 339644 w 864869"/>
                <a:gd name="T95" fmla="*/ 854739 h 864870"/>
                <a:gd name="T96" fmla="*/ 295730 w 864869"/>
                <a:gd name="T97" fmla="*/ 842664 h 864870"/>
                <a:gd name="T98" fmla="*/ 253814 w 864869"/>
                <a:gd name="T99" fmla="*/ 826217 h 864870"/>
                <a:gd name="T100" fmla="*/ 214159 w 864869"/>
                <a:gd name="T101" fmla="*/ 805662 h 864870"/>
                <a:gd name="T102" fmla="*/ 177029 w 864869"/>
                <a:gd name="T103" fmla="*/ 781262 h 864870"/>
                <a:gd name="T104" fmla="*/ 142688 w 864869"/>
                <a:gd name="T105" fmla="*/ 753283 h 864870"/>
                <a:gd name="T106" fmla="*/ 111399 w 864869"/>
                <a:gd name="T107" fmla="*/ 721989 h 864870"/>
                <a:gd name="T108" fmla="*/ 83427 w 864869"/>
                <a:gd name="T109" fmla="*/ 687643 h 864870"/>
                <a:gd name="T110" fmla="*/ 59034 w 864869"/>
                <a:gd name="T111" fmla="*/ 650510 h 864870"/>
                <a:gd name="T112" fmla="*/ 38485 w 864869"/>
                <a:gd name="T113" fmla="*/ 610854 h 864870"/>
                <a:gd name="T114" fmla="*/ 22043 w 864869"/>
                <a:gd name="T115" fmla="*/ 568939 h 864870"/>
                <a:gd name="T116" fmla="*/ 9972 w 864869"/>
                <a:gd name="T117" fmla="*/ 525029 h 864870"/>
                <a:gd name="T118" fmla="*/ 2537 w 864869"/>
                <a:gd name="T119" fmla="*/ 479388 h 864870"/>
                <a:gd name="T120" fmla="*/ 0 w 864869"/>
                <a:gd name="T121" fmla="*/ 432308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217092" name="object 6">
            <a:extLst>
              <a:ext uri="{FF2B5EF4-FFF2-40B4-BE49-F238E27FC236}">
                <a16:creationId xmlns:a16="http://schemas.microsoft.com/office/drawing/2014/main" id="{10263158-050D-8D0C-C1A6-5905D93CA2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788" y="2493963"/>
            <a:ext cx="4502150"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3" name="object 7">
            <a:extLst>
              <a:ext uri="{FF2B5EF4-FFF2-40B4-BE49-F238E27FC236}">
                <a16:creationId xmlns:a16="http://schemas.microsoft.com/office/drawing/2014/main" id="{26087C61-E8B7-9D16-4794-36F3673708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25613" y="3105150"/>
            <a:ext cx="3362325" cy="512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8114" name="object 2">
            <a:extLst>
              <a:ext uri="{FF2B5EF4-FFF2-40B4-BE49-F238E27FC236}">
                <a16:creationId xmlns:a16="http://schemas.microsoft.com/office/drawing/2014/main" id="{3847D10E-5F80-92DE-0AF9-B8343C8E04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8463" y="1106488"/>
            <a:ext cx="762000"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8115" name="object 3">
            <a:extLst>
              <a:ext uri="{FF2B5EF4-FFF2-40B4-BE49-F238E27FC236}">
                <a16:creationId xmlns:a16="http://schemas.microsoft.com/office/drawing/2014/main" id="{D4037229-C4BF-AD2A-4812-49640906AD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0" y="1077913"/>
            <a:ext cx="49688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8116" name="object 4">
            <a:extLst>
              <a:ext uri="{FF2B5EF4-FFF2-40B4-BE49-F238E27FC236}">
                <a16:creationId xmlns:a16="http://schemas.microsoft.com/office/drawing/2014/main" id="{27A67AEC-2583-AF1C-E692-88A67961844F}"/>
              </a:ext>
            </a:extLst>
          </p:cNvPr>
          <p:cNvSpPr txBox="1">
            <a:spLocks noChangeArrowheads="1"/>
          </p:cNvSpPr>
          <p:nvPr/>
        </p:nvSpPr>
        <p:spPr bwMode="auto">
          <a:xfrm>
            <a:off x="1152525" y="2020888"/>
            <a:ext cx="7248525" cy="265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265113" indent="-255588">
              <a:spcBef>
                <a:spcPct val="20000"/>
              </a:spcBef>
              <a:buClr>
                <a:schemeClr val="accent1"/>
              </a:buClr>
              <a:buSzPct val="50000"/>
              <a:buFont typeface="Wingdings 2" panose="05020102010507070707" pitchFamily="18" charset="2"/>
              <a:buChar char=""/>
              <a:tabLst>
                <a:tab pos="265113" algn="l"/>
              </a:tabLst>
              <a:defRPr sz="3200">
                <a:solidFill>
                  <a:schemeClr val="tx1"/>
                </a:solidFill>
                <a:latin typeface="Cambria" panose="02040503050406030204" pitchFamily="18" charset="0"/>
                <a:ea typeface="新細明體" panose="02020500000000000000" pitchFamily="18" charset="-120"/>
              </a:defRPr>
            </a:lvl1pPr>
            <a:lvl2pPr marL="608013" indent="-255588">
              <a:spcBef>
                <a:spcPct val="20000"/>
              </a:spcBef>
              <a:buClr>
                <a:schemeClr val="accent2"/>
              </a:buClr>
              <a:buSzPct val="50000"/>
              <a:buFont typeface="Wingdings 2" panose="05020102010507070707" pitchFamily="18" charset="2"/>
              <a:buChar char="³"/>
              <a:tabLst>
                <a:tab pos="265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5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報名資格：</a:t>
            </a:r>
            <a:endParaRPr lang="zh-TW" altLang="zh-TW" sz="2100">
              <a:latin typeface="微軟正黑體" panose="020B0604030504040204" pitchFamily="34" charset="-120"/>
              <a:ea typeface="微軟正黑體" panose="020B0604030504040204" pitchFamily="34" charset="-120"/>
            </a:endParaRPr>
          </a:p>
          <a:p>
            <a:pPr>
              <a:spcBef>
                <a:spcPts val="13"/>
              </a:spcBef>
              <a:buClrTx/>
              <a:buSzTx/>
              <a:buFontTx/>
              <a:buNone/>
            </a:pPr>
            <a:r>
              <a:rPr lang="zh-TW" altLang="zh-TW" sz="1800">
                <a:latin typeface="微軟正黑體" panose="020B0604030504040204" pitchFamily="34" charset="-120"/>
                <a:ea typeface="微軟正黑體" panose="020B0604030504040204" pitchFamily="34" charset="-120"/>
              </a:rPr>
              <a:t>應屆畢業生、非應屆畢業生及具有同等學力者都可報名。</a:t>
            </a:r>
          </a:p>
          <a:p>
            <a:pPr>
              <a:spcBef>
                <a:spcPts val="1075"/>
              </a:spcBef>
              <a:buClrTx/>
              <a:buSzTx/>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招生學校：</a:t>
            </a:r>
            <a:endParaRPr lang="zh-TW" altLang="zh-TW" sz="2100">
              <a:latin typeface="微軟正黑體" panose="020B0604030504040204" pitchFamily="34" charset="-120"/>
              <a:ea typeface="微軟正黑體" panose="020B0604030504040204" pitchFamily="34" charset="-120"/>
            </a:endParaRPr>
          </a:p>
          <a:p>
            <a:pPr>
              <a:spcBef>
                <a:spcPts val="13"/>
              </a:spcBef>
              <a:buClrTx/>
              <a:buSzTx/>
              <a:buFontTx/>
              <a:buNone/>
            </a:pPr>
            <a:r>
              <a:rPr lang="zh-TW" altLang="zh-TW" sz="1800">
                <a:latin typeface="微軟正黑體" panose="020B0604030504040204" pitchFamily="34" charset="-120"/>
                <a:ea typeface="微軟正黑體" panose="020B0604030504040204" pitchFamily="34" charset="-120"/>
              </a:rPr>
              <a:t>分</a:t>
            </a:r>
            <a:r>
              <a:rPr lang="zh-TW" altLang="zh-TW" sz="1800" b="1">
                <a:latin typeface="微軟正黑體" panose="020B0604030504040204" pitchFamily="34" charset="-120"/>
                <a:ea typeface="微軟正黑體" panose="020B0604030504040204" pitchFamily="34" charset="-120"/>
              </a:rPr>
              <a:t>北、中、南3區</a:t>
            </a:r>
            <a:r>
              <a:rPr lang="zh-TW" altLang="zh-TW" sz="1800">
                <a:latin typeface="微軟正黑體" panose="020B0604030504040204" pitchFamily="34" charset="-120"/>
                <a:ea typeface="微軟正黑體" panose="020B0604030504040204" pitchFamily="34" charset="-120"/>
              </a:rPr>
              <a:t>辦理招生，各區</a:t>
            </a:r>
            <a:r>
              <a:rPr lang="zh-TW" altLang="zh-TW" sz="1800" b="1">
                <a:solidFill>
                  <a:srgbClr val="FF0000"/>
                </a:solidFill>
                <a:latin typeface="微軟正黑體" panose="020B0604030504040204" pitchFamily="34" charset="-120"/>
                <a:ea typeface="微軟正黑體" panose="020B0604030504040204" pitchFamily="34" charset="-120"/>
              </a:rPr>
              <a:t>限報名1所五專學校</a:t>
            </a:r>
            <a:r>
              <a:rPr lang="zh-TW" altLang="zh-TW" sz="1800">
                <a:latin typeface="微軟正黑體" panose="020B0604030504040204" pitchFamily="34" charset="-120"/>
                <a:ea typeface="微軟正黑體" panose="020B0604030504040204" pitchFamily="34" charset="-120"/>
              </a:rPr>
              <a:t>(一區一校)。</a:t>
            </a:r>
          </a:p>
          <a:p>
            <a:pPr>
              <a:spcBef>
                <a:spcPts val="1250"/>
              </a:spcBef>
              <a:buClrTx/>
              <a:buSzTx/>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錄取方式：</a:t>
            </a:r>
            <a:endParaRPr lang="zh-TW" altLang="zh-TW" sz="2100">
              <a:latin typeface="微軟正黑體" panose="020B0604030504040204" pitchFamily="34" charset="-120"/>
              <a:ea typeface="微軟正黑體" panose="020B0604030504040204" pitchFamily="34" charset="-120"/>
            </a:endParaRPr>
          </a:p>
          <a:p>
            <a:pPr lvl="1">
              <a:spcBef>
                <a:spcPts val="13"/>
              </a:spcBef>
              <a:buClrTx/>
              <a:buSzTx/>
              <a:buFont typeface="Wingdings" panose="05000000000000000000" pitchFamily="2" charset="2"/>
              <a:buChar char=""/>
            </a:pPr>
            <a:r>
              <a:rPr lang="zh-TW" altLang="zh-TW" sz="1800">
                <a:latin typeface="微軟正黑體" panose="020B0604030504040204" pitchFamily="34" charset="-120"/>
                <a:ea typeface="微軟正黑體" panose="020B0604030504040204" pitchFamily="34" charset="-120"/>
              </a:rPr>
              <a:t>採「</a:t>
            </a:r>
            <a:r>
              <a:rPr lang="zh-TW" altLang="zh-TW" sz="1800" b="1">
                <a:solidFill>
                  <a:srgbClr val="FF0000"/>
                </a:solidFill>
                <a:latin typeface="微軟正黑體" panose="020B0604030504040204" pitchFamily="34" charset="-120"/>
                <a:ea typeface="微軟正黑體" panose="020B0604030504040204" pitchFamily="34" charset="-120"/>
              </a:rPr>
              <a:t>現場登記分發報到</a:t>
            </a:r>
            <a:r>
              <a:rPr lang="zh-TW" altLang="zh-TW" sz="1800">
                <a:latin typeface="微軟正黑體" panose="020B0604030504040204" pitchFamily="34" charset="-120"/>
                <a:ea typeface="微軟正黑體" panose="020B0604030504040204" pitchFamily="34" charset="-120"/>
              </a:rPr>
              <a:t>」方式。</a:t>
            </a:r>
          </a:p>
          <a:p>
            <a:pPr lvl="1">
              <a:spcBef>
                <a:spcPct val="0"/>
              </a:spcBef>
              <a:buClrTx/>
              <a:buSzTx/>
              <a:buFont typeface="Wingdings" panose="05000000000000000000" pitchFamily="2" charset="2"/>
              <a:buChar char=""/>
            </a:pPr>
            <a:r>
              <a:rPr lang="zh-TW" altLang="zh-TW" sz="1800">
                <a:latin typeface="微軟正黑體" panose="020B0604030504040204" pitchFamily="34" charset="-120"/>
                <a:ea typeface="微軟正黑體" panose="020B0604030504040204" pitchFamily="34" charset="-120"/>
              </a:rPr>
              <a:t>各招生學校依「比序項目」核算總積分的高低依序分發，總積分 相同時，再依各校所訂之比序項目順位進行比序，排定分發順序。</a:t>
            </a:r>
          </a:p>
        </p:txBody>
      </p:sp>
      <p:sp>
        <p:nvSpPr>
          <p:cNvPr id="5" name="object 5">
            <a:extLst>
              <a:ext uri="{FF2B5EF4-FFF2-40B4-BE49-F238E27FC236}">
                <a16:creationId xmlns:a16="http://schemas.microsoft.com/office/drawing/2014/main" id="{37A454D1-402B-861B-E4D3-F1B62D5C4886}"/>
              </a:ext>
            </a:extLst>
          </p:cNvPr>
          <p:cNvSpPr txBox="1"/>
          <p:nvPr/>
        </p:nvSpPr>
        <p:spPr>
          <a:xfrm>
            <a:off x="8596313" y="5613400"/>
            <a:ext cx="255587" cy="163513"/>
          </a:xfrm>
          <a:prstGeom prst="rect">
            <a:avLst/>
          </a:prstGeom>
        </p:spPr>
        <p:txBody>
          <a:bodyPr lIns="0" tIns="1429" rIns="0" bIns="0">
            <a:spAutoFit/>
          </a:bodyPr>
          <a:lstStyle/>
          <a:p>
            <a:pPr marL="9525">
              <a:spcBef>
                <a:spcPts val="11"/>
              </a:spcBef>
              <a:defRPr/>
            </a:pPr>
            <a:r>
              <a:rPr sz="1050" b="1" spc="-19" dirty="0">
                <a:solidFill>
                  <a:srgbClr val="FFFFFF"/>
                </a:solidFill>
                <a:latin typeface="Trebuchet MS"/>
                <a:cs typeface="Trebuchet MS"/>
              </a:rPr>
              <a:t>137</a:t>
            </a:r>
            <a:endParaRPr sz="1050">
              <a:latin typeface="Trebuchet MS"/>
              <a:cs typeface="Trebuchet MS"/>
            </a:endParaRP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9138" name="object 2">
            <a:extLst>
              <a:ext uri="{FF2B5EF4-FFF2-40B4-BE49-F238E27FC236}">
                <a16:creationId xmlns:a16="http://schemas.microsoft.com/office/drawing/2014/main" id="{0F1B990C-F25C-0E0E-49A9-7768D26564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1775" y="1263650"/>
            <a:ext cx="760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39" name="object 3">
            <a:extLst>
              <a:ext uri="{FF2B5EF4-FFF2-40B4-BE49-F238E27FC236}">
                <a16:creationId xmlns:a16="http://schemas.microsoft.com/office/drawing/2014/main" id="{B2DEC717-E8DA-A456-C1F9-DEE9FAE9C8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225" y="1235075"/>
            <a:ext cx="5434013"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4">
            <a:extLst>
              <a:ext uri="{FF2B5EF4-FFF2-40B4-BE49-F238E27FC236}">
                <a16:creationId xmlns:a16="http://schemas.microsoft.com/office/drawing/2014/main" id="{78E31DD5-C63E-87F8-10BE-19A4D27A05E7}"/>
              </a:ext>
            </a:extLst>
          </p:cNvPr>
          <p:cNvGraphicFramePr>
            <a:graphicFrameLocks noGrp="1"/>
          </p:cNvGraphicFramePr>
          <p:nvPr/>
        </p:nvGraphicFramePr>
        <p:xfrm>
          <a:off x="836613" y="1760538"/>
          <a:ext cx="7632700" cy="3722687"/>
        </p:xfrm>
        <a:graphic>
          <a:graphicData uri="http://schemas.openxmlformats.org/drawingml/2006/table">
            <a:tbl>
              <a:tblPr/>
              <a:tblGrid>
                <a:gridCol w="2832100">
                  <a:extLst>
                    <a:ext uri="{9D8B030D-6E8A-4147-A177-3AD203B41FA5}">
                      <a16:colId xmlns:a16="http://schemas.microsoft.com/office/drawing/2014/main" val="20000"/>
                    </a:ext>
                  </a:extLst>
                </a:gridCol>
                <a:gridCol w="4800600">
                  <a:extLst>
                    <a:ext uri="{9D8B030D-6E8A-4147-A177-3AD203B41FA5}">
                      <a16:colId xmlns:a16="http://schemas.microsoft.com/office/drawing/2014/main" val="20001"/>
                    </a:ext>
                  </a:extLst>
                </a:gridCol>
              </a:tblGrid>
              <a:tr h="389004">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275"/>
                        </a:spcBef>
                        <a:spcAft>
                          <a:spcPct val="0"/>
                        </a:spcAft>
                        <a:buClrTx/>
                        <a:buSzTx/>
                        <a:buFontTx/>
                        <a:buNone/>
                        <a:tabLst/>
                      </a:pPr>
                      <a:r>
                        <a:rPr kumimoji="0" lang="zh-TW" altLang="zh-TW" sz="2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項目</a:t>
                      </a:r>
                      <a:endParaRPr kumimoji="0" lang="zh-TW" altLang="zh-TW" sz="2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619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275"/>
                        </a:spcBef>
                        <a:spcAft>
                          <a:spcPct val="0"/>
                        </a:spcAft>
                        <a:buClrTx/>
                        <a:buSzTx/>
                        <a:buFontTx/>
                        <a:buNone/>
                        <a:tabLst/>
                      </a:pPr>
                      <a:r>
                        <a:rPr kumimoji="0" lang="zh-TW" altLang="zh-TW" sz="2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日程</a:t>
                      </a:r>
                      <a:endParaRPr kumimoji="0" lang="zh-TW" altLang="zh-TW" sz="2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619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extLst>
                  <a:ext uri="{0D108BD9-81ED-4DB2-BD59-A6C34878D82A}">
                    <a16:rowId xmlns:a16="http://schemas.microsoft.com/office/drawing/2014/main" val="10000"/>
                  </a:ext>
                </a:extLst>
              </a:tr>
              <a:tr h="389004">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2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簡章發售及公告</a:t>
                      </a:r>
                    </a:p>
                  </a:txBody>
                  <a:tcPr marL="0" marR="0" marT="8764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313"/>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114年1月15日起發售及開放網路下載</a:t>
                      </a:r>
                    </a:p>
                  </a:txBody>
                  <a:tcPr marL="0" marR="0" marT="3000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extLst>
                  <a:ext uri="{0D108BD9-81ED-4DB2-BD59-A6C34878D82A}">
                    <a16:rowId xmlns:a16="http://schemas.microsoft.com/office/drawing/2014/main" val="10001"/>
                  </a:ext>
                </a:extLst>
              </a:tr>
              <a:tr h="1143194">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738"/>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報名</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1038"/>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國中集體通訊報名、個別網路與通訊報名：</a:t>
                      </a:r>
                    </a:p>
                    <a:p>
                      <a:pPr marL="92075"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114年6月19日(星期四)～114年6月26日(星期四)</a:t>
                      </a:r>
                    </a:p>
                    <a:p>
                      <a:pPr marL="92075" marR="0" lvl="0" indent="0" algn="l" defTabSz="914400" rtl="0" eaLnBrk="1" fontAlgn="base" latinLnBrk="0" hangingPunct="1">
                        <a:lnSpc>
                          <a:spcPct val="100000"/>
                        </a:lnSpc>
                        <a:spcBef>
                          <a:spcPts val="1200"/>
                        </a:spcBef>
                        <a:spcAft>
                          <a:spcPct val="0"/>
                        </a:spcAft>
                        <a:buClrTx/>
                        <a:buSzTx/>
                        <a:buFontTx/>
                        <a:buNone/>
                        <a:tabLst/>
                      </a:pPr>
                      <a:r>
                        <a:rPr kumimoji="0" lang="zh-TW" altLang="zh-TW" sz="14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現場報名</a:t>
                      </a: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t>
                      </a:r>
                    </a:p>
                    <a:p>
                      <a:pPr marL="92075"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114年6月29日(星期日)</a:t>
                      </a:r>
                    </a:p>
                  </a:txBody>
                  <a:tcPr marL="0" marR="0" marT="99077"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extLst>
                  <a:ext uri="{0D108BD9-81ED-4DB2-BD59-A6C34878D82A}">
                    <a16:rowId xmlns:a16="http://schemas.microsoft.com/office/drawing/2014/main" val="10002"/>
                  </a:ext>
                </a:extLst>
              </a:tr>
              <a:tr h="75038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338"/>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寄發現場登記分發報到通知單</a:t>
                      </a:r>
                    </a:p>
                  </a:txBody>
                  <a:tcPr marL="0" marR="0" marT="3239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ts val="2163"/>
                        </a:lnSpc>
                        <a:spcBef>
                          <a:spcPts val="488"/>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114年7月4日(星期五)</a:t>
                      </a:r>
                    </a:p>
                    <a:p>
                      <a:pPr marL="92075" marR="0" lvl="0" indent="0" algn="l" defTabSz="914400" rtl="0" eaLnBrk="1" fontAlgn="base" latinLnBrk="0" hangingPunct="1">
                        <a:lnSpc>
                          <a:spcPts val="1925"/>
                        </a:lnSpc>
                        <a:spcBef>
                          <a:spcPct val="0"/>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(註：</a:t>
                      </a:r>
                      <a:r>
                        <a:rPr kumimoji="0" lang="zh-TW" altLang="zh-TW" sz="12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114年7月7日下午5時前</a:t>
                      </a: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免試生確認是否收到通知單，若未收到</a:t>
                      </a:r>
                    </a:p>
                    <a:p>
                      <a:pPr marL="92075" marR="0" lvl="0" indent="0" algn="l" defTabSz="914400" rtl="0" eaLnBrk="1" fontAlgn="base" latinLnBrk="0" hangingPunct="1">
                        <a:lnSpc>
                          <a:spcPct val="100000"/>
                        </a:lnSpc>
                        <a:spcBef>
                          <a:spcPct val="0"/>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逕向各招生學校查詢)</a:t>
                      </a:r>
                    </a:p>
                  </a:txBody>
                  <a:tcPr marL="0" marR="0" marT="4668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extLst>
                  <a:ext uri="{0D108BD9-81ED-4DB2-BD59-A6C34878D82A}">
                    <a16:rowId xmlns:a16="http://schemas.microsoft.com/office/drawing/2014/main" val="10003"/>
                  </a:ext>
                </a:extLst>
              </a:tr>
              <a:tr h="525552">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788"/>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現場登記分發報到</a:t>
                      </a:r>
                    </a:p>
                  </a:txBody>
                  <a:tcPr marL="0" marR="0" marT="17052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10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114年7月9日(星期三)</a:t>
                      </a:r>
                    </a:p>
                  </a:txBody>
                  <a:tcPr marL="0" marR="0" marT="9574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7FF"/>
                    </a:solidFill>
                  </a:tcPr>
                </a:tc>
                <a:extLst>
                  <a:ext uri="{0D108BD9-81ED-4DB2-BD59-A6C34878D82A}">
                    <a16:rowId xmlns:a16="http://schemas.microsoft.com/office/drawing/2014/main" val="10004"/>
                  </a:ext>
                </a:extLst>
              </a:tr>
              <a:tr h="525552">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788"/>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錄取生</a:t>
                      </a:r>
                      <a:r>
                        <a:rPr kumimoji="0" lang="zh-TW" altLang="zh-TW" sz="14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放棄錄取資格截止日</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7052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tc>
                  <a:txBody>
                    <a:bodyPr/>
                    <a:lstStyle>
                      <a:lvl1pPr marL="920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2075" marR="0" lvl="0" indent="0" algn="l" defTabSz="914400" rtl="0" eaLnBrk="1" fontAlgn="base" latinLnBrk="0" hangingPunct="1">
                        <a:lnSpc>
                          <a:spcPct val="100000"/>
                        </a:lnSpc>
                        <a:spcBef>
                          <a:spcPts val="10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114年7月14日(星期一)中午12時止。</a:t>
                      </a:r>
                    </a:p>
                  </a:txBody>
                  <a:tcPr marL="0" marR="0" marT="9574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EE"/>
                    </a:solidFill>
                  </a:tcPr>
                </a:tc>
                <a:extLst>
                  <a:ext uri="{0D108BD9-81ED-4DB2-BD59-A6C34878D82A}">
                    <a16:rowId xmlns:a16="http://schemas.microsoft.com/office/drawing/2014/main" val="10005"/>
                  </a:ext>
                </a:extLst>
              </a:tr>
            </a:tbl>
          </a:graphicData>
        </a:graphic>
      </p:graphicFrame>
      <p:sp>
        <p:nvSpPr>
          <p:cNvPr id="219163" name="object 5">
            <a:extLst>
              <a:ext uri="{FF2B5EF4-FFF2-40B4-BE49-F238E27FC236}">
                <a16:creationId xmlns:a16="http://schemas.microsoft.com/office/drawing/2014/main" id="{B5030AC4-DA24-BEF3-215A-687B1D6A2022}"/>
              </a:ext>
            </a:extLst>
          </p:cNvPr>
          <p:cNvSpPr txBox="1">
            <a:spLocks noChangeArrowheads="1"/>
          </p:cNvSpPr>
          <p:nvPr/>
        </p:nvSpPr>
        <p:spPr bwMode="auto">
          <a:xfrm>
            <a:off x="6057900" y="5510213"/>
            <a:ext cx="2428875" cy="306387"/>
          </a:xfrm>
          <a:prstGeom prst="rect">
            <a:avLst/>
          </a:prstGeom>
          <a:noFill/>
          <a:ln w="57150">
            <a:solidFill>
              <a:srgbClr val="00AF50"/>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18573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6" name="object 6">
            <a:extLst>
              <a:ext uri="{FF2B5EF4-FFF2-40B4-BE49-F238E27FC236}">
                <a16:creationId xmlns:a16="http://schemas.microsoft.com/office/drawing/2014/main" id="{CEFBDC62-D61C-8D9E-8D78-5D32FF5CA0BA}"/>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138</a:t>
            </a:r>
            <a:endParaRPr sz="1050">
              <a:latin typeface="Trebuchet MS"/>
              <a:cs typeface="Trebuchet MS"/>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標題 1">
            <a:extLst>
              <a:ext uri="{FF2B5EF4-FFF2-40B4-BE49-F238E27FC236}">
                <a16:creationId xmlns:a16="http://schemas.microsoft.com/office/drawing/2014/main" id="{B34A7FE7-EE37-062F-4757-10B6A07EBFB3}"/>
              </a:ext>
            </a:extLst>
          </p:cNvPr>
          <p:cNvSpPr>
            <a:spLocks noGrp="1"/>
          </p:cNvSpPr>
          <p:nvPr>
            <p:ph type="title"/>
          </p:nvPr>
        </p:nvSpPr>
        <p:spPr/>
        <p:txBody>
          <a:bodyPr/>
          <a:lstStyle/>
          <a:p>
            <a:r>
              <a:rPr lang="zh-TW" altLang="en-US"/>
              <a:t>志願學校</a:t>
            </a:r>
          </a:p>
        </p:txBody>
      </p:sp>
      <p:sp>
        <p:nvSpPr>
          <p:cNvPr id="37891" name="內容版面配置區 3">
            <a:extLst>
              <a:ext uri="{FF2B5EF4-FFF2-40B4-BE49-F238E27FC236}">
                <a16:creationId xmlns:a16="http://schemas.microsoft.com/office/drawing/2014/main" id="{AF60040B-35A7-F4EC-65B6-10F7D264D6C6}"/>
              </a:ext>
            </a:extLst>
          </p:cNvPr>
          <p:cNvSpPr>
            <a:spLocks noGrp="1"/>
          </p:cNvSpPr>
          <p:nvPr>
            <p:ph idx="1"/>
          </p:nvPr>
        </p:nvSpPr>
        <p:spPr/>
        <p:txBody>
          <a:bodyPr/>
          <a:lstStyle/>
          <a:p>
            <a:r>
              <a:rPr lang="zh-TW" altLang="en-US" b="1"/>
              <a:t>夢幻志願</a:t>
            </a:r>
            <a:r>
              <a:rPr lang="zh-TW" altLang="en-US"/>
              <a:t>：學校錄取分數比個人考試分數</a:t>
            </a:r>
            <a:r>
              <a:rPr lang="zh-TW" altLang="en-US" b="1">
                <a:solidFill>
                  <a:srgbClr val="FF0000"/>
                </a:solidFill>
              </a:rPr>
              <a:t>高</a:t>
            </a:r>
            <a:r>
              <a:rPr lang="zh-TW" altLang="en-US"/>
              <a:t>，學校課程適合學生之學校。</a:t>
            </a:r>
            <a:endParaRPr lang="en-US" altLang="zh-TW"/>
          </a:p>
          <a:p>
            <a:endParaRPr lang="en-US" altLang="zh-TW"/>
          </a:p>
          <a:p>
            <a:r>
              <a:rPr lang="zh-TW" altLang="en-US" b="1"/>
              <a:t>落點學校</a:t>
            </a:r>
            <a:r>
              <a:rPr lang="zh-TW" altLang="en-US"/>
              <a:t>：學校錄取分數與個人考試分數</a:t>
            </a:r>
            <a:r>
              <a:rPr lang="zh-TW" altLang="en-US" b="1">
                <a:solidFill>
                  <a:srgbClr val="FF0000"/>
                </a:solidFill>
              </a:rPr>
              <a:t>一致</a:t>
            </a:r>
            <a:r>
              <a:rPr lang="zh-TW" altLang="en-US"/>
              <a:t>，學校課程適合學生之學校。</a:t>
            </a:r>
            <a:endParaRPr lang="en-US" altLang="zh-TW"/>
          </a:p>
          <a:p>
            <a:endParaRPr lang="en-US" altLang="zh-TW"/>
          </a:p>
          <a:p>
            <a:r>
              <a:rPr lang="zh-TW" altLang="en-US" b="1"/>
              <a:t>保險志願</a:t>
            </a:r>
            <a:r>
              <a:rPr lang="zh-TW" altLang="en-US"/>
              <a:t>：學校錄取分數比個人考試分數</a:t>
            </a:r>
            <a:r>
              <a:rPr lang="zh-TW" altLang="en-US" b="1">
                <a:solidFill>
                  <a:srgbClr val="FF0000"/>
                </a:solidFill>
              </a:rPr>
              <a:t>低</a:t>
            </a:r>
            <a:r>
              <a:rPr lang="zh-TW" altLang="en-US"/>
              <a:t>，學校課程適合學生之學校。</a:t>
            </a:r>
            <a:endParaRPr lang="en-US" altLang="zh-TW"/>
          </a:p>
          <a:p>
            <a:endParaRPr lang="zh-TW" altLang="en-US"/>
          </a:p>
        </p:txBody>
      </p:sp>
    </p:spTree>
  </p:cSld>
  <p:clrMapOvr>
    <a:masterClrMapping/>
  </p:clrMapOvr>
  <p:transition spd="slow"/>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0162" name="object 2">
            <a:extLst>
              <a:ext uri="{FF2B5EF4-FFF2-40B4-BE49-F238E27FC236}">
                <a16:creationId xmlns:a16="http://schemas.microsoft.com/office/drawing/2014/main" id="{E2A0C447-F218-633B-018C-38046EC898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 y="1141413"/>
            <a:ext cx="760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163" name="object 3">
            <a:extLst>
              <a:ext uri="{FF2B5EF4-FFF2-40B4-BE49-F238E27FC236}">
                <a16:creationId xmlns:a16="http://schemas.microsoft.com/office/drawing/2014/main" id="{74BF7301-E280-C313-EF06-827FA7125F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100" y="1112838"/>
            <a:ext cx="58420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0164" name="object 4">
            <a:extLst>
              <a:ext uri="{FF2B5EF4-FFF2-40B4-BE49-F238E27FC236}">
                <a16:creationId xmlns:a16="http://schemas.microsoft.com/office/drawing/2014/main" id="{AE0C2FBC-6C4A-D773-6750-ADC39BC745B2}"/>
              </a:ext>
            </a:extLst>
          </p:cNvPr>
          <p:cNvGrpSpPr>
            <a:grpSpLocks/>
          </p:cNvGrpSpPr>
          <p:nvPr/>
        </p:nvGrpSpPr>
        <p:grpSpPr bwMode="auto">
          <a:xfrm>
            <a:off x="3560763" y="1722438"/>
            <a:ext cx="4870450" cy="454025"/>
            <a:chOff x="4748148" y="1152525"/>
            <a:chExt cx="6494145" cy="606425"/>
          </a:xfrm>
        </p:grpSpPr>
        <p:sp>
          <p:nvSpPr>
            <p:cNvPr id="220210" name="object 5">
              <a:extLst>
                <a:ext uri="{FF2B5EF4-FFF2-40B4-BE49-F238E27FC236}">
                  <a16:creationId xmlns:a16="http://schemas.microsoft.com/office/drawing/2014/main" id="{36950C30-6185-7E0D-5E99-FD8799053E0E}"/>
                </a:ext>
              </a:extLst>
            </p:cNvPr>
            <p:cNvSpPr>
              <a:spLocks/>
            </p:cNvSpPr>
            <p:nvPr/>
          </p:nvSpPr>
          <p:spPr bwMode="auto">
            <a:xfrm>
              <a:off x="4754498" y="1158875"/>
              <a:ext cx="6481445" cy="593725"/>
            </a:xfrm>
            <a:custGeom>
              <a:avLst/>
              <a:gdLst>
                <a:gd name="T0" fmla="*/ 6382004 w 6481445"/>
                <a:gd name="T1" fmla="*/ 0 h 593725"/>
                <a:gd name="T2" fmla="*/ 0 w 6481445"/>
                <a:gd name="T3" fmla="*/ 0 h 593725"/>
                <a:gd name="T4" fmla="*/ 0 w 6481445"/>
                <a:gd name="T5" fmla="*/ 593725 h 593725"/>
                <a:gd name="T6" fmla="*/ 6382004 w 6481445"/>
                <a:gd name="T7" fmla="*/ 593725 h 593725"/>
                <a:gd name="T8" fmla="*/ 6420500 w 6481445"/>
                <a:gd name="T9" fmla="*/ 585946 h 593725"/>
                <a:gd name="T10" fmla="*/ 6451949 w 6481445"/>
                <a:gd name="T11" fmla="*/ 564737 h 593725"/>
                <a:gd name="T12" fmla="*/ 6473158 w 6481445"/>
                <a:gd name="T13" fmla="*/ 533288 h 593725"/>
                <a:gd name="T14" fmla="*/ 6480936 w 6481445"/>
                <a:gd name="T15" fmla="*/ 494791 h 593725"/>
                <a:gd name="T16" fmla="*/ 6480936 w 6481445"/>
                <a:gd name="T17" fmla="*/ 98933 h 593725"/>
                <a:gd name="T18" fmla="*/ 6473158 w 6481445"/>
                <a:gd name="T19" fmla="*/ 60436 h 593725"/>
                <a:gd name="T20" fmla="*/ 6451949 w 6481445"/>
                <a:gd name="T21" fmla="*/ 28987 h 593725"/>
                <a:gd name="T22" fmla="*/ 6420500 w 6481445"/>
                <a:gd name="T23" fmla="*/ 7778 h 593725"/>
                <a:gd name="T24" fmla="*/ 6382004 w 6481445"/>
                <a:gd name="T25" fmla="*/ 0 h 5937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593725">
                  <a:moveTo>
                    <a:pt x="6382004" y="0"/>
                  </a:moveTo>
                  <a:lnTo>
                    <a:pt x="0" y="0"/>
                  </a:lnTo>
                  <a:lnTo>
                    <a:pt x="0" y="593725"/>
                  </a:lnTo>
                  <a:lnTo>
                    <a:pt x="6382004" y="593725"/>
                  </a:lnTo>
                  <a:lnTo>
                    <a:pt x="6420500" y="585946"/>
                  </a:lnTo>
                  <a:lnTo>
                    <a:pt x="6451949" y="564737"/>
                  </a:lnTo>
                  <a:lnTo>
                    <a:pt x="6473158" y="533288"/>
                  </a:lnTo>
                  <a:lnTo>
                    <a:pt x="6480936" y="494791"/>
                  </a:lnTo>
                  <a:lnTo>
                    <a:pt x="6480936" y="98933"/>
                  </a:lnTo>
                  <a:lnTo>
                    <a:pt x="6473158" y="60436"/>
                  </a:lnTo>
                  <a:lnTo>
                    <a:pt x="6451949" y="28987"/>
                  </a:lnTo>
                  <a:lnTo>
                    <a:pt x="6420500" y="7778"/>
                  </a:lnTo>
                  <a:lnTo>
                    <a:pt x="6382004" y="0"/>
                  </a:lnTo>
                  <a:close/>
                </a:path>
              </a:pathLst>
            </a:custGeom>
            <a:solidFill>
              <a:srgbClr val="CDD9EA">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0211" name="object 6">
              <a:extLst>
                <a:ext uri="{FF2B5EF4-FFF2-40B4-BE49-F238E27FC236}">
                  <a16:creationId xmlns:a16="http://schemas.microsoft.com/office/drawing/2014/main" id="{307C4877-4231-74AD-B345-10ACFF9F984F}"/>
                </a:ext>
              </a:extLst>
            </p:cNvPr>
            <p:cNvSpPr>
              <a:spLocks/>
            </p:cNvSpPr>
            <p:nvPr/>
          </p:nvSpPr>
          <p:spPr bwMode="auto">
            <a:xfrm>
              <a:off x="4754498" y="1158875"/>
              <a:ext cx="6481445" cy="593725"/>
            </a:xfrm>
            <a:custGeom>
              <a:avLst/>
              <a:gdLst>
                <a:gd name="T0" fmla="*/ 6480936 w 6481445"/>
                <a:gd name="T1" fmla="*/ 98933 h 593725"/>
                <a:gd name="T2" fmla="*/ 6480936 w 6481445"/>
                <a:gd name="T3" fmla="*/ 494791 h 593725"/>
                <a:gd name="T4" fmla="*/ 6473158 w 6481445"/>
                <a:gd name="T5" fmla="*/ 533288 h 593725"/>
                <a:gd name="T6" fmla="*/ 6451949 w 6481445"/>
                <a:gd name="T7" fmla="*/ 564737 h 593725"/>
                <a:gd name="T8" fmla="*/ 6420500 w 6481445"/>
                <a:gd name="T9" fmla="*/ 585946 h 593725"/>
                <a:gd name="T10" fmla="*/ 6382004 w 6481445"/>
                <a:gd name="T11" fmla="*/ 593725 h 593725"/>
                <a:gd name="T12" fmla="*/ 0 w 6481445"/>
                <a:gd name="T13" fmla="*/ 593725 h 593725"/>
                <a:gd name="T14" fmla="*/ 0 w 6481445"/>
                <a:gd name="T15" fmla="*/ 0 h 593725"/>
                <a:gd name="T16" fmla="*/ 6382004 w 6481445"/>
                <a:gd name="T17" fmla="*/ 0 h 593725"/>
                <a:gd name="T18" fmla="*/ 6420500 w 6481445"/>
                <a:gd name="T19" fmla="*/ 7778 h 593725"/>
                <a:gd name="T20" fmla="*/ 6451949 w 6481445"/>
                <a:gd name="T21" fmla="*/ 28987 h 593725"/>
                <a:gd name="T22" fmla="*/ 6473158 w 6481445"/>
                <a:gd name="T23" fmla="*/ 60436 h 593725"/>
                <a:gd name="T24" fmla="*/ 6480936 w 6481445"/>
                <a:gd name="T25" fmla="*/ 98933 h 5937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593725">
                  <a:moveTo>
                    <a:pt x="6480936" y="98933"/>
                  </a:moveTo>
                  <a:lnTo>
                    <a:pt x="6480936" y="494791"/>
                  </a:lnTo>
                  <a:lnTo>
                    <a:pt x="6473158" y="533288"/>
                  </a:lnTo>
                  <a:lnTo>
                    <a:pt x="6451949" y="564737"/>
                  </a:lnTo>
                  <a:lnTo>
                    <a:pt x="6420500" y="585946"/>
                  </a:lnTo>
                  <a:lnTo>
                    <a:pt x="6382004" y="593725"/>
                  </a:lnTo>
                  <a:lnTo>
                    <a:pt x="0" y="593725"/>
                  </a:lnTo>
                  <a:lnTo>
                    <a:pt x="0" y="0"/>
                  </a:lnTo>
                  <a:lnTo>
                    <a:pt x="6382004" y="0"/>
                  </a:lnTo>
                  <a:lnTo>
                    <a:pt x="6420500" y="7778"/>
                  </a:lnTo>
                  <a:lnTo>
                    <a:pt x="6451949" y="28987"/>
                  </a:lnTo>
                  <a:lnTo>
                    <a:pt x="6473158" y="60436"/>
                  </a:lnTo>
                  <a:lnTo>
                    <a:pt x="6480936" y="98933"/>
                  </a:lnTo>
                  <a:close/>
                </a:path>
              </a:pathLst>
            </a:custGeom>
            <a:noFill/>
            <a:ln w="12700">
              <a:solidFill>
                <a:srgbClr val="CDD9EA"/>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0165" name="object 7">
            <a:extLst>
              <a:ext uri="{FF2B5EF4-FFF2-40B4-BE49-F238E27FC236}">
                <a16:creationId xmlns:a16="http://schemas.microsoft.com/office/drawing/2014/main" id="{CBCB8ABD-4918-881D-3DBC-8E918F2B6BF2}"/>
              </a:ext>
            </a:extLst>
          </p:cNvPr>
          <p:cNvSpPr txBox="1">
            <a:spLocks noChangeArrowheads="1"/>
          </p:cNvSpPr>
          <p:nvPr/>
        </p:nvSpPr>
        <p:spPr bwMode="auto">
          <a:xfrm>
            <a:off x="3570288" y="1831975"/>
            <a:ext cx="4811712"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309563" indent="-128588">
              <a:spcBef>
                <a:spcPct val="20000"/>
              </a:spcBef>
              <a:buClr>
                <a:schemeClr val="accent1"/>
              </a:buClr>
              <a:buSzPct val="50000"/>
              <a:buFont typeface="Wingdings 2" panose="05020102010507070707" pitchFamily="18" charset="2"/>
              <a:buChar char=""/>
              <a:tabLst>
                <a:tab pos="3095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095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095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Char char="•"/>
            </a:pPr>
            <a:r>
              <a:rPr lang="zh-TW" altLang="zh-TW" sz="1300">
                <a:latin typeface="微軟正黑體" panose="020B0604030504040204" pitchFamily="34" charset="-120"/>
                <a:ea typeface="微軟正黑體" panose="020B0604030504040204" pitchFamily="34" charset="-120"/>
              </a:rPr>
              <a:t>服務學習、競賽、日常生活表現評量、體適能</a:t>
            </a:r>
          </a:p>
        </p:txBody>
      </p:sp>
      <p:grpSp>
        <p:nvGrpSpPr>
          <p:cNvPr id="220166" name="object 8">
            <a:extLst>
              <a:ext uri="{FF2B5EF4-FFF2-40B4-BE49-F238E27FC236}">
                <a16:creationId xmlns:a16="http://schemas.microsoft.com/office/drawing/2014/main" id="{E9305022-2DF3-E3E1-A7CE-217AEECF6E6B}"/>
              </a:ext>
            </a:extLst>
          </p:cNvPr>
          <p:cNvGrpSpPr>
            <a:grpSpLocks/>
          </p:cNvGrpSpPr>
          <p:nvPr/>
        </p:nvGrpSpPr>
        <p:grpSpPr bwMode="auto">
          <a:xfrm>
            <a:off x="827088" y="1665288"/>
            <a:ext cx="7604125" cy="1095375"/>
            <a:chOff x="1102690" y="1078357"/>
            <a:chExt cx="10139680" cy="1459865"/>
          </a:xfrm>
        </p:grpSpPr>
        <p:sp>
          <p:nvSpPr>
            <p:cNvPr id="220206" name="object 9">
              <a:extLst>
                <a:ext uri="{FF2B5EF4-FFF2-40B4-BE49-F238E27FC236}">
                  <a16:creationId xmlns:a16="http://schemas.microsoft.com/office/drawing/2014/main" id="{264553DB-19FD-D686-7B66-A9D737A5C16C}"/>
                </a:ext>
              </a:extLst>
            </p:cNvPr>
            <p:cNvSpPr>
              <a:spLocks/>
            </p:cNvSpPr>
            <p:nvPr/>
          </p:nvSpPr>
          <p:spPr bwMode="auto">
            <a:xfrm>
              <a:off x="1109040" y="1084707"/>
              <a:ext cx="3645535" cy="742315"/>
            </a:xfrm>
            <a:custGeom>
              <a:avLst/>
              <a:gdLst>
                <a:gd name="T0" fmla="*/ 3521760 w 3645535"/>
                <a:gd name="T1" fmla="*/ 0 h 742314"/>
                <a:gd name="T2" fmla="*/ 123685 w 3645535"/>
                <a:gd name="T3" fmla="*/ 0 h 742314"/>
                <a:gd name="T4" fmla="*/ 75539 w 3645535"/>
                <a:gd name="T5" fmla="*/ 9719 h 742314"/>
                <a:gd name="T6" fmla="*/ 36225 w 3645535"/>
                <a:gd name="T7" fmla="*/ 36226 h 742314"/>
                <a:gd name="T8" fmla="*/ 9719 w 3645535"/>
                <a:gd name="T9" fmla="*/ 75545 h 742314"/>
                <a:gd name="T10" fmla="*/ 0 w 3645535"/>
                <a:gd name="T11" fmla="*/ 123697 h 742314"/>
                <a:gd name="T12" fmla="*/ 0 w 3645535"/>
                <a:gd name="T13" fmla="*/ 618515 h 742314"/>
                <a:gd name="T14" fmla="*/ 9719 w 3645535"/>
                <a:gd name="T15" fmla="*/ 666615 h 742314"/>
                <a:gd name="T16" fmla="*/ 36225 w 3645535"/>
                <a:gd name="T17" fmla="*/ 705939 h 742314"/>
                <a:gd name="T18" fmla="*/ 75539 w 3645535"/>
                <a:gd name="T19" fmla="*/ 732476 h 742314"/>
                <a:gd name="T20" fmla="*/ 123685 w 3645535"/>
                <a:gd name="T21" fmla="*/ 742214 h 742314"/>
                <a:gd name="T22" fmla="*/ 3521760 w 3645535"/>
                <a:gd name="T23" fmla="*/ 742214 h 742314"/>
                <a:gd name="T24" fmla="*/ 3569913 w 3645535"/>
                <a:gd name="T25" fmla="*/ 732476 h 742314"/>
                <a:gd name="T26" fmla="*/ 3609232 w 3645535"/>
                <a:gd name="T27" fmla="*/ 705939 h 742314"/>
                <a:gd name="T28" fmla="*/ 3635739 w 3645535"/>
                <a:gd name="T29" fmla="*/ 666615 h 742314"/>
                <a:gd name="T30" fmla="*/ 3645458 w 3645535"/>
                <a:gd name="T31" fmla="*/ 618515 h 742314"/>
                <a:gd name="T32" fmla="*/ 3645458 w 3645535"/>
                <a:gd name="T33" fmla="*/ 123697 h 742314"/>
                <a:gd name="T34" fmla="*/ 3635739 w 3645535"/>
                <a:gd name="T35" fmla="*/ 75545 h 742314"/>
                <a:gd name="T36" fmla="*/ 3609232 w 3645535"/>
                <a:gd name="T37" fmla="*/ 36226 h 742314"/>
                <a:gd name="T38" fmla="*/ 3569913 w 3645535"/>
                <a:gd name="T39" fmla="*/ 9719 h 742314"/>
                <a:gd name="T40" fmla="*/ 3521760 w 3645535"/>
                <a:gd name="T41" fmla="*/ 0 h 742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45535" h="742314">
                  <a:moveTo>
                    <a:pt x="3521760" y="0"/>
                  </a:moveTo>
                  <a:lnTo>
                    <a:pt x="123685" y="0"/>
                  </a:lnTo>
                  <a:lnTo>
                    <a:pt x="75539" y="9719"/>
                  </a:lnTo>
                  <a:lnTo>
                    <a:pt x="36225" y="36226"/>
                  </a:lnTo>
                  <a:lnTo>
                    <a:pt x="9719" y="75545"/>
                  </a:lnTo>
                  <a:lnTo>
                    <a:pt x="0" y="123697"/>
                  </a:lnTo>
                  <a:lnTo>
                    <a:pt x="0" y="618489"/>
                  </a:lnTo>
                  <a:lnTo>
                    <a:pt x="9719" y="666589"/>
                  </a:lnTo>
                  <a:lnTo>
                    <a:pt x="36225" y="705913"/>
                  </a:lnTo>
                  <a:lnTo>
                    <a:pt x="75539" y="732450"/>
                  </a:lnTo>
                  <a:lnTo>
                    <a:pt x="123685" y="742188"/>
                  </a:lnTo>
                  <a:lnTo>
                    <a:pt x="3521760" y="742188"/>
                  </a:lnTo>
                  <a:lnTo>
                    <a:pt x="3569913" y="732450"/>
                  </a:lnTo>
                  <a:lnTo>
                    <a:pt x="3609232" y="705913"/>
                  </a:lnTo>
                  <a:lnTo>
                    <a:pt x="3635739" y="666589"/>
                  </a:lnTo>
                  <a:lnTo>
                    <a:pt x="3645458" y="618489"/>
                  </a:lnTo>
                  <a:lnTo>
                    <a:pt x="3645458" y="123697"/>
                  </a:lnTo>
                  <a:lnTo>
                    <a:pt x="3635739" y="75545"/>
                  </a:lnTo>
                  <a:lnTo>
                    <a:pt x="3609232" y="36226"/>
                  </a:lnTo>
                  <a:lnTo>
                    <a:pt x="3569913" y="9719"/>
                  </a:lnTo>
                  <a:lnTo>
                    <a:pt x="3521760"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0207" name="object 10">
              <a:extLst>
                <a:ext uri="{FF2B5EF4-FFF2-40B4-BE49-F238E27FC236}">
                  <a16:creationId xmlns:a16="http://schemas.microsoft.com/office/drawing/2014/main" id="{BCE42BC8-FB3B-8833-1FF8-FBA91E452F1E}"/>
                </a:ext>
              </a:extLst>
            </p:cNvPr>
            <p:cNvSpPr>
              <a:spLocks/>
            </p:cNvSpPr>
            <p:nvPr/>
          </p:nvSpPr>
          <p:spPr bwMode="auto">
            <a:xfrm>
              <a:off x="1109040" y="1084707"/>
              <a:ext cx="3645535" cy="742315"/>
            </a:xfrm>
            <a:custGeom>
              <a:avLst/>
              <a:gdLst>
                <a:gd name="T0" fmla="*/ 0 w 3645535"/>
                <a:gd name="T1" fmla="*/ 123697 h 742314"/>
                <a:gd name="T2" fmla="*/ 9719 w 3645535"/>
                <a:gd name="T3" fmla="*/ 75545 h 742314"/>
                <a:gd name="T4" fmla="*/ 36225 w 3645535"/>
                <a:gd name="T5" fmla="*/ 36226 h 742314"/>
                <a:gd name="T6" fmla="*/ 75539 w 3645535"/>
                <a:gd name="T7" fmla="*/ 9719 h 742314"/>
                <a:gd name="T8" fmla="*/ 123685 w 3645535"/>
                <a:gd name="T9" fmla="*/ 0 h 742314"/>
                <a:gd name="T10" fmla="*/ 3521760 w 3645535"/>
                <a:gd name="T11" fmla="*/ 0 h 742314"/>
                <a:gd name="T12" fmla="*/ 3569913 w 3645535"/>
                <a:gd name="T13" fmla="*/ 9719 h 742314"/>
                <a:gd name="T14" fmla="*/ 3609232 w 3645535"/>
                <a:gd name="T15" fmla="*/ 36226 h 742314"/>
                <a:gd name="T16" fmla="*/ 3635739 w 3645535"/>
                <a:gd name="T17" fmla="*/ 75545 h 742314"/>
                <a:gd name="T18" fmla="*/ 3645458 w 3645535"/>
                <a:gd name="T19" fmla="*/ 123697 h 742314"/>
                <a:gd name="T20" fmla="*/ 3645458 w 3645535"/>
                <a:gd name="T21" fmla="*/ 618515 h 742314"/>
                <a:gd name="T22" fmla="*/ 3635739 w 3645535"/>
                <a:gd name="T23" fmla="*/ 666615 h 742314"/>
                <a:gd name="T24" fmla="*/ 3609232 w 3645535"/>
                <a:gd name="T25" fmla="*/ 705939 h 742314"/>
                <a:gd name="T26" fmla="*/ 3569913 w 3645535"/>
                <a:gd name="T27" fmla="*/ 732476 h 742314"/>
                <a:gd name="T28" fmla="*/ 3521760 w 3645535"/>
                <a:gd name="T29" fmla="*/ 742214 h 742314"/>
                <a:gd name="T30" fmla="*/ 123685 w 3645535"/>
                <a:gd name="T31" fmla="*/ 742214 h 742314"/>
                <a:gd name="T32" fmla="*/ 75539 w 3645535"/>
                <a:gd name="T33" fmla="*/ 732476 h 742314"/>
                <a:gd name="T34" fmla="*/ 36225 w 3645535"/>
                <a:gd name="T35" fmla="*/ 705939 h 742314"/>
                <a:gd name="T36" fmla="*/ 9719 w 3645535"/>
                <a:gd name="T37" fmla="*/ 666615 h 742314"/>
                <a:gd name="T38" fmla="*/ 0 w 3645535"/>
                <a:gd name="T39" fmla="*/ 618515 h 742314"/>
                <a:gd name="T40" fmla="*/ 0 w 3645535"/>
                <a:gd name="T41" fmla="*/ 123697 h 742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45535" h="742314">
                  <a:moveTo>
                    <a:pt x="0" y="123697"/>
                  </a:moveTo>
                  <a:lnTo>
                    <a:pt x="9719" y="75545"/>
                  </a:lnTo>
                  <a:lnTo>
                    <a:pt x="36225" y="36226"/>
                  </a:lnTo>
                  <a:lnTo>
                    <a:pt x="75539" y="9719"/>
                  </a:lnTo>
                  <a:lnTo>
                    <a:pt x="123685" y="0"/>
                  </a:lnTo>
                  <a:lnTo>
                    <a:pt x="3521760" y="0"/>
                  </a:lnTo>
                  <a:lnTo>
                    <a:pt x="3569913" y="9719"/>
                  </a:lnTo>
                  <a:lnTo>
                    <a:pt x="3609232" y="36226"/>
                  </a:lnTo>
                  <a:lnTo>
                    <a:pt x="3635739" y="75545"/>
                  </a:lnTo>
                  <a:lnTo>
                    <a:pt x="3645458" y="123697"/>
                  </a:lnTo>
                  <a:lnTo>
                    <a:pt x="3645458" y="618489"/>
                  </a:lnTo>
                  <a:lnTo>
                    <a:pt x="3635739" y="666589"/>
                  </a:lnTo>
                  <a:lnTo>
                    <a:pt x="3609232" y="705913"/>
                  </a:lnTo>
                  <a:lnTo>
                    <a:pt x="3569913" y="732450"/>
                  </a:lnTo>
                  <a:lnTo>
                    <a:pt x="3521760" y="742188"/>
                  </a:lnTo>
                  <a:lnTo>
                    <a:pt x="123685" y="742188"/>
                  </a:lnTo>
                  <a:lnTo>
                    <a:pt x="75539" y="732450"/>
                  </a:lnTo>
                  <a:lnTo>
                    <a:pt x="36225" y="705913"/>
                  </a:lnTo>
                  <a:lnTo>
                    <a:pt x="9719" y="666589"/>
                  </a:lnTo>
                  <a:lnTo>
                    <a:pt x="0" y="618489"/>
                  </a:lnTo>
                  <a:lnTo>
                    <a:pt x="0" y="123697"/>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20208" name="object 11">
              <a:extLst>
                <a:ext uri="{FF2B5EF4-FFF2-40B4-BE49-F238E27FC236}">
                  <a16:creationId xmlns:a16="http://schemas.microsoft.com/office/drawing/2014/main" id="{69547328-C7ED-F2B1-B634-9424B17A3F1D}"/>
                </a:ext>
              </a:extLst>
            </p:cNvPr>
            <p:cNvSpPr>
              <a:spLocks/>
            </p:cNvSpPr>
            <p:nvPr/>
          </p:nvSpPr>
          <p:spPr bwMode="auto">
            <a:xfrm>
              <a:off x="4754499" y="1938147"/>
              <a:ext cx="6481445" cy="593725"/>
            </a:xfrm>
            <a:custGeom>
              <a:avLst/>
              <a:gdLst>
                <a:gd name="T0" fmla="*/ 6382004 w 6481445"/>
                <a:gd name="T1" fmla="*/ 0 h 593725"/>
                <a:gd name="T2" fmla="*/ 0 w 6481445"/>
                <a:gd name="T3" fmla="*/ 0 h 593725"/>
                <a:gd name="T4" fmla="*/ 0 w 6481445"/>
                <a:gd name="T5" fmla="*/ 593725 h 593725"/>
                <a:gd name="T6" fmla="*/ 6382004 w 6481445"/>
                <a:gd name="T7" fmla="*/ 593725 h 593725"/>
                <a:gd name="T8" fmla="*/ 6420500 w 6481445"/>
                <a:gd name="T9" fmla="*/ 585946 h 593725"/>
                <a:gd name="T10" fmla="*/ 6451949 w 6481445"/>
                <a:gd name="T11" fmla="*/ 564737 h 593725"/>
                <a:gd name="T12" fmla="*/ 6473158 w 6481445"/>
                <a:gd name="T13" fmla="*/ 533288 h 593725"/>
                <a:gd name="T14" fmla="*/ 6480936 w 6481445"/>
                <a:gd name="T15" fmla="*/ 494791 h 593725"/>
                <a:gd name="T16" fmla="*/ 6480936 w 6481445"/>
                <a:gd name="T17" fmla="*/ 98932 h 593725"/>
                <a:gd name="T18" fmla="*/ 6473158 w 6481445"/>
                <a:gd name="T19" fmla="*/ 60436 h 593725"/>
                <a:gd name="T20" fmla="*/ 6451949 w 6481445"/>
                <a:gd name="T21" fmla="*/ 28987 h 593725"/>
                <a:gd name="T22" fmla="*/ 6420500 w 6481445"/>
                <a:gd name="T23" fmla="*/ 7778 h 593725"/>
                <a:gd name="T24" fmla="*/ 6382004 w 6481445"/>
                <a:gd name="T25" fmla="*/ 0 h 5937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593725">
                  <a:moveTo>
                    <a:pt x="6382004" y="0"/>
                  </a:moveTo>
                  <a:lnTo>
                    <a:pt x="0" y="0"/>
                  </a:lnTo>
                  <a:lnTo>
                    <a:pt x="0" y="593725"/>
                  </a:lnTo>
                  <a:lnTo>
                    <a:pt x="6382004" y="593725"/>
                  </a:lnTo>
                  <a:lnTo>
                    <a:pt x="6420500" y="585946"/>
                  </a:lnTo>
                  <a:lnTo>
                    <a:pt x="6451949" y="564737"/>
                  </a:lnTo>
                  <a:lnTo>
                    <a:pt x="6473158" y="533288"/>
                  </a:lnTo>
                  <a:lnTo>
                    <a:pt x="6480936" y="494791"/>
                  </a:lnTo>
                  <a:lnTo>
                    <a:pt x="6480936" y="98932"/>
                  </a:lnTo>
                  <a:lnTo>
                    <a:pt x="6473158" y="60436"/>
                  </a:lnTo>
                  <a:lnTo>
                    <a:pt x="6451949" y="28987"/>
                  </a:lnTo>
                  <a:lnTo>
                    <a:pt x="6420500" y="7778"/>
                  </a:lnTo>
                  <a:lnTo>
                    <a:pt x="6382004" y="0"/>
                  </a:lnTo>
                  <a:close/>
                </a:path>
              </a:pathLst>
            </a:custGeom>
            <a:solidFill>
              <a:srgbClr val="CDDCEB">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0209" name="object 12">
              <a:extLst>
                <a:ext uri="{FF2B5EF4-FFF2-40B4-BE49-F238E27FC236}">
                  <a16:creationId xmlns:a16="http://schemas.microsoft.com/office/drawing/2014/main" id="{26D48F04-1EF2-0742-C97A-331212326177}"/>
                </a:ext>
              </a:extLst>
            </p:cNvPr>
            <p:cNvSpPr>
              <a:spLocks/>
            </p:cNvSpPr>
            <p:nvPr/>
          </p:nvSpPr>
          <p:spPr bwMode="auto">
            <a:xfrm>
              <a:off x="4754499" y="1938147"/>
              <a:ext cx="6481445" cy="593725"/>
            </a:xfrm>
            <a:custGeom>
              <a:avLst/>
              <a:gdLst>
                <a:gd name="T0" fmla="*/ 6480936 w 6481445"/>
                <a:gd name="T1" fmla="*/ 98932 h 593725"/>
                <a:gd name="T2" fmla="*/ 6480936 w 6481445"/>
                <a:gd name="T3" fmla="*/ 494791 h 593725"/>
                <a:gd name="T4" fmla="*/ 6473158 w 6481445"/>
                <a:gd name="T5" fmla="*/ 533288 h 593725"/>
                <a:gd name="T6" fmla="*/ 6451949 w 6481445"/>
                <a:gd name="T7" fmla="*/ 564737 h 593725"/>
                <a:gd name="T8" fmla="*/ 6420500 w 6481445"/>
                <a:gd name="T9" fmla="*/ 585946 h 593725"/>
                <a:gd name="T10" fmla="*/ 6382004 w 6481445"/>
                <a:gd name="T11" fmla="*/ 593725 h 593725"/>
                <a:gd name="T12" fmla="*/ 0 w 6481445"/>
                <a:gd name="T13" fmla="*/ 593725 h 593725"/>
                <a:gd name="T14" fmla="*/ 0 w 6481445"/>
                <a:gd name="T15" fmla="*/ 0 h 593725"/>
                <a:gd name="T16" fmla="*/ 6382004 w 6481445"/>
                <a:gd name="T17" fmla="*/ 0 h 593725"/>
                <a:gd name="T18" fmla="*/ 6420500 w 6481445"/>
                <a:gd name="T19" fmla="*/ 7778 h 593725"/>
                <a:gd name="T20" fmla="*/ 6451949 w 6481445"/>
                <a:gd name="T21" fmla="*/ 28987 h 593725"/>
                <a:gd name="T22" fmla="*/ 6473158 w 6481445"/>
                <a:gd name="T23" fmla="*/ 60436 h 593725"/>
                <a:gd name="T24" fmla="*/ 6480936 w 6481445"/>
                <a:gd name="T25" fmla="*/ 98932 h 5937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593725">
                  <a:moveTo>
                    <a:pt x="6480936" y="98932"/>
                  </a:moveTo>
                  <a:lnTo>
                    <a:pt x="6480936" y="494791"/>
                  </a:lnTo>
                  <a:lnTo>
                    <a:pt x="6473158" y="533288"/>
                  </a:lnTo>
                  <a:lnTo>
                    <a:pt x="6451949" y="564737"/>
                  </a:lnTo>
                  <a:lnTo>
                    <a:pt x="6420500" y="585946"/>
                  </a:lnTo>
                  <a:lnTo>
                    <a:pt x="6382004" y="593725"/>
                  </a:lnTo>
                  <a:lnTo>
                    <a:pt x="0" y="593725"/>
                  </a:lnTo>
                  <a:lnTo>
                    <a:pt x="0" y="0"/>
                  </a:lnTo>
                  <a:lnTo>
                    <a:pt x="6382004" y="0"/>
                  </a:lnTo>
                  <a:lnTo>
                    <a:pt x="6420500" y="7778"/>
                  </a:lnTo>
                  <a:lnTo>
                    <a:pt x="6451949" y="28987"/>
                  </a:lnTo>
                  <a:lnTo>
                    <a:pt x="6473158" y="60436"/>
                  </a:lnTo>
                  <a:lnTo>
                    <a:pt x="6480936" y="98932"/>
                  </a:lnTo>
                  <a:close/>
                </a:path>
              </a:pathLst>
            </a:custGeom>
            <a:noFill/>
            <a:ln w="12700">
              <a:solidFill>
                <a:srgbClr val="CDDCE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0167" name="object 13">
            <a:extLst>
              <a:ext uri="{FF2B5EF4-FFF2-40B4-BE49-F238E27FC236}">
                <a16:creationId xmlns:a16="http://schemas.microsoft.com/office/drawing/2014/main" id="{2AC34A76-4EF4-C4BE-19B3-0E80D4A9956E}"/>
              </a:ext>
            </a:extLst>
          </p:cNvPr>
          <p:cNvSpPr txBox="1">
            <a:spLocks noChangeArrowheads="1"/>
          </p:cNvSpPr>
          <p:nvPr/>
        </p:nvSpPr>
        <p:spPr bwMode="auto">
          <a:xfrm>
            <a:off x="3570288" y="2416175"/>
            <a:ext cx="4811712"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309563" indent="-128588">
              <a:spcBef>
                <a:spcPct val="20000"/>
              </a:spcBef>
              <a:buClr>
                <a:schemeClr val="accent1"/>
              </a:buClr>
              <a:buSzPct val="50000"/>
              <a:buFont typeface="Wingdings 2" panose="05020102010507070707" pitchFamily="18" charset="2"/>
              <a:buChar char=""/>
              <a:tabLst>
                <a:tab pos="3095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095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095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Char char="•"/>
            </a:pPr>
            <a:r>
              <a:rPr lang="zh-TW" altLang="zh-TW" sz="1300">
                <a:latin typeface="微軟正黑體" panose="020B0604030504040204" pitchFamily="34" charset="-120"/>
                <a:ea typeface="微軟正黑體" panose="020B0604030504040204" pitchFamily="34" charset="-120"/>
              </a:rPr>
              <a:t>技藝教育課程</a:t>
            </a:r>
            <a:r>
              <a:rPr lang="zh-TW" altLang="zh-TW" sz="1300">
                <a:solidFill>
                  <a:srgbClr val="FF0000"/>
                </a:solidFill>
                <a:latin typeface="微軟正黑體" panose="020B0604030504040204" pitchFamily="34" charset="-120"/>
                <a:ea typeface="微軟正黑體" panose="020B0604030504040204" pitchFamily="34" charset="-120"/>
              </a:rPr>
              <a:t>以單一學期之百分制成績擇優採計</a:t>
            </a:r>
            <a:endParaRPr lang="zh-TW" altLang="zh-TW" sz="1300">
              <a:latin typeface="微軟正黑體" panose="020B0604030504040204" pitchFamily="34" charset="-120"/>
              <a:ea typeface="微軟正黑體" panose="020B0604030504040204" pitchFamily="34" charset="-120"/>
            </a:endParaRPr>
          </a:p>
        </p:txBody>
      </p:sp>
      <p:grpSp>
        <p:nvGrpSpPr>
          <p:cNvPr id="220168" name="object 14">
            <a:extLst>
              <a:ext uri="{FF2B5EF4-FFF2-40B4-BE49-F238E27FC236}">
                <a16:creationId xmlns:a16="http://schemas.microsoft.com/office/drawing/2014/main" id="{3BBB9D8E-4DE4-A79D-32FB-78AD15A43ED8}"/>
              </a:ext>
            </a:extLst>
          </p:cNvPr>
          <p:cNvGrpSpPr>
            <a:grpSpLocks/>
          </p:cNvGrpSpPr>
          <p:nvPr/>
        </p:nvGrpSpPr>
        <p:grpSpPr bwMode="auto">
          <a:xfrm>
            <a:off x="827088" y="2251075"/>
            <a:ext cx="7604125" cy="1093788"/>
            <a:chOff x="1102690" y="1857629"/>
            <a:chExt cx="10139680" cy="1459865"/>
          </a:xfrm>
        </p:grpSpPr>
        <p:sp>
          <p:nvSpPr>
            <p:cNvPr id="220202" name="object 15">
              <a:extLst>
                <a:ext uri="{FF2B5EF4-FFF2-40B4-BE49-F238E27FC236}">
                  <a16:creationId xmlns:a16="http://schemas.microsoft.com/office/drawing/2014/main" id="{01996822-A883-782E-87C7-397293499752}"/>
                </a:ext>
              </a:extLst>
            </p:cNvPr>
            <p:cNvSpPr>
              <a:spLocks/>
            </p:cNvSpPr>
            <p:nvPr/>
          </p:nvSpPr>
          <p:spPr bwMode="auto">
            <a:xfrm>
              <a:off x="1109040" y="1863979"/>
              <a:ext cx="3645535" cy="742315"/>
            </a:xfrm>
            <a:custGeom>
              <a:avLst/>
              <a:gdLst>
                <a:gd name="T0" fmla="*/ 3521760 w 3645535"/>
                <a:gd name="T1" fmla="*/ 0 h 742314"/>
                <a:gd name="T2" fmla="*/ 123685 w 3645535"/>
                <a:gd name="T3" fmla="*/ 0 h 742314"/>
                <a:gd name="T4" fmla="*/ 75539 w 3645535"/>
                <a:gd name="T5" fmla="*/ 9719 h 742314"/>
                <a:gd name="T6" fmla="*/ 36225 w 3645535"/>
                <a:gd name="T7" fmla="*/ 36226 h 742314"/>
                <a:gd name="T8" fmla="*/ 9719 w 3645535"/>
                <a:gd name="T9" fmla="*/ 75545 h 742314"/>
                <a:gd name="T10" fmla="*/ 0 w 3645535"/>
                <a:gd name="T11" fmla="*/ 123698 h 742314"/>
                <a:gd name="T12" fmla="*/ 0 w 3645535"/>
                <a:gd name="T13" fmla="*/ 618389 h 742314"/>
                <a:gd name="T14" fmla="*/ 9719 w 3645535"/>
                <a:gd name="T15" fmla="*/ 666541 h 742314"/>
                <a:gd name="T16" fmla="*/ 36225 w 3645535"/>
                <a:gd name="T17" fmla="*/ 705860 h 742314"/>
                <a:gd name="T18" fmla="*/ 75539 w 3645535"/>
                <a:gd name="T19" fmla="*/ 732367 h 742314"/>
                <a:gd name="T20" fmla="*/ 123685 w 3645535"/>
                <a:gd name="T21" fmla="*/ 742087 h 742314"/>
                <a:gd name="T22" fmla="*/ 3521760 w 3645535"/>
                <a:gd name="T23" fmla="*/ 742087 h 742314"/>
                <a:gd name="T24" fmla="*/ 3569913 w 3645535"/>
                <a:gd name="T25" fmla="*/ 732367 h 742314"/>
                <a:gd name="T26" fmla="*/ 3609232 w 3645535"/>
                <a:gd name="T27" fmla="*/ 705860 h 742314"/>
                <a:gd name="T28" fmla="*/ 3635739 w 3645535"/>
                <a:gd name="T29" fmla="*/ 666541 h 742314"/>
                <a:gd name="T30" fmla="*/ 3645458 w 3645535"/>
                <a:gd name="T31" fmla="*/ 618389 h 742314"/>
                <a:gd name="T32" fmla="*/ 3645458 w 3645535"/>
                <a:gd name="T33" fmla="*/ 123698 h 742314"/>
                <a:gd name="T34" fmla="*/ 3635739 w 3645535"/>
                <a:gd name="T35" fmla="*/ 75545 h 742314"/>
                <a:gd name="T36" fmla="*/ 3609232 w 3645535"/>
                <a:gd name="T37" fmla="*/ 36226 h 742314"/>
                <a:gd name="T38" fmla="*/ 3569913 w 3645535"/>
                <a:gd name="T39" fmla="*/ 9719 h 742314"/>
                <a:gd name="T40" fmla="*/ 3521760 w 3645535"/>
                <a:gd name="T41" fmla="*/ 0 h 742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45535" h="742314">
                  <a:moveTo>
                    <a:pt x="3521760" y="0"/>
                  </a:moveTo>
                  <a:lnTo>
                    <a:pt x="123685" y="0"/>
                  </a:lnTo>
                  <a:lnTo>
                    <a:pt x="75539" y="9719"/>
                  </a:lnTo>
                  <a:lnTo>
                    <a:pt x="36225" y="36226"/>
                  </a:lnTo>
                  <a:lnTo>
                    <a:pt x="9719" y="75545"/>
                  </a:lnTo>
                  <a:lnTo>
                    <a:pt x="0" y="123698"/>
                  </a:lnTo>
                  <a:lnTo>
                    <a:pt x="0" y="618363"/>
                  </a:lnTo>
                  <a:lnTo>
                    <a:pt x="9719" y="666515"/>
                  </a:lnTo>
                  <a:lnTo>
                    <a:pt x="36225" y="705834"/>
                  </a:lnTo>
                  <a:lnTo>
                    <a:pt x="75539" y="732341"/>
                  </a:lnTo>
                  <a:lnTo>
                    <a:pt x="123685" y="742061"/>
                  </a:lnTo>
                  <a:lnTo>
                    <a:pt x="3521760" y="742061"/>
                  </a:lnTo>
                  <a:lnTo>
                    <a:pt x="3569913" y="732341"/>
                  </a:lnTo>
                  <a:lnTo>
                    <a:pt x="3609232" y="705834"/>
                  </a:lnTo>
                  <a:lnTo>
                    <a:pt x="3635739" y="666515"/>
                  </a:lnTo>
                  <a:lnTo>
                    <a:pt x="3645458" y="618363"/>
                  </a:lnTo>
                  <a:lnTo>
                    <a:pt x="3645458" y="123698"/>
                  </a:lnTo>
                  <a:lnTo>
                    <a:pt x="3635739" y="75545"/>
                  </a:lnTo>
                  <a:lnTo>
                    <a:pt x="3609232" y="36226"/>
                  </a:lnTo>
                  <a:lnTo>
                    <a:pt x="3569913" y="9719"/>
                  </a:lnTo>
                  <a:lnTo>
                    <a:pt x="3521760" y="0"/>
                  </a:lnTo>
                  <a:close/>
                </a:path>
              </a:pathLst>
            </a:custGeom>
            <a:solidFill>
              <a:srgbClr val="258FC8"/>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0203" name="object 16">
              <a:extLst>
                <a:ext uri="{FF2B5EF4-FFF2-40B4-BE49-F238E27FC236}">
                  <a16:creationId xmlns:a16="http://schemas.microsoft.com/office/drawing/2014/main" id="{05A2BCA2-F90B-BCB6-CA4A-EEC55FDC3127}"/>
                </a:ext>
              </a:extLst>
            </p:cNvPr>
            <p:cNvSpPr>
              <a:spLocks/>
            </p:cNvSpPr>
            <p:nvPr/>
          </p:nvSpPr>
          <p:spPr bwMode="auto">
            <a:xfrm>
              <a:off x="1109040" y="1863979"/>
              <a:ext cx="3645535" cy="742315"/>
            </a:xfrm>
            <a:custGeom>
              <a:avLst/>
              <a:gdLst>
                <a:gd name="T0" fmla="*/ 0 w 3645535"/>
                <a:gd name="T1" fmla="*/ 123698 h 742314"/>
                <a:gd name="T2" fmla="*/ 9719 w 3645535"/>
                <a:gd name="T3" fmla="*/ 75545 h 742314"/>
                <a:gd name="T4" fmla="*/ 36225 w 3645535"/>
                <a:gd name="T5" fmla="*/ 36226 h 742314"/>
                <a:gd name="T6" fmla="*/ 75539 w 3645535"/>
                <a:gd name="T7" fmla="*/ 9719 h 742314"/>
                <a:gd name="T8" fmla="*/ 123685 w 3645535"/>
                <a:gd name="T9" fmla="*/ 0 h 742314"/>
                <a:gd name="T10" fmla="*/ 3521760 w 3645535"/>
                <a:gd name="T11" fmla="*/ 0 h 742314"/>
                <a:gd name="T12" fmla="*/ 3569913 w 3645535"/>
                <a:gd name="T13" fmla="*/ 9719 h 742314"/>
                <a:gd name="T14" fmla="*/ 3609232 w 3645535"/>
                <a:gd name="T15" fmla="*/ 36226 h 742314"/>
                <a:gd name="T16" fmla="*/ 3635739 w 3645535"/>
                <a:gd name="T17" fmla="*/ 75545 h 742314"/>
                <a:gd name="T18" fmla="*/ 3645458 w 3645535"/>
                <a:gd name="T19" fmla="*/ 123698 h 742314"/>
                <a:gd name="T20" fmla="*/ 3645458 w 3645535"/>
                <a:gd name="T21" fmla="*/ 618389 h 742314"/>
                <a:gd name="T22" fmla="*/ 3635739 w 3645535"/>
                <a:gd name="T23" fmla="*/ 666541 h 742314"/>
                <a:gd name="T24" fmla="*/ 3609232 w 3645535"/>
                <a:gd name="T25" fmla="*/ 705860 h 742314"/>
                <a:gd name="T26" fmla="*/ 3569913 w 3645535"/>
                <a:gd name="T27" fmla="*/ 732367 h 742314"/>
                <a:gd name="T28" fmla="*/ 3521760 w 3645535"/>
                <a:gd name="T29" fmla="*/ 742087 h 742314"/>
                <a:gd name="T30" fmla="*/ 123685 w 3645535"/>
                <a:gd name="T31" fmla="*/ 742087 h 742314"/>
                <a:gd name="T32" fmla="*/ 75539 w 3645535"/>
                <a:gd name="T33" fmla="*/ 732367 h 742314"/>
                <a:gd name="T34" fmla="*/ 36225 w 3645535"/>
                <a:gd name="T35" fmla="*/ 705860 h 742314"/>
                <a:gd name="T36" fmla="*/ 9719 w 3645535"/>
                <a:gd name="T37" fmla="*/ 666541 h 742314"/>
                <a:gd name="T38" fmla="*/ 0 w 3645535"/>
                <a:gd name="T39" fmla="*/ 618389 h 742314"/>
                <a:gd name="T40" fmla="*/ 0 w 3645535"/>
                <a:gd name="T41" fmla="*/ 123698 h 742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45535" h="742314">
                  <a:moveTo>
                    <a:pt x="0" y="123698"/>
                  </a:moveTo>
                  <a:lnTo>
                    <a:pt x="9719" y="75545"/>
                  </a:lnTo>
                  <a:lnTo>
                    <a:pt x="36225" y="36226"/>
                  </a:lnTo>
                  <a:lnTo>
                    <a:pt x="75539" y="9719"/>
                  </a:lnTo>
                  <a:lnTo>
                    <a:pt x="123685" y="0"/>
                  </a:lnTo>
                  <a:lnTo>
                    <a:pt x="3521760" y="0"/>
                  </a:lnTo>
                  <a:lnTo>
                    <a:pt x="3569913" y="9719"/>
                  </a:lnTo>
                  <a:lnTo>
                    <a:pt x="3609232" y="36226"/>
                  </a:lnTo>
                  <a:lnTo>
                    <a:pt x="3635739" y="75545"/>
                  </a:lnTo>
                  <a:lnTo>
                    <a:pt x="3645458" y="123698"/>
                  </a:lnTo>
                  <a:lnTo>
                    <a:pt x="3645458" y="618363"/>
                  </a:lnTo>
                  <a:lnTo>
                    <a:pt x="3635739" y="666515"/>
                  </a:lnTo>
                  <a:lnTo>
                    <a:pt x="3609232" y="705834"/>
                  </a:lnTo>
                  <a:lnTo>
                    <a:pt x="3569913" y="732341"/>
                  </a:lnTo>
                  <a:lnTo>
                    <a:pt x="3521760" y="742061"/>
                  </a:lnTo>
                  <a:lnTo>
                    <a:pt x="123685" y="742061"/>
                  </a:lnTo>
                  <a:lnTo>
                    <a:pt x="75539" y="732341"/>
                  </a:lnTo>
                  <a:lnTo>
                    <a:pt x="36225" y="705834"/>
                  </a:lnTo>
                  <a:lnTo>
                    <a:pt x="9719" y="666515"/>
                  </a:lnTo>
                  <a:lnTo>
                    <a:pt x="0" y="618363"/>
                  </a:lnTo>
                  <a:lnTo>
                    <a:pt x="0" y="123698"/>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20204" name="object 17">
              <a:extLst>
                <a:ext uri="{FF2B5EF4-FFF2-40B4-BE49-F238E27FC236}">
                  <a16:creationId xmlns:a16="http://schemas.microsoft.com/office/drawing/2014/main" id="{8CBC2E23-1095-D763-D769-12236DB8805F}"/>
                </a:ext>
              </a:extLst>
            </p:cNvPr>
            <p:cNvSpPr>
              <a:spLocks/>
            </p:cNvSpPr>
            <p:nvPr/>
          </p:nvSpPr>
          <p:spPr bwMode="auto">
            <a:xfrm>
              <a:off x="4754499" y="2717419"/>
              <a:ext cx="6481445" cy="593725"/>
            </a:xfrm>
            <a:custGeom>
              <a:avLst/>
              <a:gdLst>
                <a:gd name="T0" fmla="*/ 6382004 w 6481445"/>
                <a:gd name="T1" fmla="*/ 0 h 593725"/>
                <a:gd name="T2" fmla="*/ 0 w 6481445"/>
                <a:gd name="T3" fmla="*/ 0 h 593725"/>
                <a:gd name="T4" fmla="*/ 0 w 6481445"/>
                <a:gd name="T5" fmla="*/ 593725 h 593725"/>
                <a:gd name="T6" fmla="*/ 6382004 w 6481445"/>
                <a:gd name="T7" fmla="*/ 593725 h 593725"/>
                <a:gd name="T8" fmla="*/ 6420500 w 6481445"/>
                <a:gd name="T9" fmla="*/ 585946 h 593725"/>
                <a:gd name="T10" fmla="*/ 6451949 w 6481445"/>
                <a:gd name="T11" fmla="*/ 564737 h 593725"/>
                <a:gd name="T12" fmla="*/ 6473158 w 6481445"/>
                <a:gd name="T13" fmla="*/ 533288 h 593725"/>
                <a:gd name="T14" fmla="*/ 6480936 w 6481445"/>
                <a:gd name="T15" fmla="*/ 494791 h 593725"/>
                <a:gd name="T16" fmla="*/ 6480936 w 6481445"/>
                <a:gd name="T17" fmla="*/ 98932 h 593725"/>
                <a:gd name="T18" fmla="*/ 6473158 w 6481445"/>
                <a:gd name="T19" fmla="*/ 60436 h 593725"/>
                <a:gd name="T20" fmla="*/ 6451949 w 6481445"/>
                <a:gd name="T21" fmla="*/ 28987 h 593725"/>
                <a:gd name="T22" fmla="*/ 6420500 w 6481445"/>
                <a:gd name="T23" fmla="*/ 7778 h 593725"/>
                <a:gd name="T24" fmla="*/ 6382004 w 6481445"/>
                <a:gd name="T25" fmla="*/ 0 h 5937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593725">
                  <a:moveTo>
                    <a:pt x="6382004" y="0"/>
                  </a:moveTo>
                  <a:lnTo>
                    <a:pt x="0" y="0"/>
                  </a:lnTo>
                  <a:lnTo>
                    <a:pt x="0" y="593725"/>
                  </a:lnTo>
                  <a:lnTo>
                    <a:pt x="6382004" y="593725"/>
                  </a:lnTo>
                  <a:lnTo>
                    <a:pt x="6420500" y="585946"/>
                  </a:lnTo>
                  <a:lnTo>
                    <a:pt x="6451949" y="564737"/>
                  </a:lnTo>
                  <a:lnTo>
                    <a:pt x="6473158" y="533288"/>
                  </a:lnTo>
                  <a:lnTo>
                    <a:pt x="6480936" y="494791"/>
                  </a:lnTo>
                  <a:lnTo>
                    <a:pt x="6480936" y="98932"/>
                  </a:lnTo>
                  <a:lnTo>
                    <a:pt x="6473158" y="60436"/>
                  </a:lnTo>
                  <a:lnTo>
                    <a:pt x="6451949" y="28987"/>
                  </a:lnTo>
                  <a:lnTo>
                    <a:pt x="6420500" y="7778"/>
                  </a:lnTo>
                  <a:lnTo>
                    <a:pt x="6382004" y="0"/>
                  </a:lnTo>
                  <a:close/>
                </a:path>
              </a:pathLst>
            </a:custGeom>
            <a:solidFill>
              <a:srgbClr val="CDDFEB">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0205" name="object 18">
              <a:extLst>
                <a:ext uri="{FF2B5EF4-FFF2-40B4-BE49-F238E27FC236}">
                  <a16:creationId xmlns:a16="http://schemas.microsoft.com/office/drawing/2014/main" id="{CCE38768-6A91-B9FD-A5C9-568A7E6B1DAD}"/>
                </a:ext>
              </a:extLst>
            </p:cNvPr>
            <p:cNvSpPr>
              <a:spLocks/>
            </p:cNvSpPr>
            <p:nvPr/>
          </p:nvSpPr>
          <p:spPr bwMode="auto">
            <a:xfrm>
              <a:off x="4754499" y="2717419"/>
              <a:ext cx="6481445" cy="593725"/>
            </a:xfrm>
            <a:custGeom>
              <a:avLst/>
              <a:gdLst>
                <a:gd name="T0" fmla="*/ 6480936 w 6481445"/>
                <a:gd name="T1" fmla="*/ 98932 h 593725"/>
                <a:gd name="T2" fmla="*/ 6480936 w 6481445"/>
                <a:gd name="T3" fmla="*/ 494791 h 593725"/>
                <a:gd name="T4" fmla="*/ 6473158 w 6481445"/>
                <a:gd name="T5" fmla="*/ 533288 h 593725"/>
                <a:gd name="T6" fmla="*/ 6451949 w 6481445"/>
                <a:gd name="T7" fmla="*/ 564737 h 593725"/>
                <a:gd name="T8" fmla="*/ 6420500 w 6481445"/>
                <a:gd name="T9" fmla="*/ 585946 h 593725"/>
                <a:gd name="T10" fmla="*/ 6382004 w 6481445"/>
                <a:gd name="T11" fmla="*/ 593725 h 593725"/>
                <a:gd name="T12" fmla="*/ 0 w 6481445"/>
                <a:gd name="T13" fmla="*/ 593725 h 593725"/>
                <a:gd name="T14" fmla="*/ 0 w 6481445"/>
                <a:gd name="T15" fmla="*/ 0 h 593725"/>
                <a:gd name="T16" fmla="*/ 6382004 w 6481445"/>
                <a:gd name="T17" fmla="*/ 0 h 593725"/>
                <a:gd name="T18" fmla="*/ 6420500 w 6481445"/>
                <a:gd name="T19" fmla="*/ 7778 h 593725"/>
                <a:gd name="T20" fmla="*/ 6451949 w 6481445"/>
                <a:gd name="T21" fmla="*/ 28987 h 593725"/>
                <a:gd name="T22" fmla="*/ 6473158 w 6481445"/>
                <a:gd name="T23" fmla="*/ 60436 h 593725"/>
                <a:gd name="T24" fmla="*/ 6480936 w 6481445"/>
                <a:gd name="T25" fmla="*/ 98932 h 5937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593725">
                  <a:moveTo>
                    <a:pt x="6480936" y="98932"/>
                  </a:moveTo>
                  <a:lnTo>
                    <a:pt x="6480936" y="494791"/>
                  </a:lnTo>
                  <a:lnTo>
                    <a:pt x="6473158" y="533288"/>
                  </a:lnTo>
                  <a:lnTo>
                    <a:pt x="6451949" y="564737"/>
                  </a:lnTo>
                  <a:lnTo>
                    <a:pt x="6420500" y="585946"/>
                  </a:lnTo>
                  <a:lnTo>
                    <a:pt x="6382004" y="593725"/>
                  </a:lnTo>
                  <a:lnTo>
                    <a:pt x="0" y="593725"/>
                  </a:lnTo>
                  <a:lnTo>
                    <a:pt x="0" y="0"/>
                  </a:lnTo>
                  <a:lnTo>
                    <a:pt x="6382004" y="0"/>
                  </a:lnTo>
                  <a:lnTo>
                    <a:pt x="6420500" y="7778"/>
                  </a:lnTo>
                  <a:lnTo>
                    <a:pt x="6451949" y="28987"/>
                  </a:lnTo>
                  <a:lnTo>
                    <a:pt x="6473158" y="60436"/>
                  </a:lnTo>
                  <a:lnTo>
                    <a:pt x="6480936" y="98932"/>
                  </a:lnTo>
                  <a:close/>
                </a:path>
              </a:pathLst>
            </a:custGeom>
            <a:noFill/>
            <a:ln w="12700">
              <a:solidFill>
                <a:srgbClr val="CDDFEB"/>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0169" name="object 19">
            <a:extLst>
              <a:ext uri="{FF2B5EF4-FFF2-40B4-BE49-F238E27FC236}">
                <a16:creationId xmlns:a16="http://schemas.microsoft.com/office/drawing/2014/main" id="{6D22DCFC-E351-8023-97A3-323FF46D52BC}"/>
              </a:ext>
            </a:extLst>
          </p:cNvPr>
          <p:cNvSpPr txBox="1">
            <a:spLocks noChangeArrowheads="1"/>
          </p:cNvSpPr>
          <p:nvPr/>
        </p:nvSpPr>
        <p:spPr bwMode="auto">
          <a:xfrm>
            <a:off x="3570288" y="2840038"/>
            <a:ext cx="4811712" cy="49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309563" indent="-128588">
              <a:spcBef>
                <a:spcPct val="20000"/>
              </a:spcBef>
              <a:buClr>
                <a:schemeClr val="accent1"/>
              </a:buClr>
              <a:buSzPct val="50000"/>
              <a:buFont typeface="Wingdings 2" panose="05020102010507070707" pitchFamily="18" charset="2"/>
              <a:buChar char=""/>
              <a:tabLst>
                <a:tab pos="3095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095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095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Tx/>
              <a:buChar char="•"/>
            </a:pPr>
            <a:r>
              <a:rPr lang="zh-TW" altLang="zh-TW" sz="1200">
                <a:latin typeface="微軟正黑體" panose="020B0604030504040204" pitchFamily="34" charset="-120"/>
                <a:ea typeface="微軟正黑體" panose="020B0604030504040204" pitchFamily="34" charset="-120"/>
              </a:rPr>
              <a:t>低收入戶、中低收入戶、直系血親尊親屬支領失業給付之子女及	特殊境遇家庭子女</a:t>
            </a:r>
          </a:p>
        </p:txBody>
      </p:sp>
      <p:grpSp>
        <p:nvGrpSpPr>
          <p:cNvPr id="220170" name="object 20">
            <a:extLst>
              <a:ext uri="{FF2B5EF4-FFF2-40B4-BE49-F238E27FC236}">
                <a16:creationId xmlns:a16="http://schemas.microsoft.com/office/drawing/2014/main" id="{4A5ABE4E-4087-FBEA-14AA-D2BF36A45C42}"/>
              </a:ext>
            </a:extLst>
          </p:cNvPr>
          <p:cNvGrpSpPr>
            <a:grpSpLocks/>
          </p:cNvGrpSpPr>
          <p:nvPr/>
        </p:nvGrpSpPr>
        <p:grpSpPr bwMode="auto">
          <a:xfrm>
            <a:off x="827088" y="2835275"/>
            <a:ext cx="7604125" cy="1093788"/>
            <a:chOff x="1102690" y="2636901"/>
            <a:chExt cx="10139680" cy="1459865"/>
          </a:xfrm>
        </p:grpSpPr>
        <p:sp>
          <p:nvSpPr>
            <p:cNvPr id="220198" name="object 21">
              <a:extLst>
                <a:ext uri="{FF2B5EF4-FFF2-40B4-BE49-F238E27FC236}">
                  <a16:creationId xmlns:a16="http://schemas.microsoft.com/office/drawing/2014/main" id="{ECBC36A0-399F-88BF-0DC8-508503DB2E17}"/>
                </a:ext>
              </a:extLst>
            </p:cNvPr>
            <p:cNvSpPr>
              <a:spLocks/>
            </p:cNvSpPr>
            <p:nvPr/>
          </p:nvSpPr>
          <p:spPr bwMode="auto">
            <a:xfrm>
              <a:off x="1109040" y="2643251"/>
              <a:ext cx="3645535" cy="742315"/>
            </a:xfrm>
            <a:custGeom>
              <a:avLst/>
              <a:gdLst>
                <a:gd name="T0" fmla="*/ 3521760 w 3645535"/>
                <a:gd name="T1" fmla="*/ 0 h 742314"/>
                <a:gd name="T2" fmla="*/ 123685 w 3645535"/>
                <a:gd name="T3" fmla="*/ 0 h 742314"/>
                <a:gd name="T4" fmla="*/ 75539 w 3645535"/>
                <a:gd name="T5" fmla="*/ 9719 h 742314"/>
                <a:gd name="T6" fmla="*/ 36225 w 3645535"/>
                <a:gd name="T7" fmla="*/ 36226 h 742314"/>
                <a:gd name="T8" fmla="*/ 9719 w 3645535"/>
                <a:gd name="T9" fmla="*/ 75545 h 742314"/>
                <a:gd name="T10" fmla="*/ 0 w 3645535"/>
                <a:gd name="T11" fmla="*/ 123698 h 742314"/>
                <a:gd name="T12" fmla="*/ 0 w 3645535"/>
                <a:gd name="T13" fmla="*/ 618389 h 742314"/>
                <a:gd name="T14" fmla="*/ 9719 w 3645535"/>
                <a:gd name="T15" fmla="*/ 666541 h 742314"/>
                <a:gd name="T16" fmla="*/ 36225 w 3645535"/>
                <a:gd name="T17" fmla="*/ 705860 h 742314"/>
                <a:gd name="T18" fmla="*/ 75539 w 3645535"/>
                <a:gd name="T19" fmla="*/ 732367 h 742314"/>
                <a:gd name="T20" fmla="*/ 123685 w 3645535"/>
                <a:gd name="T21" fmla="*/ 742087 h 742314"/>
                <a:gd name="T22" fmla="*/ 3521760 w 3645535"/>
                <a:gd name="T23" fmla="*/ 742087 h 742314"/>
                <a:gd name="T24" fmla="*/ 3569913 w 3645535"/>
                <a:gd name="T25" fmla="*/ 732367 h 742314"/>
                <a:gd name="T26" fmla="*/ 3609232 w 3645535"/>
                <a:gd name="T27" fmla="*/ 705860 h 742314"/>
                <a:gd name="T28" fmla="*/ 3635739 w 3645535"/>
                <a:gd name="T29" fmla="*/ 666541 h 742314"/>
                <a:gd name="T30" fmla="*/ 3645458 w 3645535"/>
                <a:gd name="T31" fmla="*/ 618389 h 742314"/>
                <a:gd name="T32" fmla="*/ 3645458 w 3645535"/>
                <a:gd name="T33" fmla="*/ 123698 h 742314"/>
                <a:gd name="T34" fmla="*/ 3635739 w 3645535"/>
                <a:gd name="T35" fmla="*/ 75545 h 742314"/>
                <a:gd name="T36" fmla="*/ 3609232 w 3645535"/>
                <a:gd name="T37" fmla="*/ 36226 h 742314"/>
                <a:gd name="T38" fmla="*/ 3569913 w 3645535"/>
                <a:gd name="T39" fmla="*/ 9719 h 742314"/>
                <a:gd name="T40" fmla="*/ 3521760 w 3645535"/>
                <a:gd name="T41" fmla="*/ 0 h 742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45535" h="742314">
                  <a:moveTo>
                    <a:pt x="3521760" y="0"/>
                  </a:moveTo>
                  <a:lnTo>
                    <a:pt x="123685" y="0"/>
                  </a:lnTo>
                  <a:lnTo>
                    <a:pt x="75539" y="9719"/>
                  </a:lnTo>
                  <a:lnTo>
                    <a:pt x="36225" y="36226"/>
                  </a:lnTo>
                  <a:lnTo>
                    <a:pt x="9719" y="75545"/>
                  </a:lnTo>
                  <a:lnTo>
                    <a:pt x="0" y="123698"/>
                  </a:lnTo>
                  <a:lnTo>
                    <a:pt x="0" y="618363"/>
                  </a:lnTo>
                  <a:lnTo>
                    <a:pt x="9719" y="666515"/>
                  </a:lnTo>
                  <a:lnTo>
                    <a:pt x="36225" y="705834"/>
                  </a:lnTo>
                  <a:lnTo>
                    <a:pt x="75539" y="732341"/>
                  </a:lnTo>
                  <a:lnTo>
                    <a:pt x="123685" y="742061"/>
                  </a:lnTo>
                  <a:lnTo>
                    <a:pt x="3521760" y="742061"/>
                  </a:lnTo>
                  <a:lnTo>
                    <a:pt x="3569913" y="732341"/>
                  </a:lnTo>
                  <a:lnTo>
                    <a:pt x="3609232" y="705834"/>
                  </a:lnTo>
                  <a:lnTo>
                    <a:pt x="3635739" y="666515"/>
                  </a:lnTo>
                  <a:lnTo>
                    <a:pt x="3645458" y="618363"/>
                  </a:lnTo>
                  <a:lnTo>
                    <a:pt x="3645458" y="123698"/>
                  </a:lnTo>
                  <a:lnTo>
                    <a:pt x="3635739" y="75545"/>
                  </a:lnTo>
                  <a:lnTo>
                    <a:pt x="3609232" y="36226"/>
                  </a:lnTo>
                  <a:lnTo>
                    <a:pt x="3569913" y="9719"/>
                  </a:lnTo>
                  <a:lnTo>
                    <a:pt x="3521760" y="0"/>
                  </a:lnTo>
                  <a:close/>
                </a:path>
              </a:pathLst>
            </a:custGeom>
            <a:solidFill>
              <a:srgbClr val="259B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0199" name="object 22">
              <a:extLst>
                <a:ext uri="{FF2B5EF4-FFF2-40B4-BE49-F238E27FC236}">
                  <a16:creationId xmlns:a16="http://schemas.microsoft.com/office/drawing/2014/main" id="{9F574E25-EFBF-179F-29AA-98C80ED7049D}"/>
                </a:ext>
              </a:extLst>
            </p:cNvPr>
            <p:cNvSpPr>
              <a:spLocks/>
            </p:cNvSpPr>
            <p:nvPr/>
          </p:nvSpPr>
          <p:spPr bwMode="auto">
            <a:xfrm>
              <a:off x="1109040" y="2643251"/>
              <a:ext cx="3645535" cy="742315"/>
            </a:xfrm>
            <a:custGeom>
              <a:avLst/>
              <a:gdLst>
                <a:gd name="T0" fmla="*/ 0 w 3645535"/>
                <a:gd name="T1" fmla="*/ 123698 h 742314"/>
                <a:gd name="T2" fmla="*/ 9719 w 3645535"/>
                <a:gd name="T3" fmla="*/ 75545 h 742314"/>
                <a:gd name="T4" fmla="*/ 36225 w 3645535"/>
                <a:gd name="T5" fmla="*/ 36226 h 742314"/>
                <a:gd name="T6" fmla="*/ 75539 w 3645535"/>
                <a:gd name="T7" fmla="*/ 9719 h 742314"/>
                <a:gd name="T8" fmla="*/ 123685 w 3645535"/>
                <a:gd name="T9" fmla="*/ 0 h 742314"/>
                <a:gd name="T10" fmla="*/ 3521760 w 3645535"/>
                <a:gd name="T11" fmla="*/ 0 h 742314"/>
                <a:gd name="T12" fmla="*/ 3569913 w 3645535"/>
                <a:gd name="T13" fmla="*/ 9719 h 742314"/>
                <a:gd name="T14" fmla="*/ 3609232 w 3645535"/>
                <a:gd name="T15" fmla="*/ 36226 h 742314"/>
                <a:gd name="T16" fmla="*/ 3635739 w 3645535"/>
                <a:gd name="T17" fmla="*/ 75545 h 742314"/>
                <a:gd name="T18" fmla="*/ 3645458 w 3645535"/>
                <a:gd name="T19" fmla="*/ 123698 h 742314"/>
                <a:gd name="T20" fmla="*/ 3645458 w 3645535"/>
                <a:gd name="T21" fmla="*/ 618389 h 742314"/>
                <a:gd name="T22" fmla="*/ 3635739 w 3645535"/>
                <a:gd name="T23" fmla="*/ 666541 h 742314"/>
                <a:gd name="T24" fmla="*/ 3609232 w 3645535"/>
                <a:gd name="T25" fmla="*/ 705860 h 742314"/>
                <a:gd name="T26" fmla="*/ 3569913 w 3645535"/>
                <a:gd name="T27" fmla="*/ 732367 h 742314"/>
                <a:gd name="T28" fmla="*/ 3521760 w 3645535"/>
                <a:gd name="T29" fmla="*/ 742087 h 742314"/>
                <a:gd name="T30" fmla="*/ 123685 w 3645535"/>
                <a:gd name="T31" fmla="*/ 742087 h 742314"/>
                <a:gd name="T32" fmla="*/ 75539 w 3645535"/>
                <a:gd name="T33" fmla="*/ 732367 h 742314"/>
                <a:gd name="T34" fmla="*/ 36225 w 3645535"/>
                <a:gd name="T35" fmla="*/ 705860 h 742314"/>
                <a:gd name="T36" fmla="*/ 9719 w 3645535"/>
                <a:gd name="T37" fmla="*/ 666541 h 742314"/>
                <a:gd name="T38" fmla="*/ 0 w 3645535"/>
                <a:gd name="T39" fmla="*/ 618389 h 742314"/>
                <a:gd name="T40" fmla="*/ 0 w 3645535"/>
                <a:gd name="T41" fmla="*/ 123698 h 742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45535" h="742314">
                  <a:moveTo>
                    <a:pt x="0" y="123698"/>
                  </a:moveTo>
                  <a:lnTo>
                    <a:pt x="9719" y="75545"/>
                  </a:lnTo>
                  <a:lnTo>
                    <a:pt x="36225" y="36226"/>
                  </a:lnTo>
                  <a:lnTo>
                    <a:pt x="75539" y="9719"/>
                  </a:lnTo>
                  <a:lnTo>
                    <a:pt x="123685" y="0"/>
                  </a:lnTo>
                  <a:lnTo>
                    <a:pt x="3521760" y="0"/>
                  </a:lnTo>
                  <a:lnTo>
                    <a:pt x="3569913" y="9719"/>
                  </a:lnTo>
                  <a:lnTo>
                    <a:pt x="3609232" y="36226"/>
                  </a:lnTo>
                  <a:lnTo>
                    <a:pt x="3635739" y="75545"/>
                  </a:lnTo>
                  <a:lnTo>
                    <a:pt x="3645458" y="123698"/>
                  </a:lnTo>
                  <a:lnTo>
                    <a:pt x="3645458" y="618363"/>
                  </a:lnTo>
                  <a:lnTo>
                    <a:pt x="3635739" y="666515"/>
                  </a:lnTo>
                  <a:lnTo>
                    <a:pt x="3609232" y="705834"/>
                  </a:lnTo>
                  <a:lnTo>
                    <a:pt x="3569913" y="732341"/>
                  </a:lnTo>
                  <a:lnTo>
                    <a:pt x="3521760" y="742061"/>
                  </a:lnTo>
                  <a:lnTo>
                    <a:pt x="123685" y="742061"/>
                  </a:lnTo>
                  <a:lnTo>
                    <a:pt x="75539" y="732341"/>
                  </a:lnTo>
                  <a:lnTo>
                    <a:pt x="36225" y="705834"/>
                  </a:lnTo>
                  <a:lnTo>
                    <a:pt x="9719" y="666515"/>
                  </a:lnTo>
                  <a:lnTo>
                    <a:pt x="0" y="618363"/>
                  </a:lnTo>
                  <a:lnTo>
                    <a:pt x="0" y="123698"/>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20200" name="object 23">
              <a:extLst>
                <a:ext uri="{FF2B5EF4-FFF2-40B4-BE49-F238E27FC236}">
                  <a16:creationId xmlns:a16="http://schemas.microsoft.com/office/drawing/2014/main" id="{CEFF2B18-B7ED-00C5-D2B8-55C862148F17}"/>
                </a:ext>
              </a:extLst>
            </p:cNvPr>
            <p:cNvSpPr>
              <a:spLocks/>
            </p:cNvSpPr>
            <p:nvPr/>
          </p:nvSpPr>
          <p:spPr bwMode="auto">
            <a:xfrm>
              <a:off x="4754499" y="3496691"/>
              <a:ext cx="6481445" cy="593725"/>
            </a:xfrm>
            <a:custGeom>
              <a:avLst/>
              <a:gdLst>
                <a:gd name="T0" fmla="*/ 6382004 w 6481445"/>
                <a:gd name="T1" fmla="*/ 0 h 593725"/>
                <a:gd name="T2" fmla="*/ 0 w 6481445"/>
                <a:gd name="T3" fmla="*/ 0 h 593725"/>
                <a:gd name="T4" fmla="*/ 0 w 6481445"/>
                <a:gd name="T5" fmla="*/ 593725 h 593725"/>
                <a:gd name="T6" fmla="*/ 6382004 w 6481445"/>
                <a:gd name="T7" fmla="*/ 593725 h 593725"/>
                <a:gd name="T8" fmla="*/ 6420500 w 6481445"/>
                <a:gd name="T9" fmla="*/ 585946 h 593725"/>
                <a:gd name="T10" fmla="*/ 6451949 w 6481445"/>
                <a:gd name="T11" fmla="*/ 564737 h 593725"/>
                <a:gd name="T12" fmla="*/ 6473158 w 6481445"/>
                <a:gd name="T13" fmla="*/ 533288 h 593725"/>
                <a:gd name="T14" fmla="*/ 6480936 w 6481445"/>
                <a:gd name="T15" fmla="*/ 494792 h 593725"/>
                <a:gd name="T16" fmla="*/ 6480936 w 6481445"/>
                <a:gd name="T17" fmla="*/ 98933 h 593725"/>
                <a:gd name="T18" fmla="*/ 6473158 w 6481445"/>
                <a:gd name="T19" fmla="*/ 60436 h 593725"/>
                <a:gd name="T20" fmla="*/ 6451949 w 6481445"/>
                <a:gd name="T21" fmla="*/ 28987 h 593725"/>
                <a:gd name="T22" fmla="*/ 6420500 w 6481445"/>
                <a:gd name="T23" fmla="*/ 7778 h 593725"/>
                <a:gd name="T24" fmla="*/ 6382004 w 6481445"/>
                <a:gd name="T25" fmla="*/ 0 h 5937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593725">
                  <a:moveTo>
                    <a:pt x="6382004" y="0"/>
                  </a:moveTo>
                  <a:lnTo>
                    <a:pt x="0" y="0"/>
                  </a:lnTo>
                  <a:lnTo>
                    <a:pt x="0" y="593725"/>
                  </a:lnTo>
                  <a:lnTo>
                    <a:pt x="6382004" y="593725"/>
                  </a:lnTo>
                  <a:lnTo>
                    <a:pt x="6420500" y="585946"/>
                  </a:lnTo>
                  <a:lnTo>
                    <a:pt x="6451949" y="564737"/>
                  </a:lnTo>
                  <a:lnTo>
                    <a:pt x="6473158" y="533288"/>
                  </a:lnTo>
                  <a:lnTo>
                    <a:pt x="6480936" y="494792"/>
                  </a:lnTo>
                  <a:lnTo>
                    <a:pt x="6480936" y="98933"/>
                  </a:lnTo>
                  <a:lnTo>
                    <a:pt x="6473158" y="60436"/>
                  </a:lnTo>
                  <a:lnTo>
                    <a:pt x="6451949" y="28987"/>
                  </a:lnTo>
                  <a:lnTo>
                    <a:pt x="6420500" y="7778"/>
                  </a:lnTo>
                  <a:lnTo>
                    <a:pt x="6382004" y="0"/>
                  </a:lnTo>
                  <a:close/>
                </a:path>
              </a:pathLst>
            </a:custGeom>
            <a:solidFill>
              <a:srgbClr val="CDE1EC">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0201" name="object 24">
              <a:extLst>
                <a:ext uri="{FF2B5EF4-FFF2-40B4-BE49-F238E27FC236}">
                  <a16:creationId xmlns:a16="http://schemas.microsoft.com/office/drawing/2014/main" id="{BF480E7A-8335-25B1-7131-A2D10F257232}"/>
                </a:ext>
              </a:extLst>
            </p:cNvPr>
            <p:cNvSpPr>
              <a:spLocks/>
            </p:cNvSpPr>
            <p:nvPr/>
          </p:nvSpPr>
          <p:spPr bwMode="auto">
            <a:xfrm>
              <a:off x="4754499" y="3496691"/>
              <a:ext cx="6481445" cy="593725"/>
            </a:xfrm>
            <a:custGeom>
              <a:avLst/>
              <a:gdLst>
                <a:gd name="T0" fmla="*/ 6480936 w 6481445"/>
                <a:gd name="T1" fmla="*/ 98933 h 593725"/>
                <a:gd name="T2" fmla="*/ 6480936 w 6481445"/>
                <a:gd name="T3" fmla="*/ 494792 h 593725"/>
                <a:gd name="T4" fmla="*/ 6473158 w 6481445"/>
                <a:gd name="T5" fmla="*/ 533288 h 593725"/>
                <a:gd name="T6" fmla="*/ 6451949 w 6481445"/>
                <a:gd name="T7" fmla="*/ 564737 h 593725"/>
                <a:gd name="T8" fmla="*/ 6420500 w 6481445"/>
                <a:gd name="T9" fmla="*/ 585946 h 593725"/>
                <a:gd name="T10" fmla="*/ 6382004 w 6481445"/>
                <a:gd name="T11" fmla="*/ 593725 h 593725"/>
                <a:gd name="T12" fmla="*/ 0 w 6481445"/>
                <a:gd name="T13" fmla="*/ 593725 h 593725"/>
                <a:gd name="T14" fmla="*/ 0 w 6481445"/>
                <a:gd name="T15" fmla="*/ 0 h 593725"/>
                <a:gd name="T16" fmla="*/ 6382004 w 6481445"/>
                <a:gd name="T17" fmla="*/ 0 h 593725"/>
                <a:gd name="T18" fmla="*/ 6420500 w 6481445"/>
                <a:gd name="T19" fmla="*/ 7778 h 593725"/>
                <a:gd name="T20" fmla="*/ 6451949 w 6481445"/>
                <a:gd name="T21" fmla="*/ 28987 h 593725"/>
                <a:gd name="T22" fmla="*/ 6473158 w 6481445"/>
                <a:gd name="T23" fmla="*/ 60436 h 593725"/>
                <a:gd name="T24" fmla="*/ 6480936 w 6481445"/>
                <a:gd name="T25" fmla="*/ 98933 h 5937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593725">
                  <a:moveTo>
                    <a:pt x="6480936" y="98933"/>
                  </a:moveTo>
                  <a:lnTo>
                    <a:pt x="6480936" y="494792"/>
                  </a:lnTo>
                  <a:lnTo>
                    <a:pt x="6473158" y="533288"/>
                  </a:lnTo>
                  <a:lnTo>
                    <a:pt x="6451949" y="564737"/>
                  </a:lnTo>
                  <a:lnTo>
                    <a:pt x="6420500" y="585946"/>
                  </a:lnTo>
                  <a:lnTo>
                    <a:pt x="6382004" y="593725"/>
                  </a:lnTo>
                  <a:lnTo>
                    <a:pt x="0" y="593725"/>
                  </a:lnTo>
                  <a:lnTo>
                    <a:pt x="0" y="0"/>
                  </a:lnTo>
                  <a:lnTo>
                    <a:pt x="6382004" y="0"/>
                  </a:lnTo>
                  <a:lnTo>
                    <a:pt x="6420500" y="7778"/>
                  </a:lnTo>
                  <a:lnTo>
                    <a:pt x="6451949" y="28987"/>
                  </a:lnTo>
                  <a:lnTo>
                    <a:pt x="6473158" y="60436"/>
                  </a:lnTo>
                  <a:lnTo>
                    <a:pt x="6480936" y="98933"/>
                  </a:lnTo>
                  <a:close/>
                </a:path>
              </a:pathLst>
            </a:custGeom>
            <a:noFill/>
            <a:ln w="12699">
              <a:solidFill>
                <a:srgbClr val="CDE1E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0171" name="object 25">
            <a:extLst>
              <a:ext uri="{FF2B5EF4-FFF2-40B4-BE49-F238E27FC236}">
                <a16:creationId xmlns:a16="http://schemas.microsoft.com/office/drawing/2014/main" id="{336B3D3F-CFE7-D9CB-6449-270F5012F471}"/>
              </a:ext>
            </a:extLst>
          </p:cNvPr>
          <p:cNvSpPr txBox="1">
            <a:spLocks noChangeArrowheads="1"/>
          </p:cNvSpPr>
          <p:nvPr/>
        </p:nvSpPr>
        <p:spPr bwMode="auto">
          <a:xfrm>
            <a:off x="3570288" y="3584575"/>
            <a:ext cx="4811712"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309563" indent="-128588">
              <a:spcBef>
                <a:spcPct val="20000"/>
              </a:spcBef>
              <a:buClr>
                <a:schemeClr val="accent1"/>
              </a:buClr>
              <a:buSzPct val="50000"/>
              <a:buFont typeface="Wingdings 2" panose="05020102010507070707" pitchFamily="18" charset="2"/>
              <a:buChar char=""/>
              <a:tabLst>
                <a:tab pos="3095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095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095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Char char="•"/>
            </a:pPr>
            <a:r>
              <a:rPr lang="zh-TW" altLang="zh-TW" sz="1300">
                <a:latin typeface="微軟正黑體" panose="020B0604030504040204" pitchFamily="34" charset="-120"/>
                <a:ea typeface="微軟正黑體" panose="020B0604030504040204" pitchFamily="34" charset="-120"/>
              </a:rPr>
              <a:t>健康與體育、藝術、綜合活動及</a:t>
            </a:r>
            <a:r>
              <a:rPr lang="zh-TW" altLang="zh-TW" sz="1300">
                <a:solidFill>
                  <a:srgbClr val="FF0000"/>
                </a:solidFill>
                <a:latin typeface="微軟正黑體" panose="020B0604030504040204" pitchFamily="34" charset="-120"/>
                <a:ea typeface="微軟正黑體" panose="020B0604030504040204" pitchFamily="34" charset="-120"/>
              </a:rPr>
              <a:t>科技</a:t>
            </a:r>
            <a:endParaRPr lang="zh-TW" altLang="zh-TW" sz="1300">
              <a:latin typeface="微軟正黑體" panose="020B0604030504040204" pitchFamily="34" charset="-120"/>
              <a:ea typeface="微軟正黑體" panose="020B0604030504040204" pitchFamily="34" charset="-120"/>
            </a:endParaRPr>
          </a:p>
        </p:txBody>
      </p:sp>
      <p:grpSp>
        <p:nvGrpSpPr>
          <p:cNvPr id="220172" name="object 26">
            <a:extLst>
              <a:ext uri="{FF2B5EF4-FFF2-40B4-BE49-F238E27FC236}">
                <a16:creationId xmlns:a16="http://schemas.microsoft.com/office/drawing/2014/main" id="{0CD990EE-8826-4B0E-6B4C-12C364DC8E60}"/>
              </a:ext>
            </a:extLst>
          </p:cNvPr>
          <p:cNvGrpSpPr>
            <a:grpSpLocks/>
          </p:cNvGrpSpPr>
          <p:nvPr/>
        </p:nvGrpSpPr>
        <p:grpSpPr bwMode="auto">
          <a:xfrm>
            <a:off x="827088" y="3419475"/>
            <a:ext cx="7604125" cy="1095375"/>
            <a:chOff x="1102690" y="3416172"/>
            <a:chExt cx="10139680" cy="1459865"/>
          </a:xfrm>
        </p:grpSpPr>
        <p:sp>
          <p:nvSpPr>
            <p:cNvPr id="220194" name="object 27">
              <a:extLst>
                <a:ext uri="{FF2B5EF4-FFF2-40B4-BE49-F238E27FC236}">
                  <a16:creationId xmlns:a16="http://schemas.microsoft.com/office/drawing/2014/main" id="{882ECA5D-3E64-4131-9343-FC4B88FD874A}"/>
                </a:ext>
              </a:extLst>
            </p:cNvPr>
            <p:cNvSpPr>
              <a:spLocks/>
            </p:cNvSpPr>
            <p:nvPr/>
          </p:nvSpPr>
          <p:spPr bwMode="auto">
            <a:xfrm>
              <a:off x="1109040" y="3422522"/>
              <a:ext cx="3645535" cy="742315"/>
            </a:xfrm>
            <a:custGeom>
              <a:avLst/>
              <a:gdLst>
                <a:gd name="T0" fmla="*/ 3521760 w 3645535"/>
                <a:gd name="T1" fmla="*/ 0 h 742314"/>
                <a:gd name="T2" fmla="*/ 123685 w 3645535"/>
                <a:gd name="T3" fmla="*/ 0 h 742314"/>
                <a:gd name="T4" fmla="*/ 75539 w 3645535"/>
                <a:gd name="T5" fmla="*/ 9719 h 742314"/>
                <a:gd name="T6" fmla="*/ 36225 w 3645535"/>
                <a:gd name="T7" fmla="*/ 36226 h 742314"/>
                <a:gd name="T8" fmla="*/ 9719 w 3645535"/>
                <a:gd name="T9" fmla="*/ 75545 h 742314"/>
                <a:gd name="T10" fmla="*/ 0 w 3645535"/>
                <a:gd name="T11" fmla="*/ 123698 h 742314"/>
                <a:gd name="T12" fmla="*/ 0 w 3645535"/>
                <a:gd name="T13" fmla="*/ 618389 h 742314"/>
                <a:gd name="T14" fmla="*/ 9719 w 3645535"/>
                <a:gd name="T15" fmla="*/ 666541 h 742314"/>
                <a:gd name="T16" fmla="*/ 36225 w 3645535"/>
                <a:gd name="T17" fmla="*/ 705860 h 742314"/>
                <a:gd name="T18" fmla="*/ 75539 w 3645535"/>
                <a:gd name="T19" fmla="*/ 732367 h 742314"/>
                <a:gd name="T20" fmla="*/ 123685 w 3645535"/>
                <a:gd name="T21" fmla="*/ 742086 h 742314"/>
                <a:gd name="T22" fmla="*/ 3521760 w 3645535"/>
                <a:gd name="T23" fmla="*/ 742086 h 742314"/>
                <a:gd name="T24" fmla="*/ 3569913 w 3645535"/>
                <a:gd name="T25" fmla="*/ 732367 h 742314"/>
                <a:gd name="T26" fmla="*/ 3609232 w 3645535"/>
                <a:gd name="T27" fmla="*/ 705860 h 742314"/>
                <a:gd name="T28" fmla="*/ 3635739 w 3645535"/>
                <a:gd name="T29" fmla="*/ 666541 h 742314"/>
                <a:gd name="T30" fmla="*/ 3645458 w 3645535"/>
                <a:gd name="T31" fmla="*/ 618389 h 742314"/>
                <a:gd name="T32" fmla="*/ 3645458 w 3645535"/>
                <a:gd name="T33" fmla="*/ 123698 h 742314"/>
                <a:gd name="T34" fmla="*/ 3635739 w 3645535"/>
                <a:gd name="T35" fmla="*/ 75545 h 742314"/>
                <a:gd name="T36" fmla="*/ 3609232 w 3645535"/>
                <a:gd name="T37" fmla="*/ 36226 h 742314"/>
                <a:gd name="T38" fmla="*/ 3569913 w 3645535"/>
                <a:gd name="T39" fmla="*/ 9719 h 742314"/>
                <a:gd name="T40" fmla="*/ 3521760 w 3645535"/>
                <a:gd name="T41" fmla="*/ 0 h 742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45535" h="742314">
                  <a:moveTo>
                    <a:pt x="3521760" y="0"/>
                  </a:moveTo>
                  <a:lnTo>
                    <a:pt x="123685" y="0"/>
                  </a:lnTo>
                  <a:lnTo>
                    <a:pt x="75539" y="9719"/>
                  </a:lnTo>
                  <a:lnTo>
                    <a:pt x="36225" y="36226"/>
                  </a:lnTo>
                  <a:lnTo>
                    <a:pt x="9719" y="75545"/>
                  </a:lnTo>
                  <a:lnTo>
                    <a:pt x="0" y="123698"/>
                  </a:lnTo>
                  <a:lnTo>
                    <a:pt x="0" y="618363"/>
                  </a:lnTo>
                  <a:lnTo>
                    <a:pt x="9719" y="666515"/>
                  </a:lnTo>
                  <a:lnTo>
                    <a:pt x="36225" y="705834"/>
                  </a:lnTo>
                  <a:lnTo>
                    <a:pt x="75539" y="732341"/>
                  </a:lnTo>
                  <a:lnTo>
                    <a:pt x="123685" y="742060"/>
                  </a:lnTo>
                  <a:lnTo>
                    <a:pt x="3521760" y="742060"/>
                  </a:lnTo>
                  <a:lnTo>
                    <a:pt x="3569913" y="732341"/>
                  </a:lnTo>
                  <a:lnTo>
                    <a:pt x="3609232" y="705834"/>
                  </a:lnTo>
                  <a:lnTo>
                    <a:pt x="3635739" y="666515"/>
                  </a:lnTo>
                  <a:lnTo>
                    <a:pt x="3645458" y="618363"/>
                  </a:lnTo>
                  <a:lnTo>
                    <a:pt x="3645458" y="123698"/>
                  </a:lnTo>
                  <a:lnTo>
                    <a:pt x="3635739" y="75545"/>
                  </a:lnTo>
                  <a:lnTo>
                    <a:pt x="3609232" y="36226"/>
                  </a:lnTo>
                  <a:lnTo>
                    <a:pt x="3569913" y="9719"/>
                  </a:lnTo>
                  <a:lnTo>
                    <a:pt x="3521760" y="0"/>
                  </a:lnTo>
                  <a:close/>
                </a:path>
              </a:pathLst>
            </a:custGeom>
            <a:solidFill>
              <a:srgbClr val="27A7C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0195" name="object 28">
              <a:extLst>
                <a:ext uri="{FF2B5EF4-FFF2-40B4-BE49-F238E27FC236}">
                  <a16:creationId xmlns:a16="http://schemas.microsoft.com/office/drawing/2014/main" id="{F0E595A7-A15A-961D-4D59-45D40E0EB29A}"/>
                </a:ext>
              </a:extLst>
            </p:cNvPr>
            <p:cNvSpPr>
              <a:spLocks/>
            </p:cNvSpPr>
            <p:nvPr/>
          </p:nvSpPr>
          <p:spPr bwMode="auto">
            <a:xfrm>
              <a:off x="1109040" y="3422522"/>
              <a:ext cx="3645535" cy="742315"/>
            </a:xfrm>
            <a:custGeom>
              <a:avLst/>
              <a:gdLst>
                <a:gd name="T0" fmla="*/ 0 w 3645535"/>
                <a:gd name="T1" fmla="*/ 123698 h 742314"/>
                <a:gd name="T2" fmla="*/ 9719 w 3645535"/>
                <a:gd name="T3" fmla="*/ 75545 h 742314"/>
                <a:gd name="T4" fmla="*/ 36225 w 3645535"/>
                <a:gd name="T5" fmla="*/ 36226 h 742314"/>
                <a:gd name="T6" fmla="*/ 75539 w 3645535"/>
                <a:gd name="T7" fmla="*/ 9719 h 742314"/>
                <a:gd name="T8" fmla="*/ 123685 w 3645535"/>
                <a:gd name="T9" fmla="*/ 0 h 742314"/>
                <a:gd name="T10" fmla="*/ 3521760 w 3645535"/>
                <a:gd name="T11" fmla="*/ 0 h 742314"/>
                <a:gd name="T12" fmla="*/ 3569913 w 3645535"/>
                <a:gd name="T13" fmla="*/ 9719 h 742314"/>
                <a:gd name="T14" fmla="*/ 3609232 w 3645535"/>
                <a:gd name="T15" fmla="*/ 36226 h 742314"/>
                <a:gd name="T16" fmla="*/ 3635739 w 3645535"/>
                <a:gd name="T17" fmla="*/ 75545 h 742314"/>
                <a:gd name="T18" fmla="*/ 3645458 w 3645535"/>
                <a:gd name="T19" fmla="*/ 123698 h 742314"/>
                <a:gd name="T20" fmla="*/ 3645458 w 3645535"/>
                <a:gd name="T21" fmla="*/ 618389 h 742314"/>
                <a:gd name="T22" fmla="*/ 3635739 w 3645535"/>
                <a:gd name="T23" fmla="*/ 666541 h 742314"/>
                <a:gd name="T24" fmla="*/ 3609232 w 3645535"/>
                <a:gd name="T25" fmla="*/ 705860 h 742314"/>
                <a:gd name="T26" fmla="*/ 3569913 w 3645535"/>
                <a:gd name="T27" fmla="*/ 732367 h 742314"/>
                <a:gd name="T28" fmla="*/ 3521760 w 3645535"/>
                <a:gd name="T29" fmla="*/ 742086 h 742314"/>
                <a:gd name="T30" fmla="*/ 123685 w 3645535"/>
                <a:gd name="T31" fmla="*/ 742086 h 742314"/>
                <a:gd name="T32" fmla="*/ 75539 w 3645535"/>
                <a:gd name="T33" fmla="*/ 732367 h 742314"/>
                <a:gd name="T34" fmla="*/ 36225 w 3645535"/>
                <a:gd name="T35" fmla="*/ 705860 h 742314"/>
                <a:gd name="T36" fmla="*/ 9719 w 3645535"/>
                <a:gd name="T37" fmla="*/ 666541 h 742314"/>
                <a:gd name="T38" fmla="*/ 0 w 3645535"/>
                <a:gd name="T39" fmla="*/ 618389 h 742314"/>
                <a:gd name="T40" fmla="*/ 0 w 3645535"/>
                <a:gd name="T41" fmla="*/ 123698 h 742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45535" h="742314">
                  <a:moveTo>
                    <a:pt x="0" y="123698"/>
                  </a:moveTo>
                  <a:lnTo>
                    <a:pt x="9719" y="75545"/>
                  </a:lnTo>
                  <a:lnTo>
                    <a:pt x="36225" y="36226"/>
                  </a:lnTo>
                  <a:lnTo>
                    <a:pt x="75539" y="9719"/>
                  </a:lnTo>
                  <a:lnTo>
                    <a:pt x="123685" y="0"/>
                  </a:lnTo>
                  <a:lnTo>
                    <a:pt x="3521760" y="0"/>
                  </a:lnTo>
                  <a:lnTo>
                    <a:pt x="3569913" y="9719"/>
                  </a:lnTo>
                  <a:lnTo>
                    <a:pt x="3609232" y="36226"/>
                  </a:lnTo>
                  <a:lnTo>
                    <a:pt x="3635739" y="75545"/>
                  </a:lnTo>
                  <a:lnTo>
                    <a:pt x="3645458" y="123698"/>
                  </a:lnTo>
                  <a:lnTo>
                    <a:pt x="3645458" y="618363"/>
                  </a:lnTo>
                  <a:lnTo>
                    <a:pt x="3635739" y="666515"/>
                  </a:lnTo>
                  <a:lnTo>
                    <a:pt x="3609232" y="705834"/>
                  </a:lnTo>
                  <a:lnTo>
                    <a:pt x="3569913" y="732341"/>
                  </a:lnTo>
                  <a:lnTo>
                    <a:pt x="3521760" y="742060"/>
                  </a:lnTo>
                  <a:lnTo>
                    <a:pt x="123685" y="742060"/>
                  </a:lnTo>
                  <a:lnTo>
                    <a:pt x="75539" y="732341"/>
                  </a:lnTo>
                  <a:lnTo>
                    <a:pt x="36225" y="705834"/>
                  </a:lnTo>
                  <a:lnTo>
                    <a:pt x="9719" y="666515"/>
                  </a:lnTo>
                  <a:lnTo>
                    <a:pt x="0" y="618363"/>
                  </a:lnTo>
                  <a:lnTo>
                    <a:pt x="0" y="123698"/>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20196" name="object 29">
              <a:extLst>
                <a:ext uri="{FF2B5EF4-FFF2-40B4-BE49-F238E27FC236}">
                  <a16:creationId xmlns:a16="http://schemas.microsoft.com/office/drawing/2014/main" id="{77E05A67-10D7-10B2-461A-F804740BA41A}"/>
                </a:ext>
              </a:extLst>
            </p:cNvPr>
            <p:cNvSpPr>
              <a:spLocks/>
            </p:cNvSpPr>
            <p:nvPr/>
          </p:nvSpPr>
          <p:spPr bwMode="auto">
            <a:xfrm>
              <a:off x="4754499" y="4275962"/>
              <a:ext cx="6481445" cy="593725"/>
            </a:xfrm>
            <a:custGeom>
              <a:avLst/>
              <a:gdLst>
                <a:gd name="T0" fmla="*/ 6382004 w 6481445"/>
                <a:gd name="T1" fmla="*/ 0 h 593725"/>
                <a:gd name="T2" fmla="*/ 0 w 6481445"/>
                <a:gd name="T3" fmla="*/ 0 h 593725"/>
                <a:gd name="T4" fmla="*/ 0 w 6481445"/>
                <a:gd name="T5" fmla="*/ 593725 h 593725"/>
                <a:gd name="T6" fmla="*/ 6382004 w 6481445"/>
                <a:gd name="T7" fmla="*/ 593725 h 593725"/>
                <a:gd name="T8" fmla="*/ 6420500 w 6481445"/>
                <a:gd name="T9" fmla="*/ 585946 h 593725"/>
                <a:gd name="T10" fmla="*/ 6451949 w 6481445"/>
                <a:gd name="T11" fmla="*/ 564737 h 593725"/>
                <a:gd name="T12" fmla="*/ 6473158 w 6481445"/>
                <a:gd name="T13" fmla="*/ 533288 h 593725"/>
                <a:gd name="T14" fmla="*/ 6480936 w 6481445"/>
                <a:gd name="T15" fmla="*/ 494792 h 593725"/>
                <a:gd name="T16" fmla="*/ 6480936 w 6481445"/>
                <a:gd name="T17" fmla="*/ 98932 h 593725"/>
                <a:gd name="T18" fmla="*/ 6473158 w 6481445"/>
                <a:gd name="T19" fmla="*/ 60436 h 593725"/>
                <a:gd name="T20" fmla="*/ 6451949 w 6481445"/>
                <a:gd name="T21" fmla="*/ 28987 h 593725"/>
                <a:gd name="T22" fmla="*/ 6420500 w 6481445"/>
                <a:gd name="T23" fmla="*/ 7778 h 593725"/>
                <a:gd name="T24" fmla="*/ 6382004 w 6481445"/>
                <a:gd name="T25" fmla="*/ 0 h 5937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593725">
                  <a:moveTo>
                    <a:pt x="6382004" y="0"/>
                  </a:moveTo>
                  <a:lnTo>
                    <a:pt x="0" y="0"/>
                  </a:lnTo>
                  <a:lnTo>
                    <a:pt x="0" y="593725"/>
                  </a:lnTo>
                  <a:lnTo>
                    <a:pt x="6382004" y="593725"/>
                  </a:lnTo>
                  <a:lnTo>
                    <a:pt x="6420500" y="585946"/>
                  </a:lnTo>
                  <a:lnTo>
                    <a:pt x="6451949" y="564737"/>
                  </a:lnTo>
                  <a:lnTo>
                    <a:pt x="6473158" y="533288"/>
                  </a:lnTo>
                  <a:lnTo>
                    <a:pt x="6480936" y="494792"/>
                  </a:lnTo>
                  <a:lnTo>
                    <a:pt x="6480936" y="98932"/>
                  </a:lnTo>
                  <a:lnTo>
                    <a:pt x="6473158" y="60436"/>
                  </a:lnTo>
                  <a:lnTo>
                    <a:pt x="6451949" y="28987"/>
                  </a:lnTo>
                  <a:lnTo>
                    <a:pt x="6420500" y="7778"/>
                  </a:lnTo>
                  <a:lnTo>
                    <a:pt x="6382004" y="0"/>
                  </a:lnTo>
                  <a:close/>
                </a:path>
              </a:pathLst>
            </a:custGeom>
            <a:solidFill>
              <a:srgbClr val="CDE6ED">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0197" name="object 30">
              <a:extLst>
                <a:ext uri="{FF2B5EF4-FFF2-40B4-BE49-F238E27FC236}">
                  <a16:creationId xmlns:a16="http://schemas.microsoft.com/office/drawing/2014/main" id="{9E412A06-3CA0-4F0C-DA71-62D570D3AB79}"/>
                </a:ext>
              </a:extLst>
            </p:cNvPr>
            <p:cNvSpPr>
              <a:spLocks/>
            </p:cNvSpPr>
            <p:nvPr/>
          </p:nvSpPr>
          <p:spPr bwMode="auto">
            <a:xfrm>
              <a:off x="4754499" y="4275962"/>
              <a:ext cx="6481445" cy="593725"/>
            </a:xfrm>
            <a:custGeom>
              <a:avLst/>
              <a:gdLst>
                <a:gd name="T0" fmla="*/ 6480936 w 6481445"/>
                <a:gd name="T1" fmla="*/ 98932 h 593725"/>
                <a:gd name="T2" fmla="*/ 6480936 w 6481445"/>
                <a:gd name="T3" fmla="*/ 494792 h 593725"/>
                <a:gd name="T4" fmla="*/ 6473158 w 6481445"/>
                <a:gd name="T5" fmla="*/ 533288 h 593725"/>
                <a:gd name="T6" fmla="*/ 6451949 w 6481445"/>
                <a:gd name="T7" fmla="*/ 564737 h 593725"/>
                <a:gd name="T8" fmla="*/ 6420500 w 6481445"/>
                <a:gd name="T9" fmla="*/ 585946 h 593725"/>
                <a:gd name="T10" fmla="*/ 6382004 w 6481445"/>
                <a:gd name="T11" fmla="*/ 593725 h 593725"/>
                <a:gd name="T12" fmla="*/ 0 w 6481445"/>
                <a:gd name="T13" fmla="*/ 593725 h 593725"/>
                <a:gd name="T14" fmla="*/ 0 w 6481445"/>
                <a:gd name="T15" fmla="*/ 0 h 593725"/>
                <a:gd name="T16" fmla="*/ 6382004 w 6481445"/>
                <a:gd name="T17" fmla="*/ 0 h 593725"/>
                <a:gd name="T18" fmla="*/ 6420500 w 6481445"/>
                <a:gd name="T19" fmla="*/ 7778 h 593725"/>
                <a:gd name="T20" fmla="*/ 6451949 w 6481445"/>
                <a:gd name="T21" fmla="*/ 28987 h 593725"/>
                <a:gd name="T22" fmla="*/ 6473158 w 6481445"/>
                <a:gd name="T23" fmla="*/ 60436 h 593725"/>
                <a:gd name="T24" fmla="*/ 6480936 w 6481445"/>
                <a:gd name="T25" fmla="*/ 98932 h 5937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593725">
                  <a:moveTo>
                    <a:pt x="6480936" y="98932"/>
                  </a:moveTo>
                  <a:lnTo>
                    <a:pt x="6480936" y="494792"/>
                  </a:lnTo>
                  <a:lnTo>
                    <a:pt x="6473158" y="533288"/>
                  </a:lnTo>
                  <a:lnTo>
                    <a:pt x="6451949" y="564737"/>
                  </a:lnTo>
                  <a:lnTo>
                    <a:pt x="6420500" y="585946"/>
                  </a:lnTo>
                  <a:lnTo>
                    <a:pt x="6382004" y="593725"/>
                  </a:lnTo>
                  <a:lnTo>
                    <a:pt x="0" y="593725"/>
                  </a:lnTo>
                  <a:lnTo>
                    <a:pt x="0" y="0"/>
                  </a:lnTo>
                  <a:lnTo>
                    <a:pt x="6382004" y="0"/>
                  </a:lnTo>
                  <a:lnTo>
                    <a:pt x="6420500" y="7778"/>
                  </a:lnTo>
                  <a:lnTo>
                    <a:pt x="6451949" y="28987"/>
                  </a:lnTo>
                  <a:lnTo>
                    <a:pt x="6473158" y="60436"/>
                  </a:lnTo>
                  <a:lnTo>
                    <a:pt x="6480936" y="98932"/>
                  </a:lnTo>
                  <a:close/>
                </a:path>
              </a:pathLst>
            </a:custGeom>
            <a:noFill/>
            <a:ln w="12700">
              <a:solidFill>
                <a:srgbClr val="CDE6E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0173" name="object 31">
            <a:extLst>
              <a:ext uri="{FF2B5EF4-FFF2-40B4-BE49-F238E27FC236}">
                <a16:creationId xmlns:a16="http://schemas.microsoft.com/office/drawing/2014/main" id="{F77D76C0-820E-3861-184D-54CAB65EE693}"/>
              </a:ext>
            </a:extLst>
          </p:cNvPr>
          <p:cNvSpPr txBox="1">
            <a:spLocks noChangeArrowheads="1"/>
          </p:cNvSpPr>
          <p:nvPr/>
        </p:nvSpPr>
        <p:spPr bwMode="auto">
          <a:xfrm>
            <a:off x="3570288" y="4170363"/>
            <a:ext cx="481171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309563" indent="-128588">
              <a:spcBef>
                <a:spcPct val="20000"/>
              </a:spcBef>
              <a:buClr>
                <a:schemeClr val="accent1"/>
              </a:buClr>
              <a:buSzPct val="50000"/>
              <a:buFont typeface="Wingdings 2" panose="05020102010507070707" pitchFamily="18" charset="2"/>
              <a:buChar char=""/>
              <a:tabLst>
                <a:tab pos="3095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095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095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Char char="•"/>
            </a:pPr>
            <a:r>
              <a:rPr lang="zh-TW" altLang="zh-TW" sz="1300">
                <a:latin typeface="微軟正黑體" panose="020B0604030504040204" pitchFamily="34" charset="-120"/>
                <a:ea typeface="微軟正黑體" panose="020B0604030504040204" pitchFamily="34" charset="-120"/>
              </a:rPr>
              <a:t>生涯發展規劃書(家長、導師及輔導教師意見)</a:t>
            </a:r>
          </a:p>
        </p:txBody>
      </p:sp>
      <p:grpSp>
        <p:nvGrpSpPr>
          <p:cNvPr id="220174" name="object 32">
            <a:extLst>
              <a:ext uri="{FF2B5EF4-FFF2-40B4-BE49-F238E27FC236}">
                <a16:creationId xmlns:a16="http://schemas.microsoft.com/office/drawing/2014/main" id="{46E110EE-BF63-78DA-C293-2D6F6C26E32E}"/>
              </a:ext>
            </a:extLst>
          </p:cNvPr>
          <p:cNvGrpSpPr>
            <a:grpSpLocks/>
          </p:cNvGrpSpPr>
          <p:nvPr/>
        </p:nvGrpSpPr>
        <p:grpSpPr bwMode="auto">
          <a:xfrm>
            <a:off x="827088" y="4003675"/>
            <a:ext cx="2743200" cy="566738"/>
            <a:chOff x="1102690" y="4195445"/>
            <a:chExt cx="3658235" cy="755015"/>
          </a:xfrm>
        </p:grpSpPr>
        <p:sp>
          <p:nvSpPr>
            <p:cNvPr id="220192" name="object 33">
              <a:extLst>
                <a:ext uri="{FF2B5EF4-FFF2-40B4-BE49-F238E27FC236}">
                  <a16:creationId xmlns:a16="http://schemas.microsoft.com/office/drawing/2014/main" id="{F84719FD-5ABB-C8E9-34D6-BE9E307420CA}"/>
                </a:ext>
              </a:extLst>
            </p:cNvPr>
            <p:cNvSpPr>
              <a:spLocks/>
            </p:cNvSpPr>
            <p:nvPr/>
          </p:nvSpPr>
          <p:spPr bwMode="auto">
            <a:xfrm>
              <a:off x="1109040" y="4201795"/>
              <a:ext cx="3645535" cy="742315"/>
            </a:xfrm>
            <a:custGeom>
              <a:avLst/>
              <a:gdLst>
                <a:gd name="T0" fmla="*/ 3521760 w 3645535"/>
                <a:gd name="T1" fmla="*/ 0 h 742314"/>
                <a:gd name="T2" fmla="*/ 123685 w 3645535"/>
                <a:gd name="T3" fmla="*/ 0 h 742314"/>
                <a:gd name="T4" fmla="*/ 75539 w 3645535"/>
                <a:gd name="T5" fmla="*/ 9717 h 742314"/>
                <a:gd name="T6" fmla="*/ 36225 w 3645535"/>
                <a:gd name="T7" fmla="*/ 36210 h 742314"/>
                <a:gd name="T8" fmla="*/ 9719 w 3645535"/>
                <a:gd name="T9" fmla="*/ 75491 h 742314"/>
                <a:gd name="T10" fmla="*/ 0 w 3645535"/>
                <a:gd name="T11" fmla="*/ 123570 h 742314"/>
                <a:gd name="T12" fmla="*/ 0 w 3645535"/>
                <a:gd name="T13" fmla="*/ 618388 h 742314"/>
                <a:gd name="T14" fmla="*/ 9719 w 3645535"/>
                <a:gd name="T15" fmla="*/ 666541 h 742314"/>
                <a:gd name="T16" fmla="*/ 36225 w 3645535"/>
                <a:gd name="T17" fmla="*/ 705860 h 742314"/>
                <a:gd name="T18" fmla="*/ 75539 w 3645535"/>
                <a:gd name="T19" fmla="*/ 732367 h 742314"/>
                <a:gd name="T20" fmla="*/ 123685 w 3645535"/>
                <a:gd name="T21" fmla="*/ 742086 h 742314"/>
                <a:gd name="T22" fmla="*/ 3521760 w 3645535"/>
                <a:gd name="T23" fmla="*/ 742086 h 742314"/>
                <a:gd name="T24" fmla="*/ 3569913 w 3645535"/>
                <a:gd name="T25" fmla="*/ 732367 h 742314"/>
                <a:gd name="T26" fmla="*/ 3609232 w 3645535"/>
                <a:gd name="T27" fmla="*/ 705860 h 742314"/>
                <a:gd name="T28" fmla="*/ 3635739 w 3645535"/>
                <a:gd name="T29" fmla="*/ 666541 h 742314"/>
                <a:gd name="T30" fmla="*/ 3645458 w 3645535"/>
                <a:gd name="T31" fmla="*/ 618388 h 742314"/>
                <a:gd name="T32" fmla="*/ 3645458 w 3645535"/>
                <a:gd name="T33" fmla="*/ 123570 h 742314"/>
                <a:gd name="T34" fmla="*/ 3635739 w 3645535"/>
                <a:gd name="T35" fmla="*/ 75491 h 742314"/>
                <a:gd name="T36" fmla="*/ 3609232 w 3645535"/>
                <a:gd name="T37" fmla="*/ 36210 h 742314"/>
                <a:gd name="T38" fmla="*/ 3569913 w 3645535"/>
                <a:gd name="T39" fmla="*/ 9717 h 742314"/>
                <a:gd name="T40" fmla="*/ 3521760 w 3645535"/>
                <a:gd name="T41" fmla="*/ 0 h 742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45535" h="742314">
                  <a:moveTo>
                    <a:pt x="3521760" y="0"/>
                  </a:moveTo>
                  <a:lnTo>
                    <a:pt x="123685" y="0"/>
                  </a:lnTo>
                  <a:lnTo>
                    <a:pt x="75539" y="9717"/>
                  </a:lnTo>
                  <a:lnTo>
                    <a:pt x="36225" y="36210"/>
                  </a:lnTo>
                  <a:lnTo>
                    <a:pt x="9719" y="75491"/>
                  </a:lnTo>
                  <a:lnTo>
                    <a:pt x="0" y="123570"/>
                  </a:lnTo>
                  <a:lnTo>
                    <a:pt x="0" y="618362"/>
                  </a:lnTo>
                  <a:lnTo>
                    <a:pt x="9719" y="666515"/>
                  </a:lnTo>
                  <a:lnTo>
                    <a:pt x="36225" y="705834"/>
                  </a:lnTo>
                  <a:lnTo>
                    <a:pt x="75539" y="732341"/>
                  </a:lnTo>
                  <a:lnTo>
                    <a:pt x="123685" y="742060"/>
                  </a:lnTo>
                  <a:lnTo>
                    <a:pt x="3521760" y="742060"/>
                  </a:lnTo>
                  <a:lnTo>
                    <a:pt x="3569913" y="732341"/>
                  </a:lnTo>
                  <a:lnTo>
                    <a:pt x="3609232" y="705834"/>
                  </a:lnTo>
                  <a:lnTo>
                    <a:pt x="3635739" y="666515"/>
                  </a:lnTo>
                  <a:lnTo>
                    <a:pt x="3645458" y="618362"/>
                  </a:lnTo>
                  <a:lnTo>
                    <a:pt x="3645458" y="123570"/>
                  </a:lnTo>
                  <a:lnTo>
                    <a:pt x="3635739" y="75491"/>
                  </a:lnTo>
                  <a:lnTo>
                    <a:pt x="3609232" y="36210"/>
                  </a:lnTo>
                  <a:lnTo>
                    <a:pt x="3569913" y="9717"/>
                  </a:lnTo>
                  <a:lnTo>
                    <a:pt x="3521760" y="0"/>
                  </a:lnTo>
                  <a:close/>
                </a:path>
              </a:pathLst>
            </a:custGeom>
            <a:solidFill>
              <a:srgbClr val="27B4D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0193" name="object 34">
              <a:extLst>
                <a:ext uri="{FF2B5EF4-FFF2-40B4-BE49-F238E27FC236}">
                  <a16:creationId xmlns:a16="http://schemas.microsoft.com/office/drawing/2014/main" id="{3802B51B-0A4E-350F-D85B-C10C1BEC2496}"/>
                </a:ext>
              </a:extLst>
            </p:cNvPr>
            <p:cNvSpPr>
              <a:spLocks/>
            </p:cNvSpPr>
            <p:nvPr/>
          </p:nvSpPr>
          <p:spPr bwMode="auto">
            <a:xfrm>
              <a:off x="1109040" y="4201795"/>
              <a:ext cx="3645535" cy="742315"/>
            </a:xfrm>
            <a:custGeom>
              <a:avLst/>
              <a:gdLst>
                <a:gd name="T0" fmla="*/ 0 w 3645535"/>
                <a:gd name="T1" fmla="*/ 123570 h 742314"/>
                <a:gd name="T2" fmla="*/ 9719 w 3645535"/>
                <a:gd name="T3" fmla="*/ 75491 h 742314"/>
                <a:gd name="T4" fmla="*/ 36225 w 3645535"/>
                <a:gd name="T5" fmla="*/ 36210 h 742314"/>
                <a:gd name="T6" fmla="*/ 75539 w 3645535"/>
                <a:gd name="T7" fmla="*/ 9717 h 742314"/>
                <a:gd name="T8" fmla="*/ 123685 w 3645535"/>
                <a:gd name="T9" fmla="*/ 0 h 742314"/>
                <a:gd name="T10" fmla="*/ 3521760 w 3645535"/>
                <a:gd name="T11" fmla="*/ 0 h 742314"/>
                <a:gd name="T12" fmla="*/ 3569913 w 3645535"/>
                <a:gd name="T13" fmla="*/ 9717 h 742314"/>
                <a:gd name="T14" fmla="*/ 3609232 w 3645535"/>
                <a:gd name="T15" fmla="*/ 36210 h 742314"/>
                <a:gd name="T16" fmla="*/ 3635739 w 3645535"/>
                <a:gd name="T17" fmla="*/ 75491 h 742314"/>
                <a:gd name="T18" fmla="*/ 3645458 w 3645535"/>
                <a:gd name="T19" fmla="*/ 123570 h 742314"/>
                <a:gd name="T20" fmla="*/ 3645458 w 3645535"/>
                <a:gd name="T21" fmla="*/ 618388 h 742314"/>
                <a:gd name="T22" fmla="*/ 3635739 w 3645535"/>
                <a:gd name="T23" fmla="*/ 666541 h 742314"/>
                <a:gd name="T24" fmla="*/ 3609232 w 3645535"/>
                <a:gd name="T25" fmla="*/ 705860 h 742314"/>
                <a:gd name="T26" fmla="*/ 3569913 w 3645535"/>
                <a:gd name="T27" fmla="*/ 732367 h 742314"/>
                <a:gd name="T28" fmla="*/ 3521760 w 3645535"/>
                <a:gd name="T29" fmla="*/ 742086 h 742314"/>
                <a:gd name="T30" fmla="*/ 123685 w 3645535"/>
                <a:gd name="T31" fmla="*/ 742086 h 742314"/>
                <a:gd name="T32" fmla="*/ 75539 w 3645535"/>
                <a:gd name="T33" fmla="*/ 732367 h 742314"/>
                <a:gd name="T34" fmla="*/ 36225 w 3645535"/>
                <a:gd name="T35" fmla="*/ 705860 h 742314"/>
                <a:gd name="T36" fmla="*/ 9719 w 3645535"/>
                <a:gd name="T37" fmla="*/ 666541 h 742314"/>
                <a:gd name="T38" fmla="*/ 0 w 3645535"/>
                <a:gd name="T39" fmla="*/ 618388 h 742314"/>
                <a:gd name="T40" fmla="*/ 0 w 3645535"/>
                <a:gd name="T41" fmla="*/ 123570 h 742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45535" h="742314">
                  <a:moveTo>
                    <a:pt x="0" y="123570"/>
                  </a:moveTo>
                  <a:lnTo>
                    <a:pt x="9719" y="75491"/>
                  </a:lnTo>
                  <a:lnTo>
                    <a:pt x="36225" y="36210"/>
                  </a:lnTo>
                  <a:lnTo>
                    <a:pt x="75539" y="9717"/>
                  </a:lnTo>
                  <a:lnTo>
                    <a:pt x="123685" y="0"/>
                  </a:lnTo>
                  <a:lnTo>
                    <a:pt x="3521760" y="0"/>
                  </a:lnTo>
                  <a:lnTo>
                    <a:pt x="3569913" y="9717"/>
                  </a:lnTo>
                  <a:lnTo>
                    <a:pt x="3609232" y="36210"/>
                  </a:lnTo>
                  <a:lnTo>
                    <a:pt x="3635739" y="75491"/>
                  </a:lnTo>
                  <a:lnTo>
                    <a:pt x="3645458" y="123570"/>
                  </a:lnTo>
                  <a:lnTo>
                    <a:pt x="3645458" y="618362"/>
                  </a:lnTo>
                  <a:lnTo>
                    <a:pt x="3635739" y="666515"/>
                  </a:lnTo>
                  <a:lnTo>
                    <a:pt x="3609232" y="705834"/>
                  </a:lnTo>
                  <a:lnTo>
                    <a:pt x="3569913" y="732341"/>
                  </a:lnTo>
                  <a:lnTo>
                    <a:pt x="3521760" y="742060"/>
                  </a:lnTo>
                  <a:lnTo>
                    <a:pt x="123685" y="742060"/>
                  </a:lnTo>
                  <a:lnTo>
                    <a:pt x="75539" y="732341"/>
                  </a:lnTo>
                  <a:lnTo>
                    <a:pt x="36225" y="705834"/>
                  </a:lnTo>
                  <a:lnTo>
                    <a:pt x="9719" y="666515"/>
                  </a:lnTo>
                  <a:lnTo>
                    <a:pt x="0" y="618362"/>
                  </a:lnTo>
                  <a:lnTo>
                    <a:pt x="0" y="123570"/>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0175" name="object 35">
            <a:extLst>
              <a:ext uri="{FF2B5EF4-FFF2-40B4-BE49-F238E27FC236}">
                <a16:creationId xmlns:a16="http://schemas.microsoft.com/office/drawing/2014/main" id="{8EBB8721-B31C-A67D-FC5C-493124F3DFD3}"/>
              </a:ext>
            </a:extLst>
          </p:cNvPr>
          <p:cNvSpPr>
            <a:spLocks noGrp="1"/>
          </p:cNvSpPr>
          <p:nvPr>
            <p:ph type="title"/>
          </p:nvPr>
        </p:nvSpPr>
        <p:spPr>
          <a:xfrm>
            <a:off x="1417638" y="1771650"/>
            <a:ext cx="1562100" cy="2678113"/>
          </a:xfrm>
        </p:spPr>
        <p:txBody>
          <a:bodyPr lIns="0" tIns="9525" rIns="0" bIns="0">
            <a:spAutoFit/>
          </a:bodyPr>
          <a:lstStyle/>
          <a:p>
            <a:pPr marL="9525" algn="just">
              <a:lnSpc>
                <a:spcPct val="189000"/>
              </a:lnSpc>
            </a:pPr>
            <a:r>
              <a:rPr lang="zh-TW" altLang="zh-TW" sz="2000">
                <a:solidFill>
                  <a:srgbClr val="FFFFFF"/>
                </a:solidFill>
                <a:latin typeface="微軟正黑體" panose="020B0604030504040204" pitchFamily="34" charset="-120"/>
              </a:rPr>
              <a:t>多元學習表現</a:t>
            </a:r>
            <a:br>
              <a:rPr lang="zh-TW" altLang="zh-TW" sz="2000">
                <a:latin typeface="微軟正黑體" panose="020B0604030504040204" pitchFamily="34" charset="-120"/>
              </a:rPr>
            </a:br>
            <a:r>
              <a:rPr lang="zh-TW" altLang="zh-TW" sz="2000">
                <a:solidFill>
                  <a:srgbClr val="FFFFFF"/>
                </a:solidFill>
                <a:latin typeface="微軟正黑體" panose="020B0604030504040204" pitchFamily="34" charset="-120"/>
              </a:rPr>
              <a:t>技藝優良弱勢身分均衡學習適性輔導</a:t>
            </a:r>
            <a:endParaRPr lang="zh-TW" altLang="zh-TW" sz="2000">
              <a:latin typeface="微軟正黑體" panose="020B0604030504040204" pitchFamily="34" charset="-120"/>
            </a:endParaRPr>
          </a:p>
        </p:txBody>
      </p:sp>
      <p:grpSp>
        <p:nvGrpSpPr>
          <p:cNvPr id="220176" name="object 36">
            <a:extLst>
              <a:ext uri="{FF2B5EF4-FFF2-40B4-BE49-F238E27FC236}">
                <a16:creationId xmlns:a16="http://schemas.microsoft.com/office/drawing/2014/main" id="{9D0120C8-9C93-A6A1-4A46-2DEA918EEF82}"/>
              </a:ext>
            </a:extLst>
          </p:cNvPr>
          <p:cNvGrpSpPr>
            <a:grpSpLocks/>
          </p:cNvGrpSpPr>
          <p:nvPr/>
        </p:nvGrpSpPr>
        <p:grpSpPr bwMode="auto">
          <a:xfrm>
            <a:off x="3560763" y="4643438"/>
            <a:ext cx="4870450" cy="455612"/>
            <a:chOff x="4748148" y="5048884"/>
            <a:chExt cx="6494145" cy="606425"/>
          </a:xfrm>
        </p:grpSpPr>
        <p:sp>
          <p:nvSpPr>
            <p:cNvPr id="220190" name="object 37">
              <a:extLst>
                <a:ext uri="{FF2B5EF4-FFF2-40B4-BE49-F238E27FC236}">
                  <a16:creationId xmlns:a16="http://schemas.microsoft.com/office/drawing/2014/main" id="{CB28163C-2365-4D37-CF7E-A7A302A8C055}"/>
                </a:ext>
              </a:extLst>
            </p:cNvPr>
            <p:cNvSpPr>
              <a:spLocks/>
            </p:cNvSpPr>
            <p:nvPr/>
          </p:nvSpPr>
          <p:spPr bwMode="auto">
            <a:xfrm>
              <a:off x="4754498" y="5055234"/>
              <a:ext cx="6481445" cy="593725"/>
            </a:xfrm>
            <a:custGeom>
              <a:avLst/>
              <a:gdLst>
                <a:gd name="T0" fmla="*/ 6382004 w 6481445"/>
                <a:gd name="T1" fmla="*/ 0 h 593725"/>
                <a:gd name="T2" fmla="*/ 0 w 6481445"/>
                <a:gd name="T3" fmla="*/ 0 h 593725"/>
                <a:gd name="T4" fmla="*/ 0 w 6481445"/>
                <a:gd name="T5" fmla="*/ 593699 h 593725"/>
                <a:gd name="T6" fmla="*/ 6382004 w 6481445"/>
                <a:gd name="T7" fmla="*/ 593699 h 593725"/>
                <a:gd name="T8" fmla="*/ 6420500 w 6481445"/>
                <a:gd name="T9" fmla="*/ 585924 h 593725"/>
                <a:gd name="T10" fmla="*/ 6451949 w 6481445"/>
                <a:gd name="T11" fmla="*/ 564724 h 593725"/>
                <a:gd name="T12" fmla="*/ 6473158 w 6481445"/>
                <a:gd name="T13" fmla="*/ 533284 h 593725"/>
                <a:gd name="T14" fmla="*/ 6480936 w 6481445"/>
                <a:gd name="T15" fmla="*/ 494791 h 593725"/>
                <a:gd name="T16" fmla="*/ 6480936 w 6481445"/>
                <a:gd name="T17" fmla="*/ 98932 h 593725"/>
                <a:gd name="T18" fmla="*/ 6473158 w 6481445"/>
                <a:gd name="T19" fmla="*/ 60436 h 593725"/>
                <a:gd name="T20" fmla="*/ 6451949 w 6481445"/>
                <a:gd name="T21" fmla="*/ 28987 h 593725"/>
                <a:gd name="T22" fmla="*/ 6420500 w 6481445"/>
                <a:gd name="T23" fmla="*/ 7778 h 593725"/>
                <a:gd name="T24" fmla="*/ 6382004 w 6481445"/>
                <a:gd name="T25" fmla="*/ 0 h 5937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593725">
                  <a:moveTo>
                    <a:pt x="6382004" y="0"/>
                  </a:moveTo>
                  <a:lnTo>
                    <a:pt x="0" y="0"/>
                  </a:lnTo>
                  <a:lnTo>
                    <a:pt x="0" y="593699"/>
                  </a:lnTo>
                  <a:lnTo>
                    <a:pt x="6382004" y="593699"/>
                  </a:lnTo>
                  <a:lnTo>
                    <a:pt x="6420500" y="585924"/>
                  </a:lnTo>
                  <a:lnTo>
                    <a:pt x="6451949" y="564724"/>
                  </a:lnTo>
                  <a:lnTo>
                    <a:pt x="6473158" y="533284"/>
                  </a:lnTo>
                  <a:lnTo>
                    <a:pt x="6480936" y="494791"/>
                  </a:lnTo>
                  <a:lnTo>
                    <a:pt x="6480936" y="98932"/>
                  </a:lnTo>
                  <a:lnTo>
                    <a:pt x="6473158" y="60436"/>
                  </a:lnTo>
                  <a:lnTo>
                    <a:pt x="6451949" y="28987"/>
                  </a:lnTo>
                  <a:lnTo>
                    <a:pt x="6420500" y="7778"/>
                  </a:lnTo>
                  <a:lnTo>
                    <a:pt x="6382004" y="0"/>
                  </a:lnTo>
                  <a:close/>
                </a:path>
              </a:pathLst>
            </a:custGeom>
            <a:solidFill>
              <a:srgbClr val="CDE9EE">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0191" name="object 38">
              <a:extLst>
                <a:ext uri="{FF2B5EF4-FFF2-40B4-BE49-F238E27FC236}">
                  <a16:creationId xmlns:a16="http://schemas.microsoft.com/office/drawing/2014/main" id="{CEEFCC97-BA14-94DB-A3EC-F21C50485A80}"/>
                </a:ext>
              </a:extLst>
            </p:cNvPr>
            <p:cNvSpPr>
              <a:spLocks/>
            </p:cNvSpPr>
            <p:nvPr/>
          </p:nvSpPr>
          <p:spPr bwMode="auto">
            <a:xfrm>
              <a:off x="4754498" y="5055234"/>
              <a:ext cx="6481445" cy="593725"/>
            </a:xfrm>
            <a:custGeom>
              <a:avLst/>
              <a:gdLst>
                <a:gd name="T0" fmla="*/ 6480936 w 6481445"/>
                <a:gd name="T1" fmla="*/ 98932 h 593725"/>
                <a:gd name="T2" fmla="*/ 6480936 w 6481445"/>
                <a:gd name="T3" fmla="*/ 494791 h 593725"/>
                <a:gd name="T4" fmla="*/ 6473158 w 6481445"/>
                <a:gd name="T5" fmla="*/ 533284 h 593725"/>
                <a:gd name="T6" fmla="*/ 6451949 w 6481445"/>
                <a:gd name="T7" fmla="*/ 564724 h 593725"/>
                <a:gd name="T8" fmla="*/ 6420500 w 6481445"/>
                <a:gd name="T9" fmla="*/ 585924 h 593725"/>
                <a:gd name="T10" fmla="*/ 6382004 w 6481445"/>
                <a:gd name="T11" fmla="*/ 593699 h 593725"/>
                <a:gd name="T12" fmla="*/ 0 w 6481445"/>
                <a:gd name="T13" fmla="*/ 593699 h 593725"/>
                <a:gd name="T14" fmla="*/ 0 w 6481445"/>
                <a:gd name="T15" fmla="*/ 0 h 593725"/>
                <a:gd name="T16" fmla="*/ 6382004 w 6481445"/>
                <a:gd name="T17" fmla="*/ 0 h 593725"/>
                <a:gd name="T18" fmla="*/ 6420500 w 6481445"/>
                <a:gd name="T19" fmla="*/ 7778 h 593725"/>
                <a:gd name="T20" fmla="*/ 6451949 w 6481445"/>
                <a:gd name="T21" fmla="*/ 28987 h 593725"/>
                <a:gd name="T22" fmla="*/ 6473158 w 6481445"/>
                <a:gd name="T23" fmla="*/ 60436 h 593725"/>
                <a:gd name="T24" fmla="*/ 6480936 w 6481445"/>
                <a:gd name="T25" fmla="*/ 98932 h 5937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593725">
                  <a:moveTo>
                    <a:pt x="6480936" y="98932"/>
                  </a:moveTo>
                  <a:lnTo>
                    <a:pt x="6480936" y="494791"/>
                  </a:lnTo>
                  <a:lnTo>
                    <a:pt x="6473158" y="533284"/>
                  </a:lnTo>
                  <a:lnTo>
                    <a:pt x="6451949" y="564724"/>
                  </a:lnTo>
                  <a:lnTo>
                    <a:pt x="6420500" y="585924"/>
                  </a:lnTo>
                  <a:lnTo>
                    <a:pt x="6382004" y="593699"/>
                  </a:lnTo>
                  <a:lnTo>
                    <a:pt x="0" y="593699"/>
                  </a:lnTo>
                  <a:lnTo>
                    <a:pt x="0" y="0"/>
                  </a:lnTo>
                  <a:lnTo>
                    <a:pt x="6382004" y="0"/>
                  </a:lnTo>
                  <a:lnTo>
                    <a:pt x="6420500" y="7778"/>
                  </a:lnTo>
                  <a:lnTo>
                    <a:pt x="6451949" y="28987"/>
                  </a:lnTo>
                  <a:lnTo>
                    <a:pt x="6473158" y="60436"/>
                  </a:lnTo>
                  <a:lnTo>
                    <a:pt x="6480936" y="98932"/>
                  </a:lnTo>
                  <a:close/>
                </a:path>
              </a:pathLst>
            </a:custGeom>
            <a:noFill/>
            <a:ln w="12699">
              <a:solidFill>
                <a:srgbClr val="CDE9EE"/>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0177" name="object 39">
            <a:extLst>
              <a:ext uri="{FF2B5EF4-FFF2-40B4-BE49-F238E27FC236}">
                <a16:creationId xmlns:a16="http://schemas.microsoft.com/office/drawing/2014/main" id="{63D03C99-5226-E34D-BFC9-BE3343DFB077}"/>
              </a:ext>
            </a:extLst>
          </p:cNvPr>
          <p:cNvSpPr txBox="1">
            <a:spLocks noChangeArrowheads="1"/>
          </p:cNvSpPr>
          <p:nvPr/>
        </p:nvSpPr>
        <p:spPr bwMode="auto">
          <a:xfrm>
            <a:off x="3570288" y="4754563"/>
            <a:ext cx="4811712"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309563" indent="-128588">
              <a:spcBef>
                <a:spcPct val="20000"/>
              </a:spcBef>
              <a:buClr>
                <a:schemeClr val="accent1"/>
              </a:buClr>
              <a:buSzPct val="50000"/>
              <a:buFont typeface="Wingdings 2" panose="05020102010507070707" pitchFamily="18" charset="2"/>
              <a:buChar char=""/>
              <a:tabLst>
                <a:tab pos="3095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095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095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0956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Char char="•"/>
            </a:pPr>
            <a:r>
              <a:rPr lang="zh-TW" altLang="zh-TW" sz="1300">
                <a:latin typeface="微軟正黑體" panose="020B0604030504040204" pitchFamily="34" charset="-120"/>
                <a:ea typeface="微軟正黑體" panose="020B0604030504040204" pitchFamily="34" charset="-120"/>
              </a:rPr>
              <a:t>國文、數學、英語、自然、社會</a:t>
            </a:r>
          </a:p>
        </p:txBody>
      </p:sp>
      <p:grpSp>
        <p:nvGrpSpPr>
          <p:cNvPr id="220178" name="object 40">
            <a:extLst>
              <a:ext uri="{FF2B5EF4-FFF2-40B4-BE49-F238E27FC236}">
                <a16:creationId xmlns:a16="http://schemas.microsoft.com/office/drawing/2014/main" id="{2EFC6189-9612-4269-A60D-DEF9B691B7AD}"/>
              </a:ext>
            </a:extLst>
          </p:cNvPr>
          <p:cNvGrpSpPr>
            <a:grpSpLocks/>
          </p:cNvGrpSpPr>
          <p:nvPr/>
        </p:nvGrpSpPr>
        <p:grpSpPr bwMode="auto">
          <a:xfrm>
            <a:off x="827088" y="4587875"/>
            <a:ext cx="7604125" cy="1150938"/>
            <a:chOff x="1102690" y="4974590"/>
            <a:chExt cx="10139680" cy="1534795"/>
          </a:xfrm>
        </p:grpSpPr>
        <p:sp>
          <p:nvSpPr>
            <p:cNvPr id="220184" name="object 41">
              <a:extLst>
                <a:ext uri="{FF2B5EF4-FFF2-40B4-BE49-F238E27FC236}">
                  <a16:creationId xmlns:a16="http://schemas.microsoft.com/office/drawing/2014/main" id="{B674C61C-4481-E3AD-4296-EC758EEF37E8}"/>
                </a:ext>
              </a:extLst>
            </p:cNvPr>
            <p:cNvSpPr>
              <a:spLocks/>
            </p:cNvSpPr>
            <p:nvPr/>
          </p:nvSpPr>
          <p:spPr bwMode="auto">
            <a:xfrm>
              <a:off x="1109040" y="4980940"/>
              <a:ext cx="3645535" cy="742315"/>
            </a:xfrm>
            <a:custGeom>
              <a:avLst/>
              <a:gdLst>
                <a:gd name="T0" fmla="*/ 3521760 w 3645535"/>
                <a:gd name="T1" fmla="*/ 0 h 742314"/>
                <a:gd name="T2" fmla="*/ 123685 w 3645535"/>
                <a:gd name="T3" fmla="*/ 0 h 742314"/>
                <a:gd name="T4" fmla="*/ 75539 w 3645535"/>
                <a:gd name="T5" fmla="*/ 9737 h 742314"/>
                <a:gd name="T6" fmla="*/ 36225 w 3645535"/>
                <a:gd name="T7" fmla="*/ 36274 h 742314"/>
                <a:gd name="T8" fmla="*/ 9719 w 3645535"/>
                <a:gd name="T9" fmla="*/ 75598 h 742314"/>
                <a:gd name="T10" fmla="*/ 0 w 3645535"/>
                <a:gd name="T11" fmla="*/ 123698 h 742314"/>
                <a:gd name="T12" fmla="*/ 0 w 3645535"/>
                <a:gd name="T13" fmla="*/ 618541 h 742314"/>
                <a:gd name="T14" fmla="*/ 9719 w 3645535"/>
                <a:gd name="T15" fmla="*/ 666688 h 742314"/>
                <a:gd name="T16" fmla="*/ 36225 w 3645535"/>
                <a:gd name="T17" fmla="*/ 706007 h 742314"/>
                <a:gd name="T18" fmla="*/ 75539 w 3645535"/>
                <a:gd name="T19" fmla="*/ 732518 h 742314"/>
                <a:gd name="T20" fmla="*/ 123685 w 3645535"/>
                <a:gd name="T21" fmla="*/ 742239 h 742314"/>
                <a:gd name="T22" fmla="*/ 3521760 w 3645535"/>
                <a:gd name="T23" fmla="*/ 742239 h 742314"/>
                <a:gd name="T24" fmla="*/ 3569913 w 3645535"/>
                <a:gd name="T25" fmla="*/ 732518 h 742314"/>
                <a:gd name="T26" fmla="*/ 3609232 w 3645535"/>
                <a:gd name="T27" fmla="*/ 706007 h 742314"/>
                <a:gd name="T28" fmla="*/ 3635739 w 3645535"/>
                <a:gd name="T29" fmla="*/ 666688 h 742314"/>
                <a:gd name="T30" fmla="*/ 3645458 w 3645535"/>
                <a:gd name="T31" fmla="*/ 618541 h 742314"/>
                <a:gd name="T32" fmla="*/ 3645458 w 3645535"/>
                <a:gd name="T33" fmla="*/ 123698 h 742314"/>
                <a:gd name="T34" fmla="*/ 3635739 w 3645535"/>
                <a:gd name="T35" fmla="*/ 75598 h 742314"/>
                <a:gd name="T36" fmla="*/ 3609232 w 3645535"/>
                <a:gd name="T37" fmla="*/ 36274 h 742314"/>
                <a:gd name="T38" fmla="*/ 3569913 w 3645535"/>
                <a:gd name="T39" fmla="*/ 9737 h 742314"/>
                <a:gd name="T40" fmla="*/ 3521760 w 3645535"/>
                <a:gd name="T41" fmla="*/ 0 h 742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45535" h="742314">
                  <a:moveTo>
                    <a:pt x="3521760" y="0"/>
                  </a:moveTo>
                  <a:lnTo>
                    <a:pt x="123685" y="0"/>
                  </a:lnTo>
                  <a:lnTo>
                    <a:pt x="75539" y="9737"/>
                  </a:lnTo>
                  <a:lnTo>
                    <a:pt x="36225" y="36274"/>
                  </a:lnTo>
                  <a:lnTo>
                    <a:pt x="9719" y="75598"/>
                  </a:lnTo>
                  <a:lnTo>
                    <a:pt x="0" y="123698"/>
                  </a:lnTo>
                  <a:lnTo>
                    <a:pt x="0" y="618515"/>
                  </a:lnTo>
                  <a:lnTo>
                    <a:pt x="9719" y="666662"/>
                  </a:lnTo>
                  <a:lnTo>
                    <a:pt x="36225" y="705981"/>
                  </a:lnTo>
                  <a:lnTo>
                    <a:pt x="75539" y="732492"/>
                  </a:lnTo>
                  <a:lnTo>
                    <a:pt x="123685" y="742213"/>
                  </a:lnTo>
                  <a:lnTo>
                    <a:pt x="3521760" y="742213"/>
                  </a:lnTo>
                  <a:lnTo>
                    <a:pt x="3569913" y="732492"/>
                  </a:lnTo>
                  <a:lnTo>
                    <a:pt x="3609232" y="705981"/>
                  </a:lnTo>
                  <a:lnTo>
                    <a:pt x="3635739" y="666662"/>
                  </a:lnTo>
                  <a:lnTo>
                    <a:pt x="3645458" y="618515"/>
                  </a:lnTo>
                  <a:lnTo>
                    <a:pt x="3645458" y="123698"/>
                  </a:lnTo>
                  <a:lnTo>
                    <a:pt x="3635739" y="75598"/>
                  </a:lnTo>
                  <a:lnTo>
                    <a:pt x="3609232" y="36274"/>
                  </a:lnTo>
                  <a:lnTo>
                    <a:pt x="3569913" y="9737"/>
                  </a:lnTo>
                  <a:lnTo>
                    <a:pt x="3521760" y="0"/>
                  </a:lnTo>
                  <a:close/>
                </a:path>
              </a:pathLst>
            </a:custGeom>
            <a:solidFill>
              <a:srgbClr val="27C1D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0185" name="object 42">
              <a:extLst>
                <a:ext uri="{FF2B5EF4-FFF2-40B4-BE49-F238E27FC236}">
                  <a16:creationId xmlns:a16="http://schemas.microsoft.com/office/drawing/2014/main" id="{0A695E30-E9E6-4E73-C9C8-A37E60466BB0}"/>
                </a:ext>
              </a:extLst>
            </p:cNvPr>
            <p:cNvSpPr>
              <a:spLocks/>
            </p:cNvSpPr>
            <p:nvPr/>
          </p:nvSpPr>
          <p:spPr bwMode="auto">
            <a:xfrm>
              <a:off x="1109040" y="4980940"/>
              <a:ext cx="3645535" cy="742315"/>
            </a:xfrm>
            <a:custGeom>
              <a:avLst/>
              <a:gdLst>
                <a:gd name="T0" fmla="*/ 0 w 3645535"/>
                <a:gd name="T1" fmla="*/ 123698 h 742314"/>
                <a:gd name="T2" fmla="*/ 9719 w 3645535"/>
                <a:gd name="T3" fmla="*/ 75598 h 742314"/>
                <a:gd name="T4" fmla="*/ 36225 w 3645535"/>
                <a:gd name="T5" fmla="*/ 36274 h 742314"/>
                <a:gd name="T6" fmla="*/ 75539 w 3645535"/>
                <a:gd name="T7" fmla="*/ 9737 h 742314"/>
                <a:gd name="T8" fmla="*/ 123685 w 3645535"/>
                <a:gd name="T9" fmla="*/ 0 h 742314"/>
                <a:gd name="T10" fmla="*/ 3521760 w 3645535"/>
                <a:gd name="T11" fmla="*/ 0 h 742314"/>
                <a:gd name="T12" fmla="*/ 3569913 w 3645535"/>
                <a:gd name="T13" fmla="*/ 9737 h 742314"/>
                <a:gd name="T14" fmla="*/ 3609232 w 3645535"/>
                <a:gd name="T15" fmla="*/ 36274 h 742314"/>
                <a:gd name="T16" fmla="*/ 3635739 w 3645535"/>
                <a:gd name="T17" fmla="*/ 75598 h 742314"/>
                <a:gd name="T18" fmla="*/ 3645458 w 3645535"/>
                <a:gd name="T19" fmla="*/ 123698 h 742314"/>
                <a:gd name="T20" fmla="*/ 3645458 w 3645535"/>
                <a:gd name="T21" fmla="*/ 618541 h 742314"/>
                <a:gd name="T22" fmla="*/ 3635739 w 3645535"/>
                <a:gd name="T23" fmla="*/ 666688 h 742314"/>
                <a:gd name="T24" fmla="*/ 3609232 w 3645535"/>
                <a:gd name="T25" fmla="*/ 706007 h 742314"/>
                <a:gd name="T26" fmla="*/ 3569913 w 3645535"/>
                <a:gd name="T27" fmla="*/ 732518 h 742314"/>
                <a:gd name="T28" fmla="*/ 3521760 w 3645535"/>
                <a:gd name="T29" fmla="*/ 742239 h 742314"/>
                <a:gd name="T30" fmla="*/ 123685 w 3645535"/>
                <a:gd name="T31" fmla="*/ 742239 h 742314"/>
                <a:gd name="T32" fmla="*/ 75539 w 3645535"/>
                <a:gd name="T33" fmla="*/ 732518 h 742314"/>
                <a:gd name="T34" fmla="*/ 36225 w 3645535"/>
                <a:gd name="T35" fmla="*/ 706007 h 742314"/>
                <a:gd name="T36" fmla="*/ 9719 w 3645535"/>
                <a:gd name="T37" fmla="*/ 666688 h 742314"/>
                <a:gd name="T38" fmla="*/ 0 w 3645535"/>
                <a:gd name="T39" fmla="*/ 618541 h 742314"/>
                <a:gd name="T40" fmla="*/ 0 w 3645535"/>
                <a:gd name="T41" fmla="*/ 123698 h 74231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45535" h="742314">
                  <a:moveTo>
                    <a:pt x="0" y="123698"/>
                  </a:moveTo>
                  <a:lnTo>
                    <a:pt x="9719" y="75598"/>
                  </a:lnTo>
                  <a:lnTo>
                    <a:pt x="36225" y="36274"/>
                  </a:lnTo>
                  <a:lnTo>
                    <a:pt x="75539" y="9737"/>
                  </a:lnTo>
                  <a:lnTo>
                    <a:pt x="123685" y="0"/>
                  </a:lnTo>
                  <a:lnTo>
                    <a:pt x="3521760" y="0"/>
                  </a:lnTo>
                  <a:lnTo>
                    <a:pt x="3569913" y="9737"/>
                  </a:lnTo>
                  <a:lnTo>
                    <a:pt x="3609232" y="36274"/>
                  </a:lnTo>
                  <a:lnTo>
                    <a:pt x="3635739" y="75598"/>
                  </a:lnTo>
                  <a:lnTo>
                    <a:pt x="3645458" y="123698"/>
                  </a:lnTo>
                  <a:lnTo>
                    <a:pt x="3645458" y="618515"/>
                  </a:lnTo>
                  <a:lnTo>
                    <a:pt x="3635739" y="666662"/>
                  </a:lnTo>
                  <a:lnTo>
                    <a:pt x="3609232" y="705981"/>
                  </a:lnTo>
                  <a:lnTo>
                    <a:pt x="3569913" y="732492"/>
                  </a:lnTo>
                  <a:lnTo>
                    <a:pt x="3521760" y="742213"/>
                  </a:lnTo>
                  <a:lnTo>
                    <a:pt x="123685" y="742213"/>
                  </a:lnTo>
                  <a:lnTo>
                    <a:pt x="75539" y="732492"/>
                  </a:lnTo>
                  <a:lnTo>
                    <a:pt x="36225" y="705981"/>
                  </a:lnTo>
                  <a:lnTo>
                    <a:pt x="9719" y="666662"/>
                  </a:lnTo>
                  <a:lnTo>
                    <a:pt x="0" y="618515"/>
                  </a:lnTo>
                  <a:lnTo>
                    <a:pt x="0" y="123698"/>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20186" name="object 43">
              <a:extLst>
                <a:ext uri="{FF2B5EF4-FFF2-40B4-BE49-F238E27FC236}">
                  <a16:creationId xmlns:a16="http://schemas.microsoft.com/office/drawing/2014/main" id="{6175A3E9-866A-34E5-3C87-61FFB0A918AA}"/>
                </a:ext>
              </a:extLst>
            </p:cNvPr>
            <p:cNvSpPr>
              <a:spLocks/>
            </p:cNvSpPr>
            <p:nvPr/>
          </p:nvSpPr>
          <p:spPr bwMode="auto">
            <a:xfrm>
              <a:off x="4754499" y="5834481"/>
              <a:ext cx="6481445" cy="593725"/>
            </a:xfrm>
            <a:custGeom>
              <a:avLst/>
              <a:gdLst>
                <a:gd name="T0" fmla="*/ 6382004 w 6481445"/>
                <a:gd name="T1" fmla="*/ 0 h 593725"/>
                <a:gd name="T2" fmla="*/ 0 w 6481445"/>
                <a:gd name="T3" fmla="*/ 0 h 593725"/>
                <a:gd name="T4" fmla="*/ 0 w 6481445"/>
                <a:gd name="T5" fmla="*/ 593724 h 593725"/>
                <a:gd name="T6" fmla="*/ 6382004 w 6481445"/>
                <a:gd name="T7" fmla="*/ 593724 h 593725"/>
                <a:gd name="T8" fmla="*/ 6420500 w 6481445"/>
                <a:gd name="T9" fmla="*/ 585947 h 593725"/>
                <a:gd name="T10" fmla="*/ 6451949 w 6481445"/>
                <a:gd name="T11" fmla="*/ 564738 h 593725"/>
                <a:gd name="T12" fmla="*/ 6473158 w 6481445"/>
                <a:gd name="T13" fmla="*/ 533283 h 593725"/>
                <a:gd name="T14" fmla="*/ 6480936 w 6481445"/>
                <a:gd name="T15" fmla="*/ 494766 h 593725"/>
                <a:gd name="T16" fmla="*/ 6480936 w 6481445"/>
                <a:gd name="T17" fmla="*/ 98945 h 593725"/>
                <a:gd name="T18" fmla="*/ 6473158 w 6481445"/>
                <a:gd name="T19" fmla="*/ 60430 h 593725"/>
                <a:gd name="T20" fmla="*/ 6451949 w 6481445"/>
                <a:gd name="T21" fmla="*/ 28979 h 593725"/>
                <a:gd name="T22" fmla="*/ 6420500 w 6481445"/>
                <a:gd name="T23" fmla="*/ 7775 h 593725"/>
                <a:gd name="T24" fmla="*/ 6382004 w 6481445"/>
                <a:gd name="T25" fmla="*/ 0 h 5937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593725">
                  <a:moveTo>
                    <a:pt x="6382004" y="0"/>
                  </a:moveTo>
                  <a:lnTo>
                    <a:pt x="0" y="0"/>
                  </a:lnTo>
                  <a:lnTo>
                    <a:pt x="0" y="593724"/>
                  </a:lnTo>
                  <a:lnTo>
                    <a:pt x="6382004" y="593724"/>
                  </a:lnTo>
                  <a:lnTo>
                    <a:pt x="6420500" y="585947"/>
                  </a:lnTo>
                  <a:lnTo>
                    <a:pt x="6451949" y="564738"/>
                  </a:lnTo>
                  <a:lnTo>
                    <a:pt x="6473158" y="533283"/>
                  </a:lnTo>
                  <a:lnTo>
                    <a:pt x="6480936" y="494766"/>
                  </a:lnTo>
                  <a:lnTo>
                    <a:pt x="6480936" y="98945"/>
                  </a:lnTo>
                  <a:lnTo>
                    <a:pt x="6473158" y="60430"/>
                  </a:lnTo>
                  <a:lnTo>
                    <a:pt x="6451949" y="28979"/>
                  </a:lnTo>
                  <a:lnTo>
                    <a:pt x="6420500" y="7775"/>
                  </a:lnTo>
                  <a:lnTo>
                    <a:pt x="6382004" y="0"/>
                  </a:lnTo>
                  <a:close/>
                </a:path>
              </a:pathLst>
            </a:custGeom>
            <a:solidFill>
              <a:srgbClr val="CDECEF">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0187" name="object 44">
              <a:extLst>
                <a:ext uri="{FF2B5EF4-FFF2-40B4-BE49-F238E27FC236}">
                  <a16:creationId xmlns:a16="http://schemas.microsoft.com/office/drawing/2014/main" id="{62176CB7-4821-7576-651E-6E3359B13E3A}"/>
                </a:ext>
              </a:extLst>
            </p:cNvPr>
            <p:cNvSpPr>
              <a:spLocks/>
            </p:cNvSpPr>
            <p:nvPr/>
          </p:nvSpPr>
          <p:spPr bwMode="auto">
            <a:xfrm>
              <a:off x="4754499" y="5834481"/>
              <a:ext cx="6481445" cy="593725"/>
            </a:xfrm>
            <a:custGeom>
              <a:avLst/>
              <a:gdLst>
                <a:gd name="T0" fmla="*/ 6480936 w 6481445"/>
                <a:gd name="T1" fmla="*/ 98945 h 593725"/>
                <a:gd name="T2" fmla="*/ 6480936 w 6481445"/>
                <a:gd name="T3" fmla="*/ 494766 h 593725"/>
                <a:gd name="T4" fmla="*/ 6473158 w 6481445"/>
                <a:gd name="T5" fmla="*/ 533283 h 593725"/>
                <a:gd name="T6" fmla="*/ 6451949 w 6481445"/>
                <a:gd name="T7" fmla="*/ 564738 h 593725"/>
                <a:gd name="T8" fmla="*/ 6420500 w 6481445"/>
                <a:gd name="T9" fmla="*/ 585947 h 593725"/>
                <a:gd name="T10" fmla="*/ 6382004 w 6481445"/>
                <a:gd name="T11" fmla="*/ 593724 h 593725"/>
                <a:gd name="T12" fmla="*/ 0 w 6481445"/>
                <a:gd name="T13" fmla="*/ 593724 h 593725"/>
                <a:gd name="T14" fmla="*/ 0 w 6481445"/>
                <a:gd name="T15" fmla="*/ 0 h 593725"/>
                <a:gd name="T16" fmla="*/ 6382004 w 6481445"/>
                <a:gd name="T17" fmla="*/ 0 h 593725"/>
                <a:gd name="T18" fmla="*/ 6420500 w 6481445"/>
                <a:gd name="T19" fmla="*/ 7775 h 593725"/>
                <a:gd name="T20" fmla="*/ 6451949 w 6481445"/>
                <a:gd name="T21" fmla="*/ 28979 h 593725"/>
                <a:gd name="T22" fmla="*/ 6473158 w 6481445"/>
                <a:gd name="T23" fmla="*/ 60430 h 593725"/>
                <a:gd name="T24" fmla="*/ 6480936 w 6481445"/>
                <a:gd name="T25" fmla="*/ 98945 h 59372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481445" h="593725">
                  <a:moveTo>
                    <a:pt x="6480936" y="98945"/>
                  </a:moveTo>
                  <a:lnTo>
                    <a:pt x="6480936" y="494766"/>
                  </a:lnTo>
                  <a:lnTo>
                    <a:pt x="6473158" y="533283"/>
                  </a:lnTo>
                  <a:lnTo>
                    <a:pt x="6451949" y="564738"/>
                  </a:lnTo>
                  <a:lnTo>
                    <a:pt x="6420500" y="585947"/>
                  </a:lnTo>
                  <a:lnTo>
                    <a:pt x="6382004" y="593724"/>
                  </a:lnTo>
                  <a:lnTo>
                    <a:pt x="0" y="593724"/>
                  </a:lnTo>
                  <a:lnTo>
                    <a:pt x="0" y="0"/>
                  </a:lnTo>
                  <a:lnTo>
                    <a:pt x="6382004" y="0"/>
                  </a:lnTo>
                  <a:lnTo>
                    <a:pt x="6420500" y="7775"/>
                  </a:lnTo>
                  <a:lnTo>
                    <a:pt x="6451949" y="28979"/>
                  </a:lnTo>
                  <a:lnTo>
                    <a:pt x="6473158" y="60430"/>
                  </a:lnTo>
                  <a:lnTo>
                    <a:pt x="6480936" y="98945"/>
                  </a:lnTo>
                  <a:close/>
                </a:path>
              </a:pathLst>
            </a:custGeom>
            <a:noFill/>
            <a:ln w="12700">
              <a:solidFill>
                <a:srgbClr val="CDECE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20188" name="object 45">
              <a:extLst>
                <a:ext uri="{FF2B5EF4-FFF2-40B4-BE49-F238E27FC236}">
                  <a16:creationId xmlns:a16="http://schemas.microsoft.com/office/drawing/2014/main" id="{C04A7CE8-0B2D-1E3F-A8A9-F741E7D3987E}"/>
                </a:ext>
              </a:extLst>
            </p:cNvPr>
            <p:cNvSpPr>
              <a:spLocks/>
            </p:cNvSpPr>
            <p:nvPr/>
          </p:nvSpPr>
          <p:spPr bwMode="auto">
            <a:xfrm>
              <a:off x="1109040" y="5760262"/>
              <a:ext cx="3645535" cy="742315"/>
            </a:xfrm>
            <a:custGeom>
              <a:avLst/>
              <a:gdLst>
                <a:gd name="T0" fmla="*/ 3521760 w 3645535"/>
                <a:gd name="T1" fmla="*/ 0 h 742315"/>
                <a:gd name="T2" fmla="*/ 123685 w 3645535"/>
                <a:gd name="T3" fmla="*/ 0 h 742315"/>
                <a:gd name="T4" fmla="*/ 75539 w 3645535"/>
                <a:gd name="T5" fmla="*/ 9721 h 742315"/>
                <a:gd name="T6" fmla="*/ 36225 w 3645535"/>
                <a:gd name="T7" fmla="*/ 36231 h 742315"/>
                <a:gd name="T8" fmla="*/ 9719 w 3645535"/>
                <a:gd name="T9" fmla="*/ 75550 h 742315"/>
                <a:gd name="T10" fmla="*/ 0 w 3645535"/>
                <a:gd name="T11" fmla="*/ 123698 h 742315"/>
                <a:gd name="T12" fmla="*/ 0 w 3645535"/>
                <a:gd name="T13" fmla="*/ 618464 h 742315"/>
                <a:gd name="T14" fmla="*/ 9719 w 3645535"/>
                <a:gd name="T15" fmla="*/ 666610 h 742315"/>
                <a:gd name="T16" fmla="*/ 36225 w 3645535"/>
                <a:gd name="T17" fmla="*/ 705924 h 742315"/>
                <a:gd name="T18" fmla="*/ 75539 w 3645535"/>
                <a:gd name="T19" fmla="*/ 732430 h 742315"/>
                <a:gd name="T20" fmla="*/ 123685 w 3645535"/>
                <a:gd name="T21" fmla="*/ 742149 h 742315"/>
                <a:gd name="T22" fmla="*/ 3521760 w 3645535"/>
                <a:gd name="T23" fmla="*/ 742149 h 742315"/>
                <a:gd name="T24" fmla="*/ 3569913 w 3645535"/>
                <a:gd name="T25" fmla="*/ 732430 h 742315"/>
                <a:gd name="T26" fmla="*/ 3609232 w 3645535"/>
                <a:gd name="T27" fmla="*/ 705924 h 742315"/>
                <a:gd name="T28" fmla="*/ 3635739 w 3645535"/>
                <a:gd name="T29" fmla="*/ 666610 h 742315"/>
                <a:gd name="T30" fmla="*/ 3645458 w 3645535"/>
                <a:gd name="T31" fmla="*/ 618464 h 742315"/>
                <a:gd name="T32" fmla="*/ 3645458 w 3645535"/>
                <a:gd name="T33" fmla="*/ 123698 h 742315"/>
                <a:gd name="T34" fmla="*/ 3635739 w 3645535"/>
                <a:gd name="T35" fmla="*/ 75550 h 742315"/>
                <a:gd name="T36" fmla="*/ 3609232 w 3645535"/>
                <a:gd name="T37" fmla="*/ 36231 h 742315"/>
                <a:gd name="T38" fmla="*/ 3569913 w 3645535"/>
                <a:gd name="T39" fmla="*/ 9721 h 742315"/>
                <a:gd name="T40" fmla="*/ 3521760 w 3645535"/>
                <a:gd name="T41" fmla="*/ 0 h 742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45535" h="742315">
                  <a:moveTo>
                    <a:pt x="3521760" y="0"/>
                  </a:moveTo>
                  <a:lnTo>
                    <a:pt x="123685" y="0"/>
                  </a:lnTo>
                  <a:lnTo>
                    <a:pt x="75539" y="9721"/>
                  </a:lnTo>
                  <a:lnTo>
                    <a:pt x="36225" y="36231"/>
                  </a:lnTo>
                  <a:lnTo>
                    <a:pt x="9719" y="75550"/>
                  </a:lnTo>
                  <a:lnTo>
                    <a:pt x="0" y="123698"/>
                  </a:lnTo>
                  <a:lnTo>
                    <a:pt x="0" y="618464"/>
                  </a:lnTo>
                  <a:lnTo>
                    <a:pt x="9719" y="666610"/>
                  </a:lnTo>
                  <a:lnTo>
                    <a:pt x="36225" y="705924"/>
                  </a:lnTo>
                  <a:lnTo>
                    <a:pt x="75539" y="732430"/>
                  </a:lnTo>
                  <a:lnTo>
                    <a:pt x="123685" y="742149"/>
                  </a:lnTo>
                  <a:lnTo>
                    <a:pt x="3521760" y="742149"/>
                  </a:lnTo>
                  <a:lnTo>
                    <a:pt x="3569913" y="732430"/>
                  </a:lnTo>
                  <a:lnTo>
                    <a:pt x="3609232" y="705924"/>
                  </a:lnTo>
                  <a:lnTo>
                    <a:pt x="3635739" y="666610"/>
                  </a:lnTo>
                  <a:lnTo>
                    <a:pt x="3645458" y="618464"/>
                  </a:lnTo>
                  <a:lnTo>
                    <a:pt x="3645458" y="123698"/>
                  </a:lnTo>
                  <a:lnTo>
                    <a:pt x="3635739" y="75550"/>
                  </a:lnTo>
                  <a:lnTo>
                    <a:pt x="3609232" y="36231"/>
                  </a:lnTo>
                  <a:lnTo>
                    <a:pt x="3569913" y="9721"/>
                  </a:lnTo>
                  <a:lnTo>
                    <a:pt x="3521760" y="0"/>
                  </a:lnTo>
                  <a:close/>
                </a:path>
              </a:pathLst>
            </a:custGeom>
            <a:solidFill>
              <a:srgbClr val="27CE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0189" name="object 46">
              <a:extLst>
                <a:ext uri="{FF2B5EF4-FFF2-40B4-BE49-F238E27FC236}">
                  <a16:creationId xmlns:a16="http://schemas.microsoft.com/office/drawing/2014/main" id="{4F405C81-B3AA-E262-1F04-FAAE7570BDF9}"/>
                </a:ext>
              </a:extLst>
            </p:cNvPr>
            <p:cNvSpPr>
              <a:spLocks/>
            </p:cNvSpPr>
            <p:nvPr/>
          </p:nvSpPr>
          <p:spPr bwMode="auto">
            <a:xfrm>
              <a:off x="1109040" y="5760262"/>
              <a:ext cx="3645535" cy="742315"/>
            </a:xfrm>
            <a:custGeom>
              <a:avLst/>
              <a:gdLst>
                <a:gd name="T0" fmla="*/ 0 w 3645535"/>
                <a:gd name="T1" fmla="*/ 123698 h 742315"/>
                <a:gd name="T2" fmla="*/ 9719 w 3645535"/>
                <a:gd name="T3" fmla="*/ 75550 h 742315"/>
                <a:gd name="T4" fmla="*/ 36225 w 3645535"/>
                <a:gd name="T5" fmla="*/ 36231 h 742315"/>
                <a:gd name="T6" fmla="*/ 75539 w 3645535"/>
                <a:gd name="T7" fmla="*/ 9721 h 742315"/>
                <a:gd name="T8" fmla="*/ 123685 w 3645535"/>
                <a:gd name="T9" fmla="*/ 0 h 742315"/>
                <a:gd name="T10" fmla="*/ 3521760 w 3645535"/>
                <a:gd name="T11" fmla="*/ 0 h 742315"/>
                <a:gd name="T12" fmla="*/ 3569913 w 3645535"/>
                <a:gd name="T13" fmla="*/ 9721 h 742315"/>
                <a:gd name="T14" fmla="*/ 3609232 w 3645535"/>
                <a:gd name="T15" fmla="*/ 36231 h 742315"/>
                <a:gd name="T16" fmla="*/ 3635739 w 3645535"/>
                <a:gd name="T17" fmla="*/ 75550 h 742315"/>
                <a:gd name="T18" fmla="*/ 3645458 w 3645535"/>
                <a:gd name="T19" fmla="*/ 123698 h 742315"/>
                <a:gd name="T20" fmla="*/ 3645458 w 3645535"/>
                <a:gd name="T21" fmla="*/ 618464 h 742315"/>
                <a:gd name="T22" fmla="*/ 3635739 w 3645535"/>
                <a:gd name="T23" fmla="*/ 666610 h 742315"/>
                <a:gd name="T24" fmla="*/ 3609232 w 3645535"/>
                <a:gd name="T25" fmla="*/ 705924 h 742315"/>
                <a:gd name="T26" fmla="*/ 3569913 w 3645535"/>
                <a:gd name="T27" fmla="*/ 732430 h 742315"/>
                <a:gd name="T28" fmla="*/ 3521760 w 3645535"/>
                <a:gd name="T29" fmla="*/ 742149 h 742315"/>
                <a:gd name="T30" fmla="*/ 123685 w 3645535"/>
                <a:gd name="T31" fmla="*/ 742149 h 742315"/>
                <a:gd name="T32" fmla="*/ 75539 w 3645535"/>
                <a:gd name="T33" fmla="*/ 732430 h 742315"/>
                <a:gd name="T34" fmla="*/ 36225 w 3645535"/>
                <a:gd name="T35" fmla="*/ 705924 h 742315"/>
                <a:gd name="T36" fmla="*/ 9719 w 3645535"/>
                <a:gd name="T37" fmla="*/ 666610 h 742315"/>
                <a:gd name="T38" fmla="*/ 0 w 3645535"/>
                <a:gd name="T39" fmla="*/ 618464 h 742315"/>
                <a:gd name="T40" fmla="*/ 0 w 3645535"/>
                <a:gd name="T41" fmla="*/ 123698 h 74231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645535" h="742315">
                  <a:moveTo>
                    <a:pt x="0" y="123698"/>
                  </a:moveTo>
                  <a:lnTo>
                    <a:pt x="9719" y="75550"/>
                  </a:lnTo>
                  <a:lnTo>
                    <a:pt x="36225" y="36231"/>
                  </a:lnTo>
                  <a:lnTo>
                    <a:pt x="75539" y="9721"/>
                  </a:lnTo>
                  <a:lnTo>
                    <a:pt x="123685" y="0"/>
                  </a:lnTo>
                  <a:lnTo>
                    <a:pt x="3521760" y="0"/>
                  </a:lnTo>
                  <a:lnTo>
                    <a:pt x="3569913" y="9721"/>
                  </a:lnTo>
                  <a:lnTo>
                    <a:pt x="3609232" y="36231"/>
                  </a:lnTo>
                  <a:lnTo>
                    <a:pt x="3635739" y="75550"/>
                  </a:lnTo>
                  <a:lnTo>
                    <a:pt x="3645458" y="123698"/>
                  </a:lnTo>
                  <a:lnTo>
                    <a:pt x="3645458" y="618464"/>
                  </a:lnTo>
                  <a:lnTo>
                    <a:pt x="3635739" y="666610"/>
                  </a:lnTo>
                  <a:lnTo>
                    <a:pt x="3609232" y="705924"/>
                  </a:lnTo>
                  <a:lnTo>
                    <a:pt x="3569913" y="732430"/>
                  </a:lnTo>
                  <a:lnTo>
                    <a:pt x="3521760" y="742149"/>
                  </a:lnTo>
                  <a:lnTo>
                    <a:pt x="123685" y="742149"/>
                  </a:lnTo>
                  <a:lnTo>
                    <a:pt x="75539" y="732430"/>
                  </a:lnTo>
                  <a:lnTo>
                    <a:pt x="36225" y="705924"/>
                  </a:lnTo>
                  <a:lnTo>
                    <a:pt x="9719" y="666610"/>
                  </a:lnTo>
                  <a:lnTo>
                    <a:pt x="0" y="618464"/>
                  </a:lnTo>
                  <a:lnTo>
                    <a:pt x="0" y="123698"/>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0179" name="object 47">
            <a:extLst>
              <a:ext uri="{FF2B5EF4-FFF2-40B4-BE49-F238E27FC236}">
                <a16:creationId xmlns:a16="http://schemas.microsoft.com/office/drawing/2014/main" id="{EA45B2D2-AAF9-10BF-3B50-F4C5B0B230BF}"/>
              </a:ext>
            </a:extLst>
          </p:cNvPr>
          <p:cNvSpPr txBox="1">
            <a:spLocks noChangeArrowheads="1"/>
          </p:cNvSpPr>
          <p:nvPr/>
        </p:nvSpPr>
        <p:spPr bwMode="auto">
          <a:xfrm>
            <a:off x="1077913" y="4700588"/>
            <a:ext cx="2243137"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75"/>
              </a:spcBef>
              <a:buClrTx/>
              <a:buSzTx/>
              <a:buFontTx/>
              <a:buNone/>
            </a:pPr>
            <a:r>
              <a:rPr lang="zh-TW" altLang="zh-TW" sz="2000">
                <a:solidFill>
                  <a:srgbClr val="FFFFFF"/>
                </a:solidFill>
                <a:latin typeface="微軟正黑體" panose="020B0604030504040204" pitchFamily="34" charset="-120"/>
                <a:ea typeface="微軟正黑體" panose="020B0604030504040204" pitchFamily="34" charset="-120"/>
              </a:rPr>
              <a:t>國中教育會考</a:t>
            </a:r>
            <a:endParaRPr lang="zh-TW" altLang="zh-TW" sz="2000">
              <a:latin typeface="微軟正黑體" panose="020B0604030504040204" pitchFamily="34" charset="-120"/>
              <a:ea typeface="微軟正黑體" panose="020B0604030504040204" pitchFamily="34" charset="-120"/>
            </a:endParaRPr>
          </a:p>
          <a:p>
            <a:pPr algn="ctr">
              <a:spcBef>
                <a:spcPts val="2175"/>
              </a:spcBef>
              <a:buClrTx/>
              <a:buSzTx/>
              <a:buFontTx/>
              <a:buNone/>
            </a:pPr>
            <a:r>
              <a:rPr lang="zh-TW" altLang="zh-TW" sz="2000">
                <a:solidFill>
                  <a:srgbClr val="FFFFFF"/>
                </a:solidFill>
                <a:latin typeface="微軟正黑體" panose="020B0604030504040204" pitchFamily="34" charset="-120"/>
                <a:ea typeface="微軟正黑體" panose="020B0604030504040204" pitchFamily="34" charset="-120"/>
              </a:rPr>
              <a:t>其他(招生學校自訂)</a:t>
            </a:r>
            <a:endParaRPr lang="zh-TW" altLang="zh-TW" sz="2000">
              <a:latin typeface="微軟正黑體" panose="020B0604030504040204" pitchFamily="34" charset="-120"/>
              <a:ea typeface="微軟正黑體" panose="020B0604030504040204" pitchFamily="34" charset="-120"/>
            </a:endParaRPr>
          </a:p>
        </p:txBody>
      </p:sp>
      <p:sp>
        <p:nvSpPr>
          <p:cNvPr id="220180" name="object 48">
            <a:extLst>
              <a:ext uri="{FF2B5EF4-FFF2-40B4-BE49-F238E27FC236}">
                <a16:creationId xmlns:a16="http://schemas.microsoft.com/office/drawing/2014/main" id="{B53A0042-D59C-6C5E-D07B-56C796A19759}"/>
              </a:ext>
            </a:extLst>
          </p:cNvPr>
          <p:cNvSpPr>
            <a:spLocks/>
          </p:cNvSpPr>
          <p:nvPr/>
        </p:nvSpPr>
        <p:spPr bwMode="auto">
          <a:xfrm>
            <a:off x="3714750" y="5368925"/>
            <a:ext cx="4660900" cy="484188"/>
          </a:xfrm>
          <a:custGeom>
            <a:avLst/>
            <a:gdLst>
              <a:gd name="T0" fmla="*/ 0 w 6214109"/>
              <a:gd name="T1" fmla="*/ 353 h 646429"/>
              <a:gd name="T2" fmla="*/ 3513 w 6214109"/>
              <a:gd name="T3" fmla="*/ 353 h 646429"/>
              <a:gd name="T4" fmla="*/ 3513 w 6214109"/>
              <a:gd name="T5" fmla="*/ 0 h 646429"/>
              <a:gd name="T6" fmla="*/ 0 w 6214109"/>
              <a:gd name="T7" fmla="*/ 0 h 646429"/>
              <a:gd name="T8" fmla="*/ 0 w 6214109"/>
              <a:gd name="T9" fmla="*/ 353 h 6464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14109" h="646429">
                <a:moveTo>
                  <a:pt x="0" y="646328"/>
                </a:moveTo>
                <a:lnTo>
                  <a:pt x="6213601" y="646328"/>
                </a:lnTo>
                <a:lnTo>
                  <a:pt x="6213601" y="0"/>
                </a:lnTo>
                <a:lnTo>
                  <a:pt x="0" y="0"/>
                </a:lnTo>
                <a:lnTo>
                  <a:pt x="0" y="646328"/>
                </a:lnTo>
                <a:close/>
              </a:path>
            </a:pathLst>
          </a:custGeom>
          <a:noFill/>
          <a:ln w="38100">
            <a:solidFill>
              <a:srgbClr val="6F2F9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20181" name="object 49">
            <a:extLst>
              <a:ext uri="{FF2B5EF4-FFF2-40B4-BE49-F238E27FC236}">
                <a16:creationId xmlns:a16="http://schemas.microsoft.com/office/drawing/2014/main" id="{0832A043-0F82-E6AF-9D47-40CEE8962AAE}"/>
              </a:ext>
            </a:extLst>
          </p:cNvPr>
          <p:cNvSpPr txBox="1">
            <a:spLocks noChangeArrowheads="1"/>
          </p:cNvSpPr>
          <p:nvPr/>
        </p:nvSpPr>
        <p:spPr bwMode="auto">
          <a:xfrm>
            <a:off x="3775075" y="5391150"/>
            <a:ext cx="4478338"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微軟正黑體" panose="020B0604030504040204" pitchFamily="34" charset="-120"/>
                <a:ea typeface="微軟正黑體" panose="020B0604030504040204" pitchFamily="34" charset="-120"/>
              </a:rPr>
              <a:t>各招生學校訂定各項目積分採計</a:t>
            </a:r>
            <a:r>
              <a:rPr lang="zh-TW" altLang="zh-TW" sz="1300">
                <a:solidFill>
                  <a:srgbClr val="FF0000"/>
                </a:solidFill>
                <a:latin typeface="微軟正黑體" panose="020B0604030504040204" pitchFamily="34" charset="-120"/>
                <a:ea typeface="微軟正黑體" panose="020B0604030504040204" pitchFamily="34" charset="-120"/>
              </a:rPr>
              <a:t>權重</a:t>
            </a:r>
            <a:r>
              <a:rPr lang="zh-TW" altLang="zh-TW" sz="1300">
                <a:latin typeface="微軟正黑體" panose="020B0604030504040204" pitchFamily="34" charset="-120"/>
                <a:ea typeface="微軟正黑體" panose="020B0604030504040204" pitchFamily="34" charset="-120"/>
              </a:rPr>
              <a:t>及同分比序項目</a:t>
            </a:r>
            <a:r>
              <a:rPr lang="zh-TW" altLang="zh-TW" sz="1300">
                <a:solidFill>
                  <a:srgbClr val="FF0000"/>
                </a:solidFill>
                <a:latin typeface="微軟正黑體" panose="020B0604030504040204" pitchFamily="34" charset="-120"/>
                <a:ea typeface="微軟正黑體" panose="020B0604030504040204" pitchFamily="34" charset="-120"/>
              </a:rPr>
              <a:t>順序</a:t>
            </a:r>
            <a:r>
              <a:rPr lang="zh-TW" altLang="zh-TW" sz="1300">
                <a:latin typeface="微軟正黑體" panose="020B0604030504040204" pitchFamily="34" charset="-120"/>
                <a:ea typeface="微軟正黑體" panose="020B0604030504040204" pitchFamily="34" charset="-120"/>
              </a:rPr>
              <a:t>，</a:t>
            </a:r>
          </a:p>
        </p:txBody>
      </p:sp>
      <p:sp>
        <p:nvSpPr>
          <p:cNvPr id="220182" name="object 50">
            <a:extLst>
              <a:ext uri="{FF2B5EF4-FFF2-40B4-BE49-F238E27FC236}">
                <a16:creationId xmlns:a16="http://schemas.microsoft.com/office/drawing/2014/main" id="{C9208355-78CE-0301-1423-6F56D67C7CF9}"/>
              </a:ext>
            </a:extLst>
          </p:cNvPr>
          <p:cNvSpPr txBox="1">
            <a:spLocks noChangeArrowheads="1"/>
          </p:cNvSpPr>
          <p:nvPr/>
        </p:nvSpPr>
        <p:spPr bwMode="auto">
          <a:xfrm>
            <a:off x="3729038" y="5595938"/>
            <a:ext cx="4632325"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539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微軟正黑體" panose="020B0604030504040204" pitchFamily="34" charset="-120"/>
                <a:ea typeface="微軟正黑體" panose="020B0604030504040204" pitchFamily="34" charset="-120"/>
              </a:rPr>
              <a:t>依此計算各項目積分所得之超額比序總積分與分發順位。</a:t>
            </a:r>
          </a:p>
        </p:txBody>
      </p:sp>
      <p:sp>
        <p:nvSpPr>
          <p:cNvPr id="51" name="object 51">
            <a:extLst>
              <a:ext uri="{FF2B5EF4-FFF2-40B4-BE49-F238E27FC236}">
                <a16:creationId xmlns:a16="http://schemas.microsoft.com/office/drawing/2014/main" id="{998E2A9F-291B-0A2A-CE44-D9EBD6D70657}"/>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139</a:t>
            </a:r>
            <a:endParaRPr sz="1050">
              <a:latin typeface="Trebuchet MS"/>
              <a:cs typeface="Trebuchet MS"/>
            </a:endParaRP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6" name="object 2">
            <a:extLst>
              <a:ext uri="{FF2B5EF4-FFF2-40B4-BE49-F238E27FC236}">
                <a16:creationId xmlns:a16="http://schemas.microsoft.com/office/drawing/2014/main" id="{6C9F6823-E354-7903-F29B-2CB9314A83D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9738" y="1308100"/>
            <a:ext cx="762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187" name="object 3">
            <a:extLst>
              <a:ext uri="{FF2B5EF4-FFF2-40B4-BE49-F238E27FC236}">
                <a16:creationId xmlns:a16="http://schemas.microsoft.com/office/drawing/2014/main" id="{74BFA49A-7519-8ACE-9303-8A9861217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7775" y="1279525"/>
            <a:ext cx="496887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188" name="object 4">
            <a:extLst>
              <a:ext uri="{FF2B5EF4-FFF2-40B4-BE49-F238E27FC236}">
                <a16:creationId xmlns:a16="http://schemas.microsoft.com/office/drawing/2014/main" id="{9EC94702-1D58-EE1D-4CEC-F28DEF6B7288}"/>
              </a:ext>
            </a:extLst>
          </p:cNvPr>
          <p:cNvSpPr txBox="1">
            <a:spLocks noChangeArrowheads="1"/>
          </p:cNvSpPr>
          <p:nvPr/>
        </p:nvSpPr>
        <p:spPr bwMode="auto">
          <a:xfrm>
            <a:off x="963613" y="2046288"/>
            <a:ext cx="7148512" cy="352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266700" indent="-257175">
              <a:spcBef>
                <a:spcPct val="20000"/>
              </a:spcBef>
              <a:buClr>
                <a:schemeClr val="accent1"/>
              </a:buClr>
              <a:buSzPct val="50000"/>
              <a:buFont typeface="Wingdings 2" panose="05020102010507070707" pitchFamily="18" charset="2"/>
              <a:buChar char=""/>
              <a:tabLst>
                <a:tab pos="266700"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6670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670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670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670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670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670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670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6700"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125000"/>
              </a:lnSpc>
              <a:spcBef>
                <a:spcPts val="75"/>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高級中等學校各就學區免試入學、特色招生考試分發入學及各區五專聯合免試入學可同時報名，但皆錄取時，僅能擇一報到。</a:t>
            </a:r>
          </a:p>
          <a:p>
            <a:pPr>
              <a:spcBef>
                <a:spcPts val="300"/>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雖可同時報名多區之五專聯合免試入學，但各區招生學校現場登記分發日期皆訂於同一天辦理且須攜帶</a:t>
            </a:r>
            <a:r>
              <a:rPr lang="zh-TW" altLang="zh-TW" sz="2100" b="1">
                <a:solidFill>
                  <a:srgbClr val="00AF50"/>
                </a:solidFill>
                <a:latin typeface="微軟正黑體" panose="020B0604030504040204" pitchFamily="34" charset="-120"/>
                <a:ea typeface="微軟正黑體" panose="020B0604030504040204" pitchFamily="34" charset="-120"/>
              </a:rPr>
              <a:t>學歷(力)證件正本</a:t>
            </a:r>
            <a:r>
              <a:rPr lang="zh-TW" altLang="zh-TW" sz="2100">
                <a:latin typeface="微軟正黑體" panose="020B0604030504040204" pitchFamily="34" charset="-120"/>
                <a:ea typeface="微軟正黑體" panose="020B0604030504040204" pitchFamily="34" charset="-120"/>
              </a:rPr>
              <a:t>，故同時被多區通知到現場時，僅能擇一所招生學校參加現場登記分發。</a:t>
            </a:r>
          </a:p>
          <a:p>
            <a:pPr algn="just">
              <a:spcBef>
                <a:spcPct val="0"/>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請務必注意現場登記分發報到通知單寄送時間，若於</a:t>
            </a:r>
            <a:r>
              <a:rPr lang="zh-TW" altLang="zh-TW" sz="2100" b="1">
                <a:solidFill>
                  <a:srgbClr val="006FC0"/>
                </a:solidFill>
                <a:latin typeface="微軟正黑體" panose="020B0604030504040204" pitchFamily="34" charset="-120"/>
                <a:ea typeface="微軟正黑體" panose="020B0604030504040204" pitchFamily="34" charset="-120"/>
              </a:rPr>
              <a:t>114年 7月7日(一)下午5時前</a:t>
            </a:r>
            <a:r>
              <a:rPr lang="zh-TW" altLang="zh-TW" sz="2100">
                <a:latin typeface="微軟正黑體" panose="020B0604030504040204" pitchFamily="34" charset="-120"/>
                <a:ea typeface="微軟正黑體" panose="020B0604030504040204" pitchFamily="34" charset="-120"/>
              </a:rPr>
              <a:t>尚未收到通知單，逕向</a:t>
            </a:r>
            <a:r>
              <a:rPr lang="zh-TW" altLang="zh-TW" sz="2100">
                <a:solidFill>
                  <a:srgbClr val="6F2F9F"/>
                </a:solidFill>
                <a:latin typeface="微軟正黑體" panose="020B0604030504040204" pitchFamily="34" charset="-120"/>
                <a:ea typeface="微軟正黑體" panose="020B0604030504040204" pitchFamily="34" charset="-120"/>
              </a:rPr>
              <a:t>各招生學校</a:t>
            </a:r>
            <a:r>
              <a:rPr lang="zh-TW" altLang="zh-TW" sz="2100">
                <a:latin typeface="微軟正黑體" panose="020B0604030504040204" pitchFamily="34" charset="-120"/>
                <a:ea typeface="微軟正黑體" panose="020B0604030504040204" pitchFamily="34" charset="-120"/>
              </a:rPr>
              <a:t>洽詢，並請於</a:t>
            </a:r>
            <a:r>
              <a:rPr lang="zh-TW" altLang="zh-TW" sz="2100" b="1">
                <a:solidFill>
                  <a:srgbClr val="006FC0"/>
                </a:solidFill>
                <a:latin typeface="微軟正黑體" panose="020B0604030504040204" pitchFamily="34" charset="-120"/>
                <a:ea typeface="微軟正黑體" panose="020B0604030504040204" pitchFamily="34" charset="-120"/>
              </a:rPr>
              <a:t>114年7月9日(三)</a:t>
            </a:r>
            <a:r>
              <a:rPr lang="zh-TW" altLang="zh-TW" sz="2100">
                <a:latin typeface="微軟正黑體" panose="020B0604030504040204" pitchFamily="34" charset="-120"/>
                <a:ea typeface="微軟正黑體" panose="020B0604030504040204" pitchFamily="34" charset="-120"/>
              </a:rPr>
              <a:t>準時前往參加現場分發。</a:t>
            </a:r>
          </a:p>
        </p:txBody>
      </p:sp>
      <p:sp>
        <p:nvSpPr>
          <p:cNvPr id="221189" name="object 5">
            <a:extLst>
              <a:ext uri="{FF2B5EF4-FFF2-40B4-BE49-F238E27FC236}">
                <a16:creationId xmlns:a16="http://schemas.microsoft.com/office/drawing/2014/main" id="{B373F9DC-5CB0-CC05-ED2C-DB5A272AF87B}"/>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00196BE7-7DA6-49C1-955F-6BDA306CE47C}" type="slidenum">
              <a:rPr lang="zh-TW" altLang="zh-TW" sz="1000">
                <a:solidFill>
                  <a:schemeClr val="bg1"/>
                </a:solidFill>
                <a:latin typeface="Trebuchet MS" panose="020B0603020202020204" pitchFamily="34" charset="0"/>
              </a:rPr>
              <a:pPr>
                <a:spcBef>
                  <a:spcPts val="13"/>
                </a:spcBef>
                <a:buClrTx/>
                <a:buSzTx/>
                <a:buFontTx/>
                <a:buNone/>
              </a:pPr>
              <a:t>191</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2210" name="object 2">
            <a:extLst>
              <a:ext uri="{FF2B5EF4-FFF2-40B4-BE49-F238E27FC236}">
                <a16:creationId xmlns:a16="http://schemas.microsoft.com/office/drawing/2014/main" id="{8DB9C8C7-04E0-7643-E6B2-7D4F8E210908}"/>
              </a:ext>
            </a:extLst>
          </p:cNvPr>
          <p:cNvGrpSpPr>
            <a:grpSpLocks/>
          </p:cNvGrpSpPr>
          <p:nvPr/>
        </p:nvGrpSpPr>
        <p:grpSpPr bwMode="auto">
          <a:xfrm>
            <a:off x="3781425" y="1641475"/>
            <a:ext cx="5213350" cy="1514475"/>
            <a:chOff x="5042280" y="1045591"/>
            <a:chExt cx="6950075" cy="2018664"/>
          </a:xfrm>
        </p:grpSpPr>
        <p:sp>
          <p:nvSpPr>
            <p:cNvPr id="222247" name="object 3">
              <a:extLst>
                <a:ext uri="{FF2B5EF4-FFF2-40B4-BE49-F238E27FC236}">
                  <a16:creationId xmlns:a16="http://schemas.microsoft.com/office/drawing/2014/main" id="{D2E30139-6266-5E0C-04E2-5CD7323E3D9D}"/>
                </a:ext>
              </a:extLst>
            </p:cNvPr>
            <p:cNvSpPr>
              <a:spLocks/>
            </p:cNvSpPr>
            <p:nvPr/>
          </p:nvSpPr>
          <p:spPr bwMode="auto">
            <a:xfrm>
              <a:off x="5048630" y="1051941"/>
              <a:ext cx="6937375" cy="2005964"/>
            </a:xfrm>
            <a:custGeom>
              <a:avLst/>
              <a:gdLst>
                <a:gd name="T0" fmla="*/ 1162685 w 6937375"/>
                <a:gd name="T1" fmla="*/ 0 h 2005964"/>
                <a:gd name="T2" fmla="*/ 0 w 6937375"/>
                <a:gd name="T3" fmla="*/ 1002919 h 2005964"/>
                <a:gd name="T4" fmla="*/ 1162685 w 6937375"/>
                <a:gd name="T5" fmla="*/ 2005838 h 2005964"/>
                <a:gd name="T6" fmla="*/ 1162685 w 6937375"/>
                <a:gd name="T7" fmla="*/ 1504442 h 2005964"/>
                <a:gd name="T8" fmla="*/ 6936867 w 6937375"/>
                <a:gd name="T9" fmla="*/ 1504442 h 2005964"/>
                <a:gd name="T10" fmla="*/ 6936867 w 6937375"/>
                <a:gd name="T11" fmla="*/ 501396 h 2005964"/>
                <a:gd name="T12" fmla="*/ 1162685 w 6937375"/>
                <a:gd name="T13" fmla="*/ 501396 h 2005964"/>
                <a:gd name="T14" fmla="*/ 1162685 w 6937375"/>
                <a:gd name="T15" fmla="*/ 0 h 20059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37375" h="2005964">
                  <a:moveTo>
                    <a:pt x="1162685" y="0"/>
                  </a:moveTo>
                  <a:lnTo>
                    <a:pt x="0" y="1002919"/>
                  </a:lnTo>
                  <a:lnTo>
                    <a:pt x="1162685" y="2005838"/>
                  </a:lnTo>
                  <a:lnTo>
                    <a:pt x="1162685" y="1504442"/>
                  </a:lnTo>
                  <a:lnTo>
                    <a:pt x="6936867" y="1504442"/>
                  </a:lnTo>
                  <a:lnTo>
                    <a:pt x="6936867" y="501396"/>
                  </a:lnTo>
                  <a:lnTo>
                    <a:pt x="1162685" y="501396"/>
                  </a:lnTo>
                  <a:lnTo>
                    <a:pt x="1162685" y="0"/>
                  </a:lnTo>
                  <a:close/>
                </a:path>
              </a:pathLst>
            </a:custGeom>
            <a:solidFill>
              <a:srgbClr val="F1F8F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2248" name="object 4">
              <a:extLst>
                <a:ext uri="{FF2B5EF4-FFF2-40B4-BE49-F238E27FC236}">
                  <a16:creationId xmlns:a16="http://schemas.microsoft.com/office/drawing/2014/main" id="{0476AC77-EFB8-419D-7935-39D07E2C377C}"/>
                </a:ext>
              </a:extLst>
            </p:cNvPr>
            <p:cNvSpPr>
              <a:spLocks/>
            </p:cNvSpPr>
            <p:nvPr/>
          </p:nvSpPr>
          <p:spPr bwMode="auto">
            <a:xfrm>
              <a:off x="5048630" y="1051941"/>
              <a:ext cx="6937375" cy="2005964"/>
            </a:xfrm>
            <a:custGeom>
              <a:avLst/>
              <a:gdLst>
                <a:gd name="T0" fmla="*/ 6936867 w 6937375"/>
                <a:gd name="T1" fmla="*/ 1504442 h 2005964"/>
                <a:gd name="T2" fmla="*/ 1162685 w 6937375"/>
                <a:gd name="T3" fmla="*/ 1504442 h 2005964"/>
                <a:gd name="T4" fmla="*/ 1162685 w 6937375"/>
                <a:gd name="T5" fmla="*/ 2005838 h 2005964"/>
                <a:gd name="T6" fmla="*/ 0 w 6937375"/>
                <a:gd name="T7" fmla="*/ 1002919 h 2005964"/>
                <a:gd name="T8" fmla="*/ 1162685 w 6937375"/>
                <a:gd name="T9" fmla="*/ 0 h 2005964"/>
                <a:gd name="T10" fmla="*/ 1162685 w 6937375"/>
                <a:gd name="T11" fmla="*/ 501396 h 2005964"/>
                <a:gd name="T12" fmla="*/ 6936867 w 6937375"/>
                <a:gd name="T13" fmla="*/ 501396 h 2005964"/>
                <a:gd name="T14" fmla="*/ 6936867 w 6937375"/>
                <a:gd name="T15" fmla="*/ 1504442 h 200596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37375" h="2005964">
                  <a:moveTo>
                    <a:pt x="6936867" y="1504442"/>
                  </a:moveTo>
                  <a:lnTo>
                    <a:pt x="1162685" y="1504442"/>
                  </a:lnTo>
                  <a:lnTo>
                    <a:pt x="1162685" y="2005838"/>
                  </a:lnTo>
                  <a:lnTo>
                    <a:pt x="0" y="1002919"/>
                  </a:lnTo>
                  <a:lnTo>
                    <a:pt x="1162685" y="0"/>
                  </a:lnTo>
                  <a:lnTo>
                    <a:pt x="1162685" y="501396"/>
                  </a:lnTo>
                  <a:lnTo>
                    <a:pt x="6936867" y="501396"/>
                  </a:lnTo>
                  <a:lnTo>
                    <a:pt x="6936867" y="1504442"/>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222211" name="object 5">
            <a:extLst>
              <a:ext uri="{FF2B5EF4-FFF2-40B4-BE49-F238E27FC236}">
                <a16:creationId xmlns:a16="http://schemas.microsoft.com/office/drawing/2014/main" id="{EB02ABC1-EC1F-5FE9-E88A-29979FC2C9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1263" y="957263"/>
            <a:ext cx="45227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2212" name="object 6">
            <a:extLst>
              <a:ext uri="{FF2B5EF4-FFF2-40B4-BE49-F238E27FC236}">
                <a16:creationId xmlns:a16="http://schemas.microsoft.com/office/drawing/2014/main" id="{B372F7F3-AD59-C447-9692-AF6BF84A6D67}"/>
              </a:ext>
            </a:extLst>
          </p:cNvPr>
          <p:cNvGrpSpPr>
            <a:grpSpLocks/>
          </p:cNvGrpSpPr>
          <p:nvPr/>
        </p:nvGrpSpPr>
        <p:grpSpPr bwMode="auto">
          <a:xfrm>
            <a:off x="219075" y="1751013"/>
            <a:ext cx="3414713" cy="1106487"/>
            <a:chOff x="292519" y="1192657"/>
            <a:chExt cx="4552950" cy="1475105"/>
          </a:xfrm>
        </p:grpSpPr>
        <p:sp>
          <p:nvSpPr>
            <p:cNvPr id="222245" name="object 7">
              <a:extLst>
                <a:ext uri="{FF2B5EF4-FFF2-40B4-BE49-F238E27FC236}">
                  <a16:creationId xmlns:a16="http://schemas.microsoft.com/office/drawing/2014/main" id="{A3E32EEA-D038-60B0-96D5-63BD5BE29EDC}"/>
                </a:ext>
              </a:extLst>
            </p:cNvPr>
            <p:cNvSpPr>
              <a:spLocks/>
            </p:cNvSpPr>
            <p:nvPr/>
          </p:nvSpPr>
          <p:spPr bwMode="auto">
            <a:xfrm>
              <a:off x="295694" y="1195832"/>
              <a:ext cx="4546600" cy="1468755"/>
            </a:xfrm>
            <a:custGeom>
              <a:avLst/>
              <a:gdLst>
                <a:gd name="T0" fmla="*/ 4546473 w 4546600"/>
                <a:gd name="T1" fmla="*/ 0 h 1468755"/>
                <a:gd name="T2" fmla="*/ 0 w 4546600"/>
                <a:gd name="T3" fmla="*/ 0 h 1468755"/>
                <a:gd name="T4" fmla="*/ 0 w 4546600"/>
                <a:gd name="T5" fmla="*/ 1468755 h 1468755"/>
                <a:gd name="T6" fmla="*/ 4546473 w 4546600"/>
                <a:gd name="T7" fmla="*/ 1468755 h 1468755"/>
                <a:gd name="T8" fmla="*/ 4546473 w 4546600"/>
                <a:gd name="T9" fmla="*/ 0 h 1468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46600" h="1468755">
                  <a:moveTo>
                    <a:pt x="4546473" y="0"/>
                  </a:moveTo>
                  <a:lnTo>
                    <a:pt x="0" y="0"/>
                  </a:lnTo>
                  <a:lnTo>
                    <a:pt x="0" y="1468755"/>
                  </a:lnTo>
                  <a:lnTo>
                    <a:pt x="4546473" y="1468755"/>
                  </a:lnTo>
                  <a:lnTo>
                    <a:pt x="4546473" y="0"/>
                  </a:lnTo>
                  <a:close/>
                </a:path>
              </a:pathLst>
            </a:custGeom>
            <a:solidFill>
              <a:srgbClr val="F1F8F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2246" name="object 8">
              <a:extLst>
                <a:ext uri="{FF2B5EF4-FFF2-40B4-BE49-F238E27FC236}">
                  <a16:creationId xmlns:a16="http://schemas.microsoft.com/office/drawing/2014/main" id="{F181AAF5-BB3D-F07B-030F-9D50AA928BAB}"/>
                </a:ext>
              </a:extLst>
            </p:cNvPr>
            <p:cNvSpPr>
              <a:spLocks/>
            </p:cNvSpPr>
            <p:nvPr/>
          </p:nvSpPr>
          <p:spPr bwMode="auto">
            <a:xfrm>
              <a:off x="295694" y="1195832"/>
              <a:ext cx="4546600" cy="1468755"/>
            </a:xfrm>
            <a:custGeom>
              <a:avLst/>
              <a:gdLst>
                <a:gd name="T0" fmla="*/ 0 w 4546600"/>
                <a:gd name="T1" fmla="*/ 1468755 h 1468755"/>
                <a:gd name="T2" fmla="*/ 4546473 w 4546600"/>
                <a:gd name="T3" fmla="*/ 1468755 h 1468755"/>
                <a:gd name="T4" fmla="*/ 4546473 w 4546600"/>
                <a:gd name="T5" fmla="*/ 0 h 1468755"/>
                <a:gd name="T6" fmla="*/ 0 w 4546600"/>
                <a:gd name="T7" fmla="*/ 0 h 1468755"/>
                <a:gd name="T8" fmla="*/ 0 w 4546600"/>
                <a:gd name="T9" fmla="*/ 1468755 h 14687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46600" h="1468755">
                  <a:moveTo>
                    <a:pt x="0" y="1468755"/>
                  </a:moveTo>
                  <a:lnTo>
                    <a:pt x="4546473" y="1468755"/>
                  </a:lnTo>
                  <a:lnTo>
                    <a:pt x="4546473" y="0"/>
                  </a:lnTo>
                  <a:lnTo>
                    <a:pt x="0" y="0"/>
                  </a:lnTo>
                  <a:lnTo>
                    <a:pt x="0" y="1468755"/>
                  </a:lnTo>
                  <a:close/>
                </a:path>
              </a:pathLst>
            </a:custGeom>
            <a:noFill/>
            <a:ln w="635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2213" name="object 9">
            <a:extLst>
              <a:ext uri="{FF2B5EF4-FFF2-40B4-BE49-F238E27FC236}">
                <a16:creationId xmlns:a16="http://schemas.microsoft.com/office/drawing/2014/main" id="{D0AF9F74-844F-228F-B7F3-F4396BFB9C25}"/>
              </a:ext>
            </a:extLst>
          </p:cNvPr>
          <p:cNvSpPr txBox="1">
            <a:spLocks noChangeArrowheads="1"/>
          </p:cNvSpPr>
          <p:nvPr/>
        </p:nvSpPr>
        <p:spPr bwMode="auto">
          <a:xfrm>
            <a:off x="280988" y="2017713"/>
            <a:ext cx="3322637"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55245" rIns="0" bIns="0">
            <a:spAutoFit/>
          </a:bodyPr>
          <a:lstStyle>
            <a:lvl1pPr marL="265113" indent="-255588">
              <a:spcBef>
                <a:spcPct val="20000"/>
              </a:spcBef>
              <a:buClr>
                <a:schemeClr val="accent1"/>
              </a:buClr>
              <a:buSzPct val="50000"/>
              <a:buFont typeface="Wingdings 2" panose="05020102010507070707" pitchFamily="18" charset="2"/>
              <a:buChar char=""/>
              <a:tabLst>
                <a:tab pos="265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65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5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9pPr>
          </a:lstStyle>
          <a:p>
            <a:pPr>
              <a:spcBef>
                <a:spcPts val="438"/>
              </a:spcBef>
              <a:buClrTx/>
              <a:buSzTx/>
              <a:buFont typeface="Wingdings" panose="05000000000000000000" pitchFamily="2" charset="2"/>
              <a:buChar char=""/>
            </a:pPr>
            <a:r>
              <a:rPr lang="zh-TW" altLang="zh-TW" sz="1200">
                <a:latin typeface="微軟正黑體" panose="020B0604030504040204" pitchFamily="34" charset="-120"/>
                <a:ea typeface="微軟正黑體" panose="020B0604030504040204" pitchFamily="34" charset="-120"/>
              </a:rPr>
              <a:t>五專優先免試入學之免試就學區為</a:t>
            </a:r>
            <a:r>
              <a:rPr lang="zh-TW" altLang="zh-TW" sz="1200">
                <a:solidFill>
                  <a:srgbClr val="FF0000"/>
                </a:solidFill>
                <a:latin typeface="微軟正黑體" panose="020B0604030504040204" pitchFamily="34" charset="-120"/>
                <a:ea typeface="微軟正黑體" panose="020B0604030504040204" pitchFamily="34" charset="-120"/>
              </a:rPr>
              <a:t>全國一區</a:t>
            </a:r>
            <a:r>
              <a:rPr lang="zh-TW" altLang="zh-TW" sz="1200">
                <a:latin typeface="微軟正黑體" panose="020B0604030504040204" pitchFamily="34" charset="-120"/>
                <a:ea typeface="微軟正黑體" panose="020B0604030504040204" pitchFamily="34" charset="-120"/>
              </a:rPr>
              <a:t>。</a:t>
            </a:r>
          </a:p>
          <a:p>
            <a:pPr>
              <a:lnSpc>
                <a:spcPct val="125000"/>
              </a:lnSpc>
              <a:spcBef>
                <a:spcPct val="0"/>
              </a:spcBef>
              <a:buClrTx/>
              <a:buSzTx/>
              <a:buFont typeface="Wingdings" panose="05000000000000000000" pitchFamily="2" charset="2"/>
              <a:buChar char=""/>
            </a:pPr>
            <a:r>
              <a:rPr lang="zh-TW" altLang="zh-TW" sz="1200">
                <a:latin typeface="微軟正黑體" panose="020B0604030504040204" pitchFamily="34" charset="-120"/>
                <a:ea typeface="微軟正黑體" panose="020B0604030504040204" pitchFamily="34" charset="-120"/>
              </a:rPr>
              <a:t>可依志向網路</a:t>
            </a:r>
            <a:r>
              <a:rPr lang="zh-TW" altLang="zh-TW" sz="1200">
                <a:solidFill>
                  <a:srgbClr val="FF0000"/>
                </a:solidFill>
                <a:latin typeface="微軟正黑體" panose="020B0604030504040204" pitchFamily="34" charset="-120"/>
                <a:ea typeface="微軟正黑體" panose="020B0604030504040204" pitchFamily="34" charset="-120"/>
              </a:rPr>
              <a:t>選填</a:t>
            </a:r>
            <a:r>
              <a:rPr lang="zh-TW" altLang="zh-TW" sz="1200">
                <a:latin typeface="微軟正黑體" panose="020B0604030504040204" pitchFamily="34" charset="-120"/>
                <a:ea typeface="微軟正黑體" panose="020B0604030504040204" pitchFamily="34" charset="-120"/>
              </a:rPr>
              <a:t>30個校科（組）為</a:t>
            </a:r>
            <a:r>
              <a:rPr lang="zh-TW" altLang="zh-TW" sz="1200">
                <a:solidFill>
                  <a:srgbClr val="FF0000"/>
                </a:solidFill>
                <a:latin typeface="微軟正黑體" panose="020B0604030504040204" pitchFamily="34" charset="-120"/>
                <a:ea typeface="微軟正黑體" panose="020B0604030504040204" pitchFamily="34" charset="-120"/>
              </a:rPr>
              <a:t>志願</a:t>
            </a:r>
            <a:r>
              <a:rPr lang="zh-TW" altLang="zh-TW" sz="1200">
                <a:latin typeface="微軟正黑體" panose="020B0604030504040204" pitchFamily="34" charset="-120"/>
                <a:ea typeface="微軟正黑體" panose="020B0604030504040204" pitchFamily="34" charset="-120"/>
              </a:rPr>
              <a:t>，經由招生委員會以電腦</a:t>
            </a:r>
            <a:r>
              <a:rPr lang="zh-TW" altLang="zh-TW" sz="1200">
                <a:solidFill>
                  <a:srgbClr val="FF0000"/>
                </a:solidFill>
                <a:latin typeface="微軟正黑體" panose="020B0604030504040204" pitchFamily="34" charset="-120"/>
                <a:ea typeface="微軟正黑體" panose="020B0604030504040204" pitchFamily="34" charset="-120"/>
              </a:rPr>
              <a:t>統一分發</a:t>
            </a:r>
            <a:r>
              <a:rPr lang="zh-TW" altLang="zh-TW" sz="1200">
                <a:latin typeface="微軟正黑體" panose="020B0604030504040204" pitchFamily="34" charset="-120"/>
                <a:ea typeface="微軟正黑體" panose="020B0604030504040204" pitchFamily="34" charset="-120"/>
              </a:rPr>
              <a:t>。</a:t>
            </a:r>
          </a:p>
        </p:txBody>
      </p:sp>
      <p:grpSp>
        <p:nvGrpSpPr>
          <p:cNvPr id="222214" name="object 10">
            <a:extLst>
              <a:ext uri="{FF2B5EF4-FFF2-40B4-BE49-F238E27FC236}">
                <a16:creationId xmlns:a16="http://schemas.microsoft.com/office/drawing/2014/main" id="{C90488C7-078C-5F62-B3B1-17CEC48A4654}"/>
              </a:ext>
            </a:extLst>
          </p:cNvPr>
          <p:cNvGrpSpPr>
            <a:grpSpLocks/>
          </p:cNvGrpSpPr>
          <p:nvPr/>
        </p:nvGrpSpPr>
        <p:grpSpPr bwMode="auto">
          <a:xfrm>
            <a:off x="219075" y="3140075"/>
            <a:ext cx="3422650" cy="1539875"/>
            <a:chOff x="292519" y="3043554"/>
            <a:chExt cx="4563110" cy="2052955"/>
          </a:xfrm>
        </p:grpSpPr>
        <p:sp>
          <p:nvSpPr>
            <p:cNvPr id="222242" name="object 11">
              <a:extLst>
                <a:ext uri="{FF2B5EF4-FFF2-40B4-BE49-F238E27FC236}">
                  <a16:creationId xmlns:a16="http://schemas.microsoft.com/office/drawing/2014/main" id="{210F0941-875C-28E2-26B0-EDDCC4C11962}"/>
                </a:ext>
              </a:extLst>
            </p:cNvPr>
            <p:cNvSpPr>
              <a:spLocks/>
            </p:cNvSpPr>
            <p:nvPr/>
          </p:nvSpPr>
          <p:spPr bwMode="auto">
            <a:xfrm>
              <a:off x="295694" y="3046729"/>
              <a:ext cx="4556760" cy="2046605"/>
            </a:xfrm>
            <a:custGeom>
              <a:avLst/>
              <a:gdLst>
                <a:gd name="T0" fmla="*/ 4556252 w 4556760"/>
                <a:gd name="T1" fmla="*/ 0 h 2046604"/>
                <a:gd name="T2" fmla="*/ 0 w 4556760"/>
                <a:gd name="T3" fmla="*/ 0 h 2046604"/>
                <a:gd name="T4" fmla="*/ 0 w 4556760"/>
                <a:gd name="T5" fmla="*/ 2046377 h 2046604"/>
                <a:gd name="T6" fmla="*/ 4556252 w 4556760"/>
                <a:gd name="T7" fmla="*/ 2046377 h 2046604"/>
                <a:gd name="T8" fmla="*/ 4556252 w 4556760"/>
                <a:gd name="T9" fmla="*/ 0 h 20466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56760" h="2046604">
                  <a:moveTo>
                    <a:pt x="4556252" y="0"/>
                  </a:moveTo>
                  <a:lnTo>
                    <a:pt x="0" y="0"/>
                  </a:lnTo>
                  <a:lnTo>
                    <a:pt x="0" y="2046351"/>
                  </a:lnTo>
                  <a:lnTo>
                    <a:pt x="4556252" y="2046351"/>
                  </a:lnTo>
                  <a:lnTo>
                    <a:pt x="4556252" y="0"/>
                  </a:lnTo>
                  <a:close/>
                </a:path>
              </a:pathLst>
            </a:custGeom>
            <a:solidFill>
              <a:srgbClr val="E4FFF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2243" name="object 12">
              <a:extLst>
                <a:ext uri="{FF2B5EF4-FFF2-40B4-BE49-F238E27FC236}">
                  <a16:creationId xmlns:a16="http://schemas.microsoft.com/office/drawing/2014/main" id="{F53B798A-30E4-BC60-8B3A-9371E095B599}"/>
                </a:ext>
              </a:extLst>
            </p:cNvPr>
            <p:cNvSpPr>
              <a:spLocks/>
            </p:cNvSpPr>
            <p:nvPr/>
          </p:nvSpPr>
          <p:spPr bwMode="auto">
            <a:xfrm>
              <a:off x="295694" y="3046729"/>
              <a:ext cx="4556760" cy="2046605"/>
            </a:xfrm>
            <a:custGeom>
              <a:avLst/>
              <a:gdLst>
                <a:gd name="T0" fmla="*/ 0 w 4556760"/>
                <a:gd name="T1" fmla="*/ 2046377 h 2046604"/>
                <a:gd name="T2" fmla="*/ 4556252 w 4556760"/>
                <a:gd name="T3" fmla="*/ 2046377 h 2046604"/>
                <a:gd name="T4" fmla="*/ 4556252 w 4556760"/>
                <a:gd name="T5" fmla="*/ 0 h 2046604"/>
                <a:gd name="T6" fmla="*/ 0 w 4556760"/>
                <a:gd name="T7" fmla="*/ 0 h 2046604"/>
                <a:gd name="T8" fmla="*/ 0 w 4556760"/>
                <a:gd name="T9" fmla="*/ 2046377 h 20466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56760" h="2046604">
                  <a:moveTo>
                    <a:pt x="0" y="2046351"/>
                  </a:moveTo>
                  <a:lnTo>
                    <a:pt x="4556252" y="2046351"/>
                  </a:lnTo>
                  <a:lnTo>
                    <a:pt x="4556252" y="0"/>
                  </a:lnTo>
                  <a:lnTo>
                    <a:pt x="0" y="0"/>
                  </a:lnTo>
                  <a:lnTo>
                    <a:pt x="0" y="2046351"/>
                  </a:lnTo>
                  <a:close/>
                </a:path>
              </a:pathLst>
            </a:custGeom>
            <a:noFill/>
            <a:ln w="6350">
              <a:solidFill>
                <a:srgbClr val="42B996"/>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pic>
          <p:nvPicPr>
            <p:cNvPr id="222244" name="object 13">
              <a:extLst>
                <a:ext uri="{FF2B5EF4-FFF2-40B4-BE49-F238E27FC236}">
                  <a16:creationId xmlns:a16="http://schemas.microsoft.com/office/drawing/2014/main" id="{43524843-2A61-E25C-DF5E-16132597A5C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6418" y="4264786"/>
              <a:ext cx="152400" cy="17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2215" name="object 14">
            <a:extLst>
              <a:ext uri="{FF2B5EF4-FFF2-40B4-BE49-F238E27FC236}">
                <a16:creationId xmlns:a16="http://schemas.microsoft.com/office/drawing/2014/main" id="{E03E1405-81B8-285E-D436-EC96034106A5}"/>
              </a:ext>
            </a:extLst>
          </p:cNvPr>
          <p:cNvSpPr txBox="1">
            <a:spLocks noChangeArrowheads="1"/>
          </p:cNvSpPr>
          <p:nvPr/>
        </p:nvSpPr>
        <p:spPr bwMode="auto">
          <a:xfrm>
            <a:off x="280988" y="3287713"/>
            <a:ext cx="3167062"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265113" indent="-257175">
              <a:spcBef>
                <a:spcPct val="20000"/>
              </a:spcBef>
              <a:buClr>
                <a:schemeClr val="accent1"/>
              </a:buClr>
              <a:buSzPct val="50000"/>
              <a:buFont typeface="Wingdings 2" panose="05020102010507070707" pitchFamily="18" charset="2"/>
              <a:buChar char=""/>
              <a:tabLst>
                <a:tab pos="265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65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5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125000"/>
              </a:lnSpc>
              <a:spcBef>
                <a:spcPts val="75"/>
              </a:spcBef>
              <a:buClrTx/>
              <a:buSzTx/>
              <a:buFont typeface="Wingdings" panose="05000000000000000000" pitchFamily="2" charset="2"/>
              <a:buChar char=""/>
            </a:pPr>
            <a:r>
              <a:rPr lang="zh-TW" altLang="zh-TW" sz="1200">
                <a:latin typeface="微軟正黑體" panose="020B0604030504040204" pitchFamily="34" charset="-120"/>
                <a:ea typeface="微軟正黑體" panose="020B0604030504040204" pitchFamily="34" charset="-120"/>
              </a:rPr>
              <a:t>全國一區，分北、中、南三個招生委員會辦理。學生可分別向北、中、南區聯合免試入學招生委員會報名，但</a:t>
            </a:r>
            <a:r>
              <a:rPr lang="zh-TW" altLang="zh-TW" sz="1200">
                <a:solidFill>
                  <a:srgbClr val="FF0000"/>
                </a:solidFill>
                <a:latin typeface="微軟正黑體" panose="020B0604030504040204" pitchFamily="34" charset="-120"/>
                <a:ea typeface="微軟正黑體" panose="020B0604030504040204" pitchFamily="34" charset="-120"/>
              </a:rPr>
              <a:t>各區</a:t>
            </a:r>
            <a:r>
              <a:rPr lang="zh-TW" altLang="zh-TW" sz="1200">
                <a:latin typeface="微軟正黑體" panose="020B0604030504040204" pitchFamily="34" charset="-120"/>
                <a:ea typeface="微軟正黑體" panose="020B0604030504040204" pitchFamily="34" charset="-120"/>
              </a:rPr>
              <a:t>限選擇</a:t>
            </a:r>
            <a:r>
              <a:rPr lang="zh-TW" altLang="zh-TW" sz="1200">
                <a:solidFill>
                  <a:srgbClr val="FF0000"/>
                </a:solidFill>
                <a:latin typeface="微軟正黑體" panose="020B0604030504040204" pitchFamily="34" charset="-120"/>
                <a:ea typeface="微軟正黑體" panose="020B0604030504040204" pitchFamily="34" charset="-120"/>
              </a:rPr>
              <a:t>一所五專招生學校  </a:t>
            </a:r>
            <a:r>
              <a:rPr lang="zh-TW" altLang="zh-TW" sz="1200">
                <a:latin typeface="微軟正黑體" panose="020B0604030504040204" pitchFamily="34" charset="-120"/>
                <a:ea typeface="微軟正黑體" panose="020B0604030504040204" pitchFamily="34" charset="-120"/>
              </a:rPr>
              <a:t>請。</a:t>
            </a:r>
          </a:p>
          <a:p>
            <a:pPr algn="just">
              <a:spcBef>
                <a:spcPts val="363"/>
              </a:spcBef>
              <a:buClr>
                <a:srgbClr val="000000"/>
              </a:buClr>
              <a:buSzTx/>
              <a:buFont typeface="Wingdings" panose="05000000000000000000" pitchFamily="2" charset="2"/>
              <a:buChar char=""/>
            </a:pPr>
            <a:r>
              <a:rPr lang="zh-TW" altLang="zh-TW" sz="1200">
                <a:solidFill>
                  <a:srgbClr val="FF0000"/>
                </a:solidFill>
                <a:latin typeface="微軟正黑體" panose="020B0604030504040204" pitchFamily="34" charset="-120"/>
                <a:ea typeface="微軟正黑體" panose="020B0604030504040204" pitchFamily="34" charset="-120"/>
              </a:rPr>
              <a:t>現場登記分發報到</a:t>
            </a:r>
            <a:r>
              <a:rPr lang="zh-TW" altLang="zh-TW" sz="1200">
                <a:latin typeface="微軟正黑體" panose="020B0604030504040204" pitchFamily="34" charset="-120"/>
                <a:ea typeface="微軟正黑體" panose="020B0604030504040204" pitchFamily="34" charset="-120"/>
              </a:rPr>
              <a:t>。</a:t>
            </a:r>
          </a:p>
        </p:txBody>
      </p:sp>
      <p:grpSp>
        <p:nvGrpSpPr>
          <p:cNvPr id="222216" name="object 15">
            <a:extLst>
              <a:ext uri="{FF2B5EF4-FFF2-40B4-BE49-F238E27FC236}">
                <a16:creationId xmlns:a16="http://schemas.microsoft.com/office/drawing/2014/main" id="{3412083F-E03E-6608-719F-CD37BDB4F2BD}"/>
              </a:ext>
            </a:extLst>
          </p:cNvPr>
          <p:cNvGrpSpPr>
            <a:grpSpLocks/>
          </p:cNvGrpSpPr>
          <p:nvPr/>
        </p:nvGrpSpPr>
        <p:grpSpPr bwMode="auto">
          <a:xfrm>
            <a:off x="325438" y="1550988"/>
            <a:ext cx="2228850" cy="411162"/>
            <a:chOff x="432943" y="925525"/>
            <a:chExt cx="2971800" cy="548005"/>
          </a:xfrm>
        </p:grpSpPr>
        <p:sp>
          <p:nvSpPr>
            <p:cNvPr id="222240" name="object 16">
              <a:extLst>
                <a:ext uri="{FF2B5EF4-FFF2-40B4-BE49-F238E27FC236}">
                  <a16:creationId xmlns:a16="http://schemas.microsoft.com/office/drawing/2014/main" id="{A746B8D2-5B94-65BD-AE55-DDCD215A720B}"/>
                </a:ext>
              </a:extLst>
            </p:cNvPr>
            <p:cNvSpPr>
              <a:spLocks/>
            </p:cNvSpPr>
            <p:nvPr/>
          </p:nvSpPr>
          <p:spPr bwMode="auto">
            <a:xfrm>
              <a:off x="442468" y="935050"/>
              <a:ext cx="2952750" cy="528955"/>
            </a:xfrm>
            <a:custGeom>
              <a:avLst/>
              <a:gdLst>
                <a:gd name="T0" fmla="*/ 2952369 w 2952750"/>
                <a:gd name="T1" fmla="*/ 0 h 528955"/>
                <a:gd name="T2" fmla="*/ 0 w 2952750"/>
                <a:gd name="T3" fmla="*/ 0 h 528955"/>
                <a:gd name="T4" fmla="*/ 0 w 2952750"/>
                <a:gd name="T5" fmla="*/ 528624 h 528955"/>
                <a:gd name="T6" fmla="*/ 2952369 w 2952750"/>
                <a:gd name="T7" fmla="*/ 528624 h 528955"/>
                <a:gd name="T8" fmla="*/ 2952369 w 2952750"/>
                <a:gd name="T9" fmla="*/ 0 h 5289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52750" h="528955">
                  <a:moveTo>
                    <a:pt x="2952369" y="0"/>
                  </a:moveTo>
                  <a:lnTo>
                    <a:pt x="0" y="0"/>
                  </a:lnTo>
                  <a:lnTo>
                    <a:pt x="0" y="528624"/>
                  </a:lnTo>
                  <a:lnTo>
                    <a:pt x="2952369" y="528624"/>
                  </a:lnTo>
                  <a:lnTo>
                    <a:pt x="2952369"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2241" name="object 17">
              <a:extLst>
                <a:ext uri="{FF2B5EF4-FFF2-40B4-BE49-F238E27FC236}">
                  <a16:creationId xmlns:a16="http://schemas.microsoft.com/office/drawing/2014/main" id="{792ECD9B-F2DD-9E1D-7A95-BCC4B0696E86}"/>
                </a:ext>
              </a:extLst>
            </p:cNvPr>
            <p:cNvSpPr>
              <a:spLocks/>
            </p:cNvSpPr>
            <p:nvPr/>
          </p:nvSpPr>
          <p:spPr bwMode="auto">
            <a:xfrm>
              <a:off x="442468" y="935050"/>
              <a:ext cx="2952750" cy="528955"/>
            </a:xfrm>
            <a:custGeom>
              <a:avLst/>
              <a:gdLst>
                <a:gd name="T0" fmla="*/ 0 w 2952750"/>
                <a:gd name="T1" fmla="*/ 528624 h 528955"/>
                <a:gd name="T2" fmla="*/ 2952369 w 2952750"/>
                <a:gd name="T3" fmla="*/ 528624 h 528955"/>
                <a:gd name="T4" fmla="*/ 2952369 w 2952750"/>
                <a:gd name="T5" fmla="*/ 0 h 528955"/>
                <a:gd name="T6" fmla="*/ 0 w 2952750"/>
                <a:gd name="T7" fmla="*/ 0 h 528955"/>
                <a:gd name="T8" fmla="*/ 0 w 2952750"/>
                <a:gd name="T9" fmla="*/ 528624 h 5289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52750" h="528955">
                  <a:moveTo>
                    <a:pt x="0" y="528624"/>
                  </a:moveTo>
                  <a:lnTo>
                    <a:pt x="2952369" y="528624"/>
                  </a:lnTo>
                  <a:lnTo>
                    <a:pt x="2952369" y="0"/>
                  </a:lnTo>
                  <a:lnTo>
                    <a:pt x="0" y="0"/>
                  </a:lnTo>
                  <a:lnTo>
                    <a:pt x="0" y="528624"/>
                  </a:lnTo>
                  <a:close/>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8" name="object 18">
            <a:extLst>
              <a:ext uri="{FF2B5EF4-FFF2-40B4-BE49-F238E27FC236}">
                <a16:creationId xmlns:a16="http://schemas.microsoft.com/office/drawing/2014/main" id="{C740F384-9207-ECB7-2D73-067938CBCCB0}"/>
              </a:ext>
            </a:extLst>
          </p:cNvPr>
          <p:cNvSpPr txBox="1">
            <a:spLocks noGrp="1"/>
          </p:cNvSpPr>
          <p:nvPr>
            <p:ph type="title"/>
          </p:nvPr>
        </p:nvSpPr>
        <p:spPr>
          <a:xfrm>
            <a:off x="331788" y="1568450"/>
            <a:ext cx="2214562" cy="376238"/>
          </a:xfrm>
        </p:spPr>
        <p:txBody>
          <a:bodyPr lIns="0" tIns="6668" rIns="0" bIns="0" rtlCol="0">
            <a:spAutoFit/>
          </a:bodyPr>
          <a:lstStyle/>
          <a:p>
            <a:pPr marL="496253">
              <a:spcBef>
                <a:spcPts val="53"/>
              </a:spcBef>
              <a:defRPr/>
            </a:pPr>
            <a:r>
              <a:rPr sz="2400" spc="-11" dirty="0">
                <a:solidFill>
                  <a:srgbClr val="FFFFFF"/>
                </a:solidFill>
                <a:latin typeface="Microsoft JhengHei"/>
                <a:cs typeface="Microsoft JhengHei"/>
              </a:rPr>
              <a:t>優先免試</a:t>
            </a:r>
            <a:endParaRPr sz="2400">
              <a:latin typeface="Microsoft JhengHei"/>
              <a:cs typeface="Microsoft JhengHei"/>
            </a:endParaRPr>
          </a:p>
        </p:txBody>
      </p:sp>
      <p:grpSp>
        <p:nvGrpSpPr>
          <p:cNvPr id="222218" name="object 19">
            <a:extLst>
              <a:ext uri="{FF2B5EF4-FFF2-40B4-BE49-F238E27FC236}">
                <a16:creationId xmlns:a16="http://schemas.microsoft.com/office/drawing/2014/main" id="{530DD44E-062B-840F-CFA3-0E79CA8336F8}"/>
              </a:ext>
            </a:extLst>
          </p:cNvPr>
          <p:cNvGrpSpPr>
            <a:grpSpLocks/>
          </p:cNvGrpSpPr>
          <p:nvPr/>
        </p:nvGrpSpPr>
        <p:grpSpPr bwMode="auto">
          <a:xfrm>
            <a:off x="325438" y="2898775"/>
            <a:ext cx="2228850" cy="398463"/>
            <a:chOff x="432943" y="2721419"/>
            <a:chExt cx="2971800" cy="532765"/>
          </a:xfrm>
        </p:grpSpPr>
        <p:sp>
          <p:nvSpPr>
            <p:cNvPr id="222238" name="object 20">
              <a:extLst>
                <a:ext uri="{FF2B5EF4-FFF2-40B4-BE49-F238E27FC236}">
                  <a16:creationId xmlns:a16="http://schemas.microsoft.com/office/drawing/2014/main" id="{37B922C8-C5D2-FF7F-EA2A-A90E062A47F0}"/>
                </a:ext>
              </a:extLst>
            </p:cNvPr>
            <p:cNvSpPr>
              <a:spLocks/>
            </p:cNvSpPr>
            <p:nvPr/>
          </p:nvSpPr>
          <p:spPr bwMode="auto">
            <a:xfrm>
              <a:off x="442468" y="2730944"/>
              <a:ext cx="2952750" cy="513715"/>
            </a:xfrm>
            <a:custGeom>
              <a:avLst/>
              <a:gdLst>
                <a:gd name="T0" fmla="*/ 2952369 w 2952750"/>
                <a:gd name="T1" fmla="*/ 0 h 513714"/>
                <a:gd name="T2" fmla="*/ 0 w 2952750"/>
                <a:gd name="T3" fmla="*/ 0 h 513714"/>
                <a:gd name="T4" fmla="*/ 0 w 2952750"/>
                <a:gd name="T5" fmla="*/ 513677 h 513714"/>
                <a:gd name="T6" fmla="*/ 2952369 w 2952750"/>
                <a:gd name="T7" fmla="*/ 513677 h 513714"/>
                <a:gd name="T8" fmla="*/ 2952369 w 2952750"/>
                <a:gd name="T9" fmla="*/ 0 h 5137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52750" h="513714">
                  <a:moveTo>
                    <a:pt x="2952369" y="0"/>
                  </a:moveTo>
                  <a:lnTo>
                    <a:pt x="0" y="0"/>
                  </a:lnTo>
                  <a:lnTo>
                    <a:pt x="0" y="513651"/>
                  </a:lnTo>
                  <a:lnTo>
                    <a:pt x="2952369" y="513651"/>
                  </a:lnTo>
                  <a:lnTo>
                    <a:pt x="2952369" y="0"/>
                  </a:lnTo>
                  <a:close/>
                </a:path>
              </a:pathLst>
            </a:custGeom>
            <a:solidFill>
              <a:srgbClr val="42B99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2239" name="object 21">
              <a:extLst>
                <a:ext uri="{FF2B5EF4-FFF2-40B4-BE49-F238E27FC236}">
                  <a16:creationId xmlns:a16="http://schemas.microsoft.com/office/drawing/2014/main" id="{9E864E73-9464-CA88-194B-875F69686F18}"/>
                </a:ext>
              </a:extLst>
            </p:cNvPr>
            <p:cNvSpPr>
              <a:spLocks/>
            </p:cNvSpPr>
            <p:nvPr/>
          </p:nvSpPr>
          <p:spPr bwMode="auto">
            <a:xfrm>
              <a:off x="442468" y="2730944"/>
              <a:ext cx="2952750" cy="513715"/>
            </a:xfrm>
            <a:custGeom>
              <a:avLst/>
              <a:gdLst>
                <a:gd name="T0" fmla="*/ 0 w 2952750"/>
                <a:gd name="T1" fmla="*/ 513677 h 513714"/>
                <a:gd name="T2" fmla="*/ 2952369 w 2952750"/>
                <a:gd name="T3" fmla="*/ 513677 h 513714"/>
                <a:gd name="T4" fmla="*/ 2952369 w 2952750"/>
                <a:gd name="T5" fmla="*/ 0 h 513714"/>
                <a:gd name="T6" fmla="*/ 0 w 2952750"/>
                <a:gd name="T7" fmla="*/ 0 h 513714"/>
                <a:gd name="T8" fmla="*/ 0 w 2952750"/>
                <a:gd name="T9" fmla="*/ 513677 h 5137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52750" h="513714">
                  <a:moveTo>
                    <a:pt x="0" y="513651"/>
                  </a:moveTo>
                  <a:lnTo>
                    <a:pt x="2952369" y="513651"/>
                  </a:lnTo>
                  <a:lnTo>
                    <a:pt x="2952369" y="0"/>
                  </a:lnTo>
                  <a:lnTo>
                    <a:pt x="0" y="0"/>
                  </a:lnTo>
                  <a:lnTo>
                    <a:pt x="0" y="513651"/>
                  </a:lnTo>
                  <a:close/>
                </a:path>
              </a:pathLst>
            </a:custGeom>
            <a:noFill/>
            <a:ln w="1905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2219" name="object 22">
            <a:extLst>
              <a:ext uri="{FF2B5EF4-FFF2-40B4-BE49-F238E27FC236}">
                <a16:creationId xmlns:a16="http://schemas.microsoft.com/office/drawing/2014/main" id="{9E4AD9A9-F9CE-A919-1FE3-3D31998C926C}"/>
              </a:ext>
            </a:extLst>
          </p:cNvPr>
          <p:cNvSpPr txBox="1">
            <a:spLocks noChangeArrowheads="1"/>
          </p:cNvSpPr>
          <p:nvPr/>
        </p:nvSpPr>
        <p:spPr bwMode="auto">
          <a:xfrm>
            <a:off x="331788" y="2905125"/>
            <a:ext cx="22145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49530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r>
              <a:rPr lang="zh-TW" altLang="zh-TW" sz="2400">
                <a:solidFill>
                  <a:srgbClr val="FFFFFF"/>
                </a:solidFill>
                <a:latin typeface="微軟正黑體" panose="020B0604030504040204" pitchFamily="34" charset="-120"/>
                <a:ea typeface="微軟正黑體" panose="020B0604030504040204" pitchFamily="34" charset="-120"/>
              </a:rPr>
              <a:t>聯合免試</a:t>
            </a:r>
            <a:endParaRPr lang="zh-TW" altLang="zh-TW" sz="2400">
              <a:latin typeface="微軟正黑體" panose="020B0604030504040204" pitchFamily="34" charset="-120"/>
              <a:ea typeface="微軟正黑體" panose="020B0604030504040204" pitchFamily="34" charset="-120"/>
            </a:endParaRPr>
          </a:p>
        </p:txBody>
      </p:sp>
      <p:sp>
        <p:nvSpPr>
          <p:cNvPr id="222220" name="object 23">
            <a:extLst>
              <a:ext uri="{FF2B5EF4-FFF2-40B4-BE49-F238E27FC236}">
                <a16:creationId xmlns:a16="http://schemas.microsoft.com/office/drawing/2014/main" id="{AEB597A9-5856-E40F-A616-7C60B6223BF0}"/>
              </a:ext>
            </a:extLst>
          </p:cNvPr>
          <p:cNvSpPr txBox="1">
            <a:spLocks noChangeArrowheads="1"/>
          </p:cNvSpPr>
          <p:nvPr/>
        </p:nvSpPr>
        <p:spPr bwMode="auto">
          <a:xfrm>
            <a:off x="4510088" y="2127250"/>
            <a:ext cx="447675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微軟正黑體" panose="020B0604030504040204" pitchFamily="34" charset="-120"/>
                <a:ea typeface="微軟正黑體" panose="020B0604030504040204" pitchFamily="34" charset="-120"/>
              </a:rPr>
              <a:t>若學生對於「</a:t>
            </a:r>
            <a:r>
              <a:rPr lang="zh-TW" altLang="zh-TW" sz="1300">
                <a:solidFill>
                  <a:srgbClr val="FF0000"/>
                </a:solidFill>
                <a:latin typeface="微軟正黑體" panose="020B0604030504040204" pitchFamily="34" charset="-120"/>
                <a:ea typeface="微軟正黑體" panose="020B0604030504040204" pitchFamily="34" charset="-120"/>
              </a:rPr>
              <a:t>科組</a:t>
            </a:r>
            <a:r>
              <a:rPr lang="zh-TW" altLang="zh-TW" sz="1300">
                <a:latin typeface="微軟正黑體" panose="020B0604030504040204" pitchFamily="34" charset="-120"/>
                <a:ea typeface="微軟正黑體" panose="020B0604030504040204" pitchFamily="34" charset="-120"/>
              </a:rPr>
              <a:t>」的需求較為明確，則建議可以參加五專</a:t>
            </a:r>
            <a:r>
              <a:rPr lang="zh-TW" altLang="zh-TW" sz="1300">
                <a:solidFill>
                  <a:srgbClr val="FF0000"/>
                </a:solidFill>
                <a:latin typeface="微軟正黑體" panose="020B0604030504040204" pitchFamily="34" charset="-120"/>
                <a:ea typeface="微軟正黑體" panose="020B0604030504040204" pitchFamily="34" charset="-120"/>
              </a:rPr>
              <a:t>優先免試入學</a:t>
            </a:r>
            <a:r>
              <a:rPr lang="zh-TW" altLang="zh-TW" sz="1300">
                <a:latin typeface="微軟正黑體" panose="020B0604030504040204" pitchFamily="34" charset="-120"/>
                <a:ea typeface="微軟正黑體" panose="020B0604030504040204" pitchFamily="34" charset="-120"/>
              </a:rPr>
              <a:t>，全國不分區，可選填30個志願。</a:t>
            </a:r>
          </a:p>
        </p:txBody>
      </p:sp>
      <p:grpSp>
        <p:nvGrpSpPr>
          <p:cNvPr id="222221" name="object 24">
            <a:extLst>
              <a:ext uri="{FF2B5EF4-FFF2-40B4-BE49-F238E27FC236}">
                <a16:creationId xmlns:a16="http://schemas.microsoft.com/office/drawing/2014/main" id="{DFF4BC04-5CC1-063C-E1D0-2EF3FED6FF1D}"/>
              </a:ext>
            </a:extLst>
          </p:cNvPr>
          <p:cNvGrpSpPr>
            <a:grpSpLocks/>
          </p:cNvGrpSpPr>
          <p:nvPr/>
        </p:nvGrpSpPr>
        <p:grpSpPr bwMode="auto">
          <a:xfrm>
            <a:off x="3670300" y="3227388"/>
            <a:ext cx="5338763" cy="1428750"/>
            <a:chOff x="4893309" y="3159632"/>
            <a:chExt cx="7118350" cy="1905635"/>
          </a:xfrm>
        </p:grpSpPr>
        <p:sp>
          <p:nvSpPr>
            <p:cNvPr id="222236" name="object 25">
              <a:extLst>
                <a:ext uri="{FF2B5EF4-FFF2-40B4-BE49-F238E27FC236}">
                  <a16:creationId xmlns:a16="http://schemas.microsoft.com/office/drawing/2014/main" id="{A43B0FF8-41E1-9250-B41D-48AE4DFFE804}"/>
                </a:ext>
              </a:extLst>
            </p:cNvPr>
            <p:cNvSpPr>
              <a:spLocks/>
            </p:cNvSpPr>
            <p:nvPr/>
          </p:nvSpPr>
          <p:spPr bwMode="auto">
            <a:xfrm>
              <a:off x="4899659" y="3165982"/>
              <a:ext cx="7105650" cy="1892935"/>
            </a:xfrm>
            <a:custGeom>
              <a:avLst/>
              <a:gdLst>
                <a:gd name="T0" fmla="*/ 946403 w 7105650"/>
                <a:gd name="T1" fmla="*/ 0 h 1892935"/>
                <a:gd name="T2" fmla="*/ 0 w 7105650"/>
                <a:gd name="T3" fmla="*/ 946403 h 1892935"/>
                <a:gd name="T4" fmla="*/ 946403 w 7105650"/>
                <a:gd name="T5" fmla="*/ 1892680 h 1892935"/>
                <a:gd name="T6" fmla="*/ 946403 w 7105650"/>
                <a:gd name="T7" fmla="*/ 1419478 h 1892935"/>
                <a:gd name="T8" fmla="*/ 7105523 w 7105650"/>
                <a:gd name="T9" fmla="*/ 1419478 h 1892935"/>
                <a:gd name="T10" fmla="*/ 7105523 w 7105650"/>
                <a:gd name="T11" fmla="*/ 473201 h 1892935"/>
                <a:gd name="T12" fmla="*/ 946403 w 7105650"/>
                <a:gd name="T13" fmla="*/ 473201 h 1892935"/>
                <a:gd name="T14" fmla="*/ 946403 w 7105650"/>
                <a:gd name="T15" fmla="*/ 0 h 18929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05650" h="1892935">
                  <a:moveTo>
                    <a:pt x="946403" y="0"/>
                  </a:moveTo>
                  <a:lnTo>
                    <a:pt x="0" y="946403"/>
                  </a:lnTo>
                  <a:lnTo>
                    <a:pt x="946403" y="1892680"/>
                  </a:lnTo>
                  <a:lnTo>
                    <a:pt x="946403" y="1419478"/>
                  </a:lnTo>
                  <a:lnTo>
                    <a:pt x="7105523" y="1419478"/>
                  </a:lnTo>
                  <a:lnTo>
                    <a:pt x="7105523" y="473201"/>
                  </a:lnTo>
                  <a:lnTo>
                    <a:pt x="946403" y="473201"/>
                  </a:lnTo>
                  <a:lnTo>
                    <a:pt x="946403" y="0"/>
                  </a:lnTo>
                  <a:close/>
                </a:path>
              </a:pathLst>
            </a:custGeom>
            <a:solidFill>
              <a:srgbClr val="E4FFF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2237" name="object 26">
              <a:extLst>
                <a:ext uri="{FF2B5EF4-FFF2-40B4-BE49-F238E27FC236}">
                  <a16:creationId xmlns:a16="http://schemas.microsoft.com/office/drawing/2014/main" id="{5785D679-5DC8-E462-F796-D04B96672E6A}"/>
                </a:ext>
              </a:extLst>
            </p:cNvPr>
            <p:cNvSpPr>
              <a:spLocks/>
            </p:cNvSpPr>
            <p:nvPr/>
          </p:nvSpPr>
          <p:spPr bwMode="auto">
            <a:xfrm>
              <a:off x="4899659" y="3165982"/>
              <a:ext cx="7105650" cy="1892935"/>
            </a:xfrm>
            <a:custGeom>
              <a:avLst/>
              <a:gdLst>
                <a:gd name="T0" fmla="*/ 7105523 w 7105650"/>
                <a:gd name="T1" fmla="*/ 473201 h 1892935"/>
                <a:gd name="T2" fmla="*/ 946403 w 7105650"/>
                <a:gd name="T3" fmla="*/ 473201 h 1892935"/>
                <a:gd name="T4" fmla="*/ 946403 w 7105650"/>
                <a:gd name="T5" fmla="*/ 0 h 1892935"/>
                <a:gd name="T6" fmla="*/ 0 w 7105650"/>
                <a:gd name="T7" fmla="*/ 946403 h 1892935"/>
                <a:gd name="T8" fmla="*/ 946403 w 7105650"/>
                <a:gd name="T9" fmla="*/ 1892680 h 1892935"/>
                <a:gd name="T10" fmla="*/ 946403 w 7105650"/>
                <a:gd name="T11" fmla="*/ 1419478 h 1892935"/>
                <a:gd name="T12" fmla="*/ 7105523 w 7105650"/>
                <a:gd name="T13" fmla="*/ 1419478 h 1892935"/>
                <a:gd name="T14" fmla="*/ 7105523 w 7105650"/>
                <a:gd name="T15" fmla="*/ 473201 h 189293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7105650" h="1892935">
                  <a:moveTo>
                    <a:pt x="7105523" y="473201"/>
                  </a:moveTo>
                  <a:lnTo>
                    <a:pt x="946403" y="473201"/>
                  </a:lnTo>
                  <a:lnTo>
                    <a:pt x="946403" y="0"/>
                  </a:lnTo>
                  <a:lnTo>
                    <a:pt x="0" y="946403"/>
                  </a:lnTo>
                  <a:lnTo>
                    <a:pt x="946403" y="1892680"/>
                  </a:lnTo>
                  <a:lnTo>
                    <a:pt x="946403" y="1419478"/>
                  </a:lnTo>
                  <a:lnTo>
                    <a:pt x="7105523" y="1419478"/>
                  </a:lnTo>
                  <a:lnTo>
                    <a:pt x="7105523" y="473201"/>
                  </a:lnTo>
                  <a:close/>
                </a:path>
              </a:pathLst>
            </a:custGeom>
            <a:noFill/>
            <a:ln w="1270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2222" name="object 27">
            <a:extLst>
              <a:ext uri="{FF2B5EF4-FFF2-40B4-BE49-F238E27FC236}">
                <a16:creationId xmlns:a16="http://schemas.microsoft.com/office/drawing/2014/main" id="{580F0E79-1A67-BE77-1DB7-6139C64426C8}"/>
              </a:ext>
            </a:extLst>
          </p:cNvPr>
          <p:cNvSpPr txBox="1">
            <a:spLocks noChangeArrowheads="1"/>
          </p:cNvSpPr>
          <p:nvPr/>
        </p:nvSpPr>
        <p:spPr bwMode="auto">
          <a:xfrm>
            <a:off x="4646613" y="3614738"/>
            <a:ext cx="4305300" cy="63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just">
              <a:spcBef>
                <a:spcPts val="75"/>
              </a:spcBef>
              <a:buClrTx/>
              <a:buSzTx/>
              <a:buFontTx/>
              <a:buNone/>
            </a:pPr>
            <a:r>
              <a:rPr lang="zh-TW" altLang="zh-TW" sz="1300">
                <a:latin typeface="微軟正黑體" panose="020B0604030504040204" pitchFamily="34" charset="-120"/>
                <a:ea typeface="微軟正黑體" panose="020B0604030504040204" pitchFamily="34" charset="-120"/>
              </a:rPr>
              <a:t>若學生對於「</a:t>
            </a:r>
            <a:r>
              <a:rPr lang="zh-TW" altLang="zh-TW" sz="1300">
                <a:solidFill>
                  <a:srgbClr val="FF0000"/>
                </a:solidFill>
                <a:latin typeface="微軟正黑體" panose="020B0604030504040204" pitchFamily="34" charset="-120"/>
                <a:ea typeface="微軟正黑體" panose="020B0604030504040204" pitchFamily="34" charset="-120"/>
              </a:rPr>
              <a:t>學校</a:t>
            </a:r>
            <a:r>
              <a:rPr lang="zh-TW" altLang="zh-TW" sz="1300">
                <a:latin typeface="微軟正黑體" panose="020B0604030504040204" pitchFamily="34" charset="-120"/>
                <a:ea typeface="微軟正黑體" panose="020B0604030504040204" pitchFamily="34" charset="-120"/>
              </a:rPr>
              <a:t>」的需求較為明確，則建議可以參加五專</a:t>
            </a:r>
            <a:r>
              <a:rPr lang="zh-TW" altLang="zh-TW" sz="1300">
                <a:solidFill>
                  <a:srgbClr val="FF0000"/>
                </a:solidFill>
                <a:latin typeface="微軟正黑體" panose="020B0604030504040204" pitchFamily="34" charset="-120"/>
                <a:ea typeface="微軟正黑體" panose="020B0604030504040204" pitchFamily="34" charset="-120"/>
              </a:rPr>
              <a:t>聯合免試入學</a:t>
            </a:r>
            <a:r>
              <a:rPr lang="zh-TW" altLang="zh-TW" sz="1300">
                <a:latin typeface="微軟正黑體" panose="020B0604030504040204" pitchFamily="34" charset="-120"/>
                <a:ea typeface="微軟正黑體" panose="020B0604030504040204" pitchFamily="34" charset="-120"/>
              </a:rPr>
              <a:t>，鎖定志願學校，該校所有招生科組皆可撕榜。</a:t>
            </a:r>
          </a:p>
        </p:txBody>
      </p:sp>
      <p:grpSp>
        <p:nvGrpSpPr>
          <p:cNvPr id="222223" name="object 28">
            <a:extLst>
              <a:ext uri="{FF2B5EF4-FFF2-40B4-BE49-F238E27FC236}">
                <a16:creationId xmlns:a16="http://schemas.microsoft.com/office/drawing/2014/main" id="{37976D99-DCAF-B914-1542-0B1E7C6BDA8B}"/>
              </a:ext>
            </a:extLst>
          </p:cNvPr>
          <p:cNvGrpSpPr>
            <a:grpSpLocks/>
          </p:cNvGrpSpPr>
          <p:nvPr/>
        </p:nvGrpSpPr>
        <p:grpSpPr bwMode="auto">
          <a:xfrm>
            <a:off x="212725" y="5013325"/>
            <a:ext cx="3421063" cy="793750"/>
            <a:chOff x="282689" y="5542216"/>
            <a:chExt cx="4563110" cy="1058545"/>
          </a:xfrm>
        </p:grpSpPr>
        <p:sp>
          <p:nvSpPr>
            <p:cNvPr id="222234" name="object 29">
              <a:extLst>
                <a:ext uri="{FF2B5EF4-FFF2-40B4-BE49-F238E27FC236}">
                  <a16:creationId xmlns:a16="http://schemas.microsoft.com/office/drawing/2014/main" id="{E79F38A0-1D79-6804-24D6-07D14F8441C6}"/>
                </a:ext>
              </a:extLst>
            </p:cNvPr>
            <p:cNvSpPr>
              <a:spLocks/>
            </p:cNvSpPr>
            <p:nvPr/>
          </p:nvSpPr>
          <p:spPr bwMode="auto">
            <a:xfrm>
              <a:off x="285864" y="5545391"/>
              <a:ext cx="4556760" cy="1052195"/>
            </a:xfrm>
            <a:custGeom>
              <a:avLst/>
              <a:gdLst>
                <a:gd name="T0" fmla="*/ 4556252 w 4556760"/>
                <a:gd name="T1" fmla="*/ 0 h 1052195"/>
                <a:gd name="T2" fmla="*/ 0 w 4556760"/>
                <a:gd name="T3" fmla="*/ 0 h 1052195"/>
                <a:gd name="T4" fmla="*/ 0 w 4556760"/>
                <a:gd name="T5" fmla="*/ 1052055 h 1052195"/>
                <a:gd name="T6" fmla="*/ 4556252 w 4556760"/>
                <a:gd name="T7" fmla="*/ 1052055 h 1052195"/>
                <a:gd name="T8" fmla="*/ 4556252 w 4556760"/>
                <a:gd name="T9" fmla="*/ 0 h 10521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56760" h="1052195">
                  <a:moveTo>
                    <a:pt x="4556252" y="0"/>
                  </a:moveTo>
                  <a:lnTo>
                    <a:pt x="0" y="0"/>
                  </a:lnTo>
                  <a:lnTo>
                    <a:pt x="0" y="1052055"/>
                  </a:lnTo>
                  <a:lnTo>
                    <a:pt x="4556252" y="1052055"/>
                  </a:lnTo>
                  <a:lnTo>
                    <a:pt x="4556252" y="0"/>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2235" name="object 30">
              <a:extLst>
                <a:ext uri="{FF2B5EF4-FFF2-40B4-BE49-F238E27FC236}">
                  <a16:creationId xmlns:a16="http://schemas.microsoft.com/office/drawing/2014/main" id="{0D108D22-9656-CFD9-05E2-ECD45FE4A655}"/>
                </a:ext>
              </a:extLst>
            </p:cNvPr>
            <p:cNvSpPr>
              <a:spLocks/>
            </p:cNvSpPr>
            <p:nvPr/>
          </p:nvSpPr>
          <p:spPr bwMode="auto">
            <a:xfrm>
              <a:off x="285864" y="5545391"/>
              <a:ext cx="4556760" cy="1052195"/>
            </a:xfrm>
            <a:custGeom>
              <a:avLst/>
              <a:gdLst>
                <a:gd name="T0" fmla="*/ 0 w 4556760"/>
                <a:gd name="T1" fmla="*/ 1052055 h 1052195"/>
                <a:gd name="T2" fmla="*/ 4556252 w 4556760"/>
                <a:gd name="T3" fmla="*/ 1052055 h 1052195"/>
                <a:gd name="T4" fmla="*/ 4556252 w 4556760"/>
                <a:gd name="T5" fmla="*/ 0 h 1052195"/>
                <a:gd name="T6" fmla="*/ 0 w 4556760"/>
                <a:gd name="T7" fmla="*/ 0 h 1052195"/>
                <a:gd name="T8" fmla="*/ 0 w 4556760"/>
                <a:gd name="T9" fmla="*/ 1052055 h 105219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56760" h="1052195">
                  <a:moveTo>
                    <a:pt x="0" y="1052055"/>
                  </a:moveTo>
                  <a:lnTo>
                    <a:pt x="4556252" y="1052055"/>
                  </a:lnTo>
                  <a:lnTo>
                    <a:pt x="4556252" y="0"/>
                  </a:lnTo>
                  <a:lnTo>
                    <a:pt x="0" y="0"/>
                  </a:lnTo>
                  <a:lnTo>
                    <a:pt x="0" y="1052055"/>
                  </a:lnTo>
                  <a:close/>
                </a:path>
              </a:pathLst>
            </a:custGeom>
            <a:noFill/>
            <a:ln w="6350">
              <a:solidFill>
                <a:srgbClr val="6600C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2224" name="object 31">
            <a:extLst>
              <a:ext uri="{FF2B5EF4-FFF2-40B4-BE49-F238E27FC236}">
                <a16:creationId xmlns:a16="http://schemas.microsoft.com/office/drawing/2014/main" id="{F862BA5F-8D3F-C674-6822-7B9568836A14}"/>
              </a:ext>
            </a:extLst>
          </p:cNvPr>
          <p:cNvSpPr txBox="1">
            <a:spLocks noChangeArrowheads="1"/>
          </p:cNvSpPr>
          <p:nvPr/>
        </p:nvSpPr>
        <p:spPr bwMode="auto">
          <a:xfrm>
            <a:off x="273050" y="5132388"/>
            <a:ext cx="25654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55245" rIns="0" bIns="0">
            <a:spAutoFit/>
          </a:bodyPr>
          <a:lstStyle>
            <a:lvl1pPr marL="265113" indent="-255588">
              <a:spcBef>
                <a:spcPct val="20000"/>
              </a:spcBef>
              <a:buClr>
                <a:schemeClr val="accent1"/>
              </a:buClr>
              <a:buSzPct val="50000"/>
              <a:buFont typeface="Wingdings 2" panose="05020102010507070707" pitchFamily="18" charset="2"/>
              <a:buChar char=""/>
              <a:tabLst>
                <a:tab pos="265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65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5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9pPr>
          </a:lstStyle>
          <a:p>
            <a:pPr>
              <a:spcBef>
                <a:spcPts val="438"/>
              </a:spcBef>
              <a:buClrTx/>
              <a:buSzTx/>
              <a:buFont typeface="Wingdings" panose="05000000000000000000" pitchFamily="2" charset="2"/>
              <a:buChar char=""/>
            </a:pPr>
            <a:r>
              <a:rPr lang="zh-TW" altLang="zh-TW" sz="1200">
                <a:latin typeface="微軟正黑體" panose="020B0604030504040204" pitchFamily="34" charset="-120"/>
                <a:ea typeface="微軟正黑體" panose="020B0604030504040204" pitchFamily="34" charset="-120"/>
              </a:rPr>
              <a:t>不限學校、地區，但限</a:t>
            </a:r>
            <a:r>
              <a:rPr lang="zh-TW" altLang="zh-TW" sz="1200">
                <a:latin typeface="Trebuchet MS" panose="020B0603020202020204" pitchFamily="34" charset="0"/>
              </a:rPr>
              <a:t>1</a:t>
            </a:r>
            <a:r>
              <a:rPr lang="zh-TW" altLang="zh-TW" sz="1200">
                <a:latin typeface="微軟正黑體" panose="020B0604030504040204" pitchFamily="34" charset="-120"/>
                <a:ea typeface="微軟正黑體" panose="020B0604030504040204" pitchFamily="34" charset="-120"/>
              </a:rPr>
              <a:t>校</a:t>
            </a:r>
            <a:r>
              <a:rPr lang="zh-TW" altLang="zh-TW" sz="1200">
                <a:latin typeface="Trebuchet MS" panose="020B0603020202020204" pitchFamily="34" charset="0"/>
              </a:rPr>
              <a:t>1</a:t>
            </a:r>
            <a:r>
              <a:rPr lang="zh-TW" altLang="zh-TW" sz="1200">
                <a:latin typeface="微軟正黑體" panose="020B0604030504040204" pitchFamily="34" charset="-120"/>
                <a:ea typeface="微軟正黑體" panose="020B0604030504040204" pitchFamily="34" charset="-120"/>
              </a:rPr>
              <a:t>科組。</a:t>
            </a:r>
          </a:p>
          <a:p>
            <a:pPr>
              <a:spcBef>
                <a:spcPts val="363"/>
              </a:spcBef>
              <a:buClr>
                <a:srgbClr val="000000"/>
              </a:buClr>
              <a:buSzTx/>
              <a:buFont typeface="Wingdings" panose="05000000000000000000" pitchFamily="2" charset="2"/>
              <a:buChar char=""/>
            </a:pPr>
            <a:r>
              <a:rPr lang="zh-TW" altLang="zh-TW" sz="1200">
                <a:solidFill>
                  <a:srgbClr val="FF0000"/>
                </a:solidFill>
                <a:latin typeface="微軟正黑體" panose="020B0604030504040204" pitchFamily="34" charset="-120"/>
                <a:ea typeface="微軟正黑體" panose="020B0604030504040204" pitchFamily="34" charset="-120"/>
              </a:rPr>
              <a:t>現場登記分發報到。</a:t>
            </a:r>
            <a:endParaRPr lang="zh-TW" altLang="zh-TW" sz="1200">
              <a:latin typeface="微軟正黑體" panose="020B0604030504040204" pitchFamily="34" charset="-120"/>
              <a:ea typeface="微軟正黑體" panose="020B0604030504040204" pitchFamily="34" charset="-120"/>
            </a:endParaRPr>
          </a:p>
        </p:txBody>
      </p:sp>
      <p:grpSp>
        <p:nvGrpSpPr>
          <p:cNvPr id="222225" name="object 32">
            <a:extLst>
              <a:ext uri="{FF2B5EF4-FFF2-40B4-BE49-F238E27FC236}">
                <a16:creationId xmlns:a16="http://schemas.microsoft.com/office/drawing/2014/main" id="{0540BD7D-6000-3AEE-FCE9-BF82A7FBB1CA}"/>
              </a:ext>
            </a:extLst>
          </p:cNvPr>
          <p:cNvGrpSpPr>
            <a:grpSpLocks/>
          </p:cNvGrpSpPr>
          <p:nvPr/>
        </p:nvGrpSpPr>
        <p:grpSpPr bwMode="auto">
          <a:xfrm>
            <a:off x="325438" y="4714875"/>
            <a:ext cx="2228850" cy="398463"/>
            <a:chOff x="432943" y="5143042"/>
            <a:chExt cx="2971800" cy="532765"/>
          </a:xfrm>
        </p:grpSpPr>
        <p:sp>
          <p:nvSpPr>
            <p:cNvPr id="222232" name="object 33">
              <a:extLst>
                <a:ext uri="{FF2B5EF4-FFF2-40B4-BE49-F238E27FC236}">
                  <a16:creationId xmlns:a16="http://schemas.microsoft.com/office/drawing/2014/main" id="{EE542D19-DE0E-3C9A-F782-002028D7D187}"/>
                </a:ext>
              </a:extLst>
            </p:cNvPr>
            <p:cNvSpPr>
              <a:spLocks/>
            </p:cNvSpPr>
            <p:nvPr/>
          </p:nvSpPr>
          <p:spPr bwMode="auto">
            <a:xfrm>
              <a:off x="442468" y="5152567"/>
              <a:ext cx="2952750" cy="513715"/>
            </a:xfrm>
            <a:custGeom>
              <a:avLst/>
              <a:gdLst>
                <a:gd name="T0" fmla="*/ 2952369 w 2952750"/>
                <a:gd name="T1" fmla="*/ 0 h 513714"/>
                <a:gd name="T2" fmla="*/ 0 w 2952750"/>
                <a:gd name="T3" fmla="*/ 0 h 513714"/>
                <a:gd name="T4" fmla="*/ 0 w 2952750"/>
                <a:gd name="T5" fmla="*/ 513677 h 513714"/>
                <a:gd name="T6" fmla="*/ 2952369 w 2952750"/>
                <a:gd name="T7" fmla="*/ 513677 h 513714"/>
                <a:gd name="T8" fmla="*/ 2952369 w 2952750"/>
                <a:gd name="T9" fmla="*/ 0 h 5137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52750" h="513714">
                  <a:moveTo>
                    <a:pt x="2952369" y="0"/>
                  </a:moveTo>
                  <a:lnTo>
                    <a:pt x="0" y="0"/>
                  </a:lnTo>
                  <a:lnTo>
                    <a:pt x="0" y="513651"/>
                  </a:lnTo>
                  <a:lnTo>
                    <a:pt x="2952369" y="513651"/>
                  </a:lnTo>
                  <a:lnTo>
                    <a:pt x="2952369" y="0"/>
                  </a:lnTo>
                  <a:close/>
                </a:path>
              </a:pathLst>
            </a:custGeom>
            <a:solidFill>
              <a:srgbClr val="9999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2233" name="object 34">
              <a:extLst>
                <a:ext uri="{FF2B5EF4-FFF2-40B4-BE49-F238E27FC236}">
                  <a16:creationId xmlns:a16="http://schemas.microsoft.com/office/drawing/2014/main" id="{E620F4D8-735D-B0D8-05EF-3774AF68417E}"/>
                </a:ext>
              </a:extLst>
            </p:cNvPr>
            <p:cNvSpPr>
              <a:spLocks/>
            </p:cNvSpPr>
            <p:nvPr/>
          </p:nvSpPr>
          <p:spPr bwMode="auto">
            <a:xfrm>
              <a:off x="442468" y="5152567"/>
              <a:ext cx="2952750" cy="513715"/>
            </a:xfrm>
            <a:custGeom>
              <a:avLst/>
              <a:gdLst>
                <a:gd name="T0" fmla="*/ 0 w 2952750"/>
                <a:gd name="T1" fmla="*/ 513677 h 513714"/>
                <a:gd name="T2" fmla="*/ 2952369 w 2952750"/>
                <a:gd name="T3" fmla="*/ 513677 h 513714"/>
                <a:gd name="T4" fmla="*/ 2952369 w 2952750"/>
                <a:gd name="T5" fmla="*/ 0 h 513714"/>
                <a:gd name="T6" fmla="*/ 0 w 2952750"/>
                <a:gd name="T7" fmla="*/ 0 h 513714"/>
                <a:gd name="T8" fmla="*/ 0 w 2952750"/>
                <a:gd name="T9" fmla="*/ 513677 h 5137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952750" h="513714">
                  <a:moveTo>
                    <a:pt x="0" y="513651"/>
                  </a:moveTo>
                  <a:lnTo>
                    <a:pt x="2952369" y="513651"/>
                  </a:lnTo>
                  <a:lnTo>
                    <a:pt x="2952369" y="0"/>
                  </a:lnTo>
                  <a:lnTo>
                    <a:pt x="0" y="0"/>
                  </a:lnTo>
                  <a:lnTo>
                    <a:pt x="0" y="513651"/>
                  </a:lnTo>
                  <a:close/>
                </a:path>
              </a:pathLst>
            </a:custGeom>
            <a:noFill/>
            <a:ln w="19049">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2226" name="object 35">
            <a:extLst>
              <a:ext uri="{FF2B5EF4-FFF2-40B4-BE49-F238E27FC236}">
                <a16:creationId xmlns:a16="http://schemas.microsoft.com/office/drawing/2014/main" id="{CDBCD21E-1EA8-BDF6-1EDC-05CD5B4662BB}"/>
              </a:ext>
            </a:extLst>
          </p:cNvPr>
          <p:cNvSpPr txBox="1">
            <a:spLocks noChangeArrowheads="1"/>
          </p:cNvSpPr>
          <p:nvPr/>
        </p:nvSpPr>
        <p:spPr bwMode="auto">
          <a:xfrm>
            <a:off x="331788" y="4721225"/>
            <a:ext cx="2214562"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905" rIns="0" bIns="0">
            <a:spAutoFit/>
          </a:bodyPr>
          <a:lstStyle>
            <a:lvl1pPr marL="49530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r>
              <a:rPr lang="zh-TW" altLang="zh-TW" sz="2400">
                <a:solidFill>
                  <a:srgbClr val="FFFFFF"/>
                </a:solidFill>
                <a:latin typeface="微軟正黑體" panose="020B0604030504040204" pitchFamily="34" charset="-120"/>
                <a:ea typeface="微軟正黑體" panose="020B0604030504040204" pitchFamily="34" charset="-120"/>
              </a:rPr>
              <a:t>完全免試</a:t>
            </a:r>
            <a:endParaRPr lang="zh-TW" altLang="zh-TW" sz="2400">
              <a:latin typeface="微軟正黑體" panose="020B0604030504040204" pitchFamily="34" charset="-120"/>
              <a:ea typeface="微軟正黑體" panose="020B0604030504040204" pitchFamily="34" charset="-120"/>
            </a:endParaRPr>
          </a:p>
        </p:txBody>
      </p:sp>
      <p:grpSp>
        <p:nvGrpSpPr>
          <p:cNvPr id="222227" name="object 36">
            <a:extLst>
              <a:ext uri="{FF2B5EF4-FFF2-40B4-BE49-F238E27FC236}">
                <a16:creationId xmlns:a16="http://schemas.microsoft.com/office/drawing/2014/main" id="{CB5A40DB-BD0F-7203-4352-F19CDC1A37AC}"/>
              </a:ext>
            </a:extLst>
          </p:cNvPr>
          <p:cNvGrpSpPr>
            <a:grpSpLocks/>
          </p:cNvGrpSpPr>
          <p:nvPr/>
        </p:nvGrpSpPr>
        <p:grpSpPr bwMode="auto">
          <a:xfrm>
            <a:off x="3857625" y="4713288"/>
            <a:ext cx="5224463" cy="1244600"/>
            <a:chOff x="5144134" y="5140833"/>
            <a:chExt cx="6965950" cy="1659889"/>
          </a:xfrm>
        </p:grpSpPr>
        <p:sp>
          <p:nvSpPr>
            <p:cNvPr id="222230" name="object 37">
              <a:extLst>
                <a:ext uri="{FF2B5EF4-FFF2-40B4-BE49-F238E27FC236}">
                  <a16:creationId xmlns:a16="http://schemas.microsoft.com/office/drawing/2014/main" id="{5DE886F8-74C0-C0C1-5E94-D8F43832B12E}"/>
                </a:ext>
              </a:extLst>
            </p:cNvPr>
            <p:cNvSpPr>
              <a:spLocks/>
            </p:cNvSpPr>
            <p:nvPr/>
          </p:nvSpPr>
          <p:spPr bwMode="auto">
            <a:xfrm>
              <a:off x="5150484" y="5147183"/>
              <a:ext cx="6953250" cy="1647189"/>
            </a:xfrm>
            <a:custGeom>
              <a:avLst/>
              <a:gdLst>
                <a:gd name="T0" fmla="*/ 823467 w 6953250"/>
                <a:gd name="T1" fmla="*/ 0 h 1647190"/>
                <a:gd name="T2" fmla="*/ 0 w 6953250"/>
                <a:gd name="T3" fmla="*/ 823455 h 1647190"/>
                <a:gd name="T4" fmla="*/ 823467 w 6953250"/>
                <a:gd name="T5" fmla="*/ 1646878 h 1647190"/>
                <a:gd name="T6" fmla="*/ 823467 w 6953250"/>
                <a:gd name="T7" fmla="*/ 1235150 h 1647190"/>
                <a:gd name="T8" fmla="*/ 6952996 w 6953250"/>
                <a:gd name="T9" fmla="*/ 1235150 h 1647190"/>
                <a:gd name="T10" fmla="*/ 6952996 w 6953250"/>
                <a:gd name="T11" fmla="*/ 411734 h 1647190"/>
                <a:gd name="T12" fmla="*/ 823467 w 6953250"/>
                <a:gd name="T13" fmla="*/ 411734 h 1647190"/>
                <a:gd name="T14" fmla="*/ 823467 w 6953250"/>
                <a:gd name="T15" fmla="*/ 0 h 16471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53250" h="1647190">
                  <a:moveTo>
                    <a:pt x="823467" y="0"/>
                  </a:moveTo>
                  <a:lnTo>
                    <a:pt x="0" y="823455"/>
                  </a:lnTo>
                  <a:lnTo>
                    <a:pt x="823467" y="1646904"/>
                  </a:lnTo>
                  <a:lnTo>
                    <a:pt x="823467" y="1235176"/>
                  </a:lnTo>
                  <a:lnTo>
                    <a:pt x="6952996" y="1235176"/>
                  </a:lnTo>
                  <a:lnTo>
                    <a:pt x="6952996" y="411734"/>
                  </a:lnTo>
                  <a:lnTo>
                    <a:pt x="823467" y="411734"/>
                  </a:lnTo>
                  <a:lnTo>
                    <a:pt x="823467" y="0"/>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2231" name="object 38">
              <a:extLst>
                <a:ext uri="{FF2B5EF4-FFF2-40B4-BE49-F238E27FC236}">
                  <a16:creationId xmlns:a16="http://schemas.microsoft.com/office/drawing/2014/main" id="{D804841A-3360-2446-26D3-EA292DBD0257}"/>
                </a:ext>
              </a:extLst>
            </p:cNvPr>
            <p:cNvSpPr>
              <a:spLocks/>
            </p:cNvSpPr>
            <p:nvPr/>
          </p:nvSpPr>
          <p:spPr bwMode="auto">
            <a:xfrm>
              <a:off x="5150484" y="5147183"/>
              <a:ext cx="6953250" cy="1647189"/>
            </a:xfrm>
            <a:custGeom>
              <a:avLst/>
              <a:gdLst>
                <a:gd name="T0" fmla="*/ 6952996 w 6953250"/>
                <a:gd name="T1" fmla="*/ 411734 h 1647190"/>
                <a:gd name="T2" fmla="*/ 823467 w 6953250"/>
                <a:gd name="T3" fmla="*/ 411734 h 1647190"/>
                <a:gd name="T4" fmla="*/ 823467 w 6953250"/>
                <a:gd name="T5" fmla="*/ 0 h 1647190"/>
                <a:gd name="T6" fmla="*/ 0 w 6953250"/>
                <a:gd name="T7" fmla="*/ 823455 h 1647190"/>
                <a:gd name="T8" fmla="*/ 823467 w 6953250"/>
                <a:gd name="T9" fmla="*/ 1646878 h 1647190"/>
                <a:gd name="T10" fmla="*/ 823467 w 6953250"/>
                <a:gd name="T11" fmla="*/ 1235150 h 1647190"/>
                <a:gd name="T12" fmla="*/ 6952996 w 6953250"/>
                <a:gd name="T13" fmla="*/ 1235150 h 1647190"/>
                <a:gd name="T14" fmla="*/ 6952996 w 6953250"/>
                <a:gd name="T15" fmla="*/ 411734 h 16471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6953250" h="1647190">
                  <a:moveTo>
                    <a:pt x="6952996" y="411734"/>
                  </a:moveTo>
                  <a:lnTo>
                    <a:pt x="823467" y="411734"/>
                  </a:lnTo>
                  <a:lnTo>
                    <a:pt x="823467" y="0"/>
                  </a:lnTo>
                  <a:lnTo>
                    <a:pt x="0" y="823455"/>
                  </a:lnTo>
                  <a:lnTo>
                    <a:pt x="823467" y="1646904"/>
                  </a:lnTo>
                  <a:lnTo>
                    <a:pt x="823467" y="1235176"/>
                  </a:lnTo>
                  <a:lnTo>
                    <a:pt x="6952996" y="1235176"/>
                  </a:lnTo>
                  <a:lnTo>
                    <a:pt x="6952996" y="411734"/>
                  </a:lnTo>
                  <a:close/>
                </a:path>
              </a:pathLst>
            </a:custGeom>
            <a:noFill/>
            <a:ln w="12700">
              <a:solidFill>
                <a:srgbClr val="6600C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2228" name="object 39">
            <a:extLst>
              <a:ext uri="{FF2B5EF4-FFF2-40B4-BE49-F238E27FC236}">
                <a16:creationId xmlns:a16="http://schemas.microsoft.com/office/drawing/2014/main" id="{8E50110A-DCFA-181C-DD44-9348BB185283}"/>
              </a:ext>
            </a:extLst>
          </p:cNvPr>
          <p:cNvSpPr txBox="1">
            <a:spLocks noChangeArrowheads="1"/>
          </p:cNvSpPr>
          <p:nvPr/>
        </p:nvSpPr>
        <p:spPr bwMode="auto">
          <a:xfrm>
            <a:off x="4610100" y="5068888"/>
            <a:ext cx="43053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微軟正黑體" panose="020B0604030504040204" pitchFamily="34" charset="-120"/>
                <a:ea typeface="微軟正黑體" panose="020B0604030504040204" pitchFamily="34" charset="-120"/>
              </a:rPr>
              <a:t>若學生對於「</a:t>
            </a:r>
            <a:r>
              <a:rPr lang="zh-TW" altLang="zh-TW" sz="1300">
                <a:solidFill>
                  <a:srgbClr val="FF0000"/>
                </a:solidFill>
                <a:latin typeface="微軟正黑體" panose="020B0604030504040204" pitchFamily="34" charset="-120"/>
                <a:ea typeface="微軟正黑體" panose="020B0604030504040204" pitchFamily="34" charset="-120"/>
              </a:rPr>
              <a:t>就近入學</a:t>
            </a:r>
            <a:r>
              <a:rPr lang="zh-TW" altLang="zh-TW" sz="1300">
                <a:latin typeface="微軟正黑體" panose="020B0604030504040204" pitchFamily="34" charset="-120"/>
                <a:ea typeface="微軟正黑體" panose="020B0604030504040204" pitchFamily="34" charset="-120"/>
              </a:rPr>
              <a:t>」的需求較為明確，則可參加五專</a:t>
            </a:r>
            <a:r>
              <a:rPr lang="zh-TW" altLang="zh-TW" sz="1300">
                <a:solidFill>
                  <a:srgbClr val="FF0000"/>
                </a:solidFill>
                <a:latin typeface="微軟正黑體" panose="020B0604030504040204" pitchFamily="34" charset="-120"/>
                <a:ea typeface="微軟正黑體" panose="020B0604030504040204" pitchFamily="34" charset="-120"/>
              </a:rPr>
              <a:t>完全免試入學</a:t>
            </a:r>
            <a:r>
              <a:rPr lang="zh-TW" altLang="zh-TW" sz="1300">
                <a:latin typeface="微軟正黑體" panose="020B0604030504040204" pitchFamily="34" charset="-120"/>
                <a:ea typeface="微軟正黑體" panose="020B0604030504040204" pitchFamily="34" charset="-120"/>
              </a:rPr>
              <a:t>， 選擇離家近的學校報名。</a:t>
            </a:r>
          </a:p>
        </p:txBody>
      </p:sp>
      <p:sp>
        <p:nvSpPr>
          <p:cNvPr id="222229" name="object 40">
            <a:extLst>
              <a:ext uri="{FF2B5EF4-FFF2-40B4-BE49-F238E27FC236}">
                <a16:creationId xmlns:a16="http://schemas.microsoft.com/office/drawing/2014/main" id="{9A548468-B380-85EF-A662-502F936C2B94}"/>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06563158-EB73-4571-9121-D0C725A71ECA}" type="slidenum">
              <a:rPr lang="zh-TW" altLang="zh-TW" sz="1200">
                <a:solidFill>
                  <a:srgbClr val="898989"/>
                </a:solidFill>
              </a:rPr>
              <a:pPr>
                <a:spcBef>
                  <a:spcPts val="13"/>
                </a:spcBef>
                <a:buClrTx/>
                <a:buSzTx/>
                <a:buFontTx/>
                <a:buNone/>
              </a:pPr>
              <a:t>192</a:t>
            </a:fld>
            <a:endParaRPr lang="zh-TW" altLang="zh-TW" sz="1200">
              <a:solidFill>
                <a:srgbClr val="898989"/>
              </a:solidFill>
            </a:endParaRP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4" name="object 2">
            <a:extLst>
              <a:ext uri="{FF2B5EF4-FFF2-40B4-BE49-F238E27FC236}">
                <a16:creationId xmlns:a16="http://schemas.microsoft.com/office/drawing/2014/main" id="{23CD8FF9-4879-4BB8-2755-C7B204BBCA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3235" name="object 3">
            <a:extLst>
              <a:ext uri="{FF2B5EF4-FFF2-40B4-BE49-F238E27FC236}">
                <a16:creationId xmlns:a16="http://schemas.microsoft.com/office/drawing/2014/main" id="{2A19243E-3147-C266-0F1E-67EDC740BC82}"/>
              </a:ext>
            </a:extLst>
          </p:cNvPr>
          <p:cNvGrpSpPr>
            <a:grpSpLocks/>
          </p:cNvGrpSpPr>
          <p:nvPr/>
        </p:nvGrpSpPr>
        <p:grpSpPr bwMode="auto">
          <a:xfrm>
            <a:off x="673100" y="2601913"/>
            <a:ext cx="811213" cy="811212"/>
            <a:chOff x="897394" y="2325877"/>
            <a:chExt cx="1081405" cy="1081405"/>
          </a:xfrm>
        </p:grpSpPr>
        <p:pic>
          <p:nvPicPr>
            <p:cNvPr id="223237" name="object 4">
              <a:extLst>
                <a:ext uri="{FF2B5EF4-FFF2-40B4-BE49-F238E27FC236}">
                  <a16:creationId xmlns:a16="http://schemas.microsoft.com/office/drawing/2014/main" id="{C2867FBF-7673-C87C-B158-C5C2DB17B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94" y="2325877"/>
              <a:ext cx="1080884" cy="108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38" name="object 5">
              <a:extLst>
                <a:ext uri="{FF2B5EF4-FFF2-40B4-BE49-F238E27FC236}">
                  <a16:creationId xmlns:a16="http://schemas.microsoft.com/office/drawing/2014/main" id="{07AFDCE9-B23B-1212-E6F1-D465BDA55C4B}"/>
                </a:ext>
              </a:extLst>
            </p:cNvPr>
            <p:cNvSpPr>
              <a:spLocks/>
            </p:cNvSpPr>
            <p:nvPr/>
          </p:nvSpPr>
          <p:spPr bwMode="auto">
            <a:xfrm>
              <a:off x="1005484" y="2433954"/>
              <a:ext cx="864869" cy="864869"/>
            </a:xfrm>
            <a:custGeom>
              <a:avLst/>
              <a:gdLst>
                <a:gd name="T0" fmla="*/ 0 w 864869"/>
                <a:gd name="T1" fmla="*/ 432308 h 864870"/>
                <a:gd name="T2" fmla="*/ 2537 w 864869"/>
                <a:gd name="T3" fmla="*/ 385202 h 864870"/>
                <a:gd name="T4" fmla="*/ 9972 w 864869"/>
                <a:gd name="T5" fmla="*/ 339566 h 864870"/>
                <a:gd name="T6" fmla="*/ 22043 w 864869"/>
                <a:gd name="T7" fmla="*/ 295664 h 864870"/>
                <a:gd name="T8" fmla="*/ 38485 w 864869"/>
                <a:gd name="T9" fmla="*/ 253758 h 864870"/>
                <a:gd name="T10" fmla="*/ 59034 w 864869"/>
                <a:gd name="T11" fmla="*/ 214112 h 864870"/>
                <a:gd name="T12" fmla="*/ 83427 w 864869"/>
                <a:gd name="T13" fmla="*/ 176991 h 864870"/>
                <a:gd name="T14" fmla="*/ 111399 w 864869"/>
                <a:gd name="T15" fmla="*/ 142657 h 864870"/>
                <a:gd name="T16" fmla="*/ 142688 w 864869"/>
                <a:gd name="T17" fmla="*/ 111376 h 864870"/>
                <a:gd name="T18" fmla="*/ 177029 w 864869"/>
                <a:gd name="T19" fmla="*/ 83409 h 864870"/>
                <a:gd name="T20" fmla="*/ 214159 w 864869"/>
                <a:gd name="T21" fmla="*/ 59022 h 864870"/>
                <a:gd name="T22" fmla="*/ 253814 w 864869"/>
                <a:gd name="T23" fmla="*/ 38477 h 864870"/>
                <a:gd name="T24" fmla="*/ 295730 w 864869"/>
                <a:gd name="T25" fmla="*/ 22039 h 864870"/>
                <a:gd name="T26" fmla="*/ 339644 w 864869"/>
                <a:gd name="T27" fmla="*/ 9970 h 864870"/>
                <a:gd name="T28" fmla="*/ 385292 w 864869"/>
                <a:gd name="T29" fmla="*/ 2536 h 864870"/>
                <a:gd name="T30" fmla="*/ 432409 w 864869"/>
                <a:gd name="T31" fmla="*/ 0 h 864870"/>
                <a:gd name="T32" fmla="*/ 479514 w 864869"/>
                <a:gd name="T33" fmla="*/ 2536 h 864870"/>
                <a:gd name="T34" fmla="*/ 525150 w 864869"/>
                <a:gd name="T35" fmla="*/ 9970 h 864870"/>
                <a:gd name="T36" fmla="*/ 569053 w 864869"/>
                <a:gd name="T37" fmla="*/ 22039 h 864870"/>
                <a:gd name="T38" fmla="*/ 610959 w 864869"/>
                <a:gd name="T39" fmla="*/ 38477 h 864870"/>
                <a:gd name="T40" fmla="*/ 650605 w 864869"/>
                <a:gd name="T41" fmla="*/ 59022 h 864870"/>
                <a:gd name="T42" fmla="*/ 687726 w 864869"/>
                <a:gd name="T43" fmla="*/ 83409 h 864870"/>
                <a:gd name="T44" fmla="*/ 722059 w 864869"/>
                <a:gd name="T45" fmla="*/ 111376 h 864870"/>
                <a:gd name="T46" fmla="*/ 753341 w 864869"/>
                <a:gd name="T47" fmla="*/ 142657 h 864870"/>
                <a:gd name="T48" fmla="*/ 781308 w 864869"/>
                <a:gd name="T49" fmla="*/ 176991 h 864870"/>
                <a:gd name="T50" fmla="*/ 805695 w 864869"/>
                <a:gd name="T51" fmla="*/ 214112 h 864870"/>
                <a:gd name="T52" fmla="*/ 826240 w 864869"/>
                <a:gd name="T53" fmla="*/ 253758 h 864870"/>
                <a:gd name="T54" fmla="*/ 842678 w 864869"/>
                <a:gd name="T55" fmla="*/ 295664 h 864870"/>
                <a:gd name="T56" fmla="*/ 854746 w 864869"/>
                <a:gd name="T57" fmla="*/ 339566 h 864870"/>
                <a:gd name="T58" fmla="*/ 862180 w 864869"/>
                <a:gd name="T59" fmla="*/ 385202 h 864870"/>
                <a:gd name="T60" fmla="*/ 864717 w 864869"/>
                <a:gd name="T61" fmla="*/ 432308 h 864870"/>
                <a:gd name="T62" fmla="*/ 862180 w 864869"/>
                <a:gd name="T63" fmla="*/ 479388 h 864870"/>
                <a:gd name="T64" fmla="*/ 854746 w 864869"/>
                <a:gd name="T65" fmla="*/ 525029 h 864870"/>
                <a:gd name="T66" fmla="*/ 842678 w 864869"/>
                <a:gd name="T67" fmla="*/ 568939 h 864870"/>
                <a:gd name="T68" fmla="*/ 826240 w 864869"/>
                <a:gd name="T69" fmla="*/ 610854 h 864870"/>
                <a:gd name="T70" fmla="*/ 805695 w 864869"/>
                <a:gd name="T71" fmla="*/ 650510 h 864870"/>
                <a:gd name="T72" fmla="*/ 781308 w 864869"/>
                <a:gd name="T73" fmla="*/ 687643 h 864870"/>
                <a:gd name="T74" fmla="*/ 753341 w 864869"/>
                <a:gd name="T75" fmla="*/ 721989 h 864870"/>
                <a:gd name="T76" fmla="*/ 722059 w 864869"/>
                <a:gd name="T77" fmla="*/ 753283 h 864870"/>
                <a:gd name="T78" fmla="*/ 687726 w 864869"/>
                <a:gd name="T79" fmla="*/ 781262 h 864870"/>
                <a:gd name="T80" fmla="*/ 650605 w 864869"/>
                <a:gd name="T81" fmla="*/ 805662 h 864870"/>
                <a:gd name="T82" fmla="*/ 610959 w 864869"/>
                <a:gd name="T83" fmla="*/ 826217 h 864870"/>
                <a:gd name="T84" fmla="*/ 569053 w 864869"/>
                <a:gd name="T85" fmla="*/ 842664 h 864870"/>
                <a:gd name="T86" fmla="*/ 525150 w 864869"/>
                <a:gd name="T87" fmla="*/ 854739 h 864870"/>
                <a:gd name="T88" fmla="*/ 479514 w 864869"/>
                <a:gd name="T89" fmla="*/ 862178 h 864870"/>
                <a:gd name="T90" fmla="*/ 432409 w 864869"/>
                <a:gd name="T91" fmla="*/ 864717 h 864870"/>
                <a:gd name="T92" fmla="*/ 385292 w 864869"/>
                <a:gd name="T93" fmla="*/ 862178 h 864870"/>
                <a:gd name="T94" fmla="*/ 339644 w 864869"/>
                <a:gd name="T95" fmla="*/ 854739 h 864870"/>
                <a:gd name="T96" fmla="*/ 295730 w 864869"/>
                <a:gd name="T97" fmla="*/ 842664 h 864870"/>
                <a:gd name="T98" fmla="*/ 253814 w 864869"/>
                <a:gd name="T99" fmla="*/ 826217 h 864870"/>
                <a:gd name="T100" fmla="*/ 214159 w 864869"/>
                <a:gd name="T101" fmla="*/ 805662 h 864870"/>
                <a:gd name="T102" fmla="*/ 177029 w 864869"/>
                <a:gd name="T103" fmla="*/ 781262 h 864870"/>
                <a:gd name="T104" fmla="*/ 142688 w 864869"/>
                <a:gd name="T105" fmla="*/ 753283 h 864870"/>
                <a:gd name="T106" fmla="*/ 111399 w 864869"/>
                <a:gd name="T107" fmla="*/ 721989 h 864870"/>
                <a:gd name="T108" fmla="*/ 83427 w 864869"/>
                <a:gd name="T109" fmla="*/ 687643 h 864870"/>
                <a:gd name="T110" fmla="*/ 59034 w 864869"/>
                <a:gd name="T111" fmla="*/ 650510 h 864870"/>
                <a:gd name="T112" fmla="*/ 38485 w 864869"/>
                <a:gd name="T113" fmla="*/ 610854 h 864870"/>
                <a:gd name="T114" fmla="*/ 22043 w 864869"/>
                <a:gd name="T115" fmla="*/ 568939 h 864870"/>
                <a:gd name="T116" fmla="*/ 9972 w 864869"/>
                <a:gd name="T117" fmla="*/ 525029 h 864870"/>
                <a:gd name="T118" fmla="*/ 2537 w 864869"/>
                <a:gd name="T119" fmla="*/ 479388 h 864870"/>
                <a:gd name="T120" fmla="*/ 0 w 864869"/>
                <a:gd name="T121" fmla="*/ 432308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223236" name="object 6">
            <a:extLst>
              <a:ext uri="{FF2B5EF4-FFF2-40B4-BE49-F238E27FC236}">
                <a16:creationId xmlns:a16="http://schemas.microsoft.com/office/drawing/2014/main" id="{ECFC2DE5-7B02-8615-70A7-3DF93F78B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788" y="2797175"/>
            <a:ext cx="4505325"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258" name="object 2">
            <a:extLst>
              <a:ext uri="{FF2B5EF4-FFF2-40B4-BE49-F238E27FC236}">
                <a16:creationId xmlns:a16="http://schemas.microsoft.com/office/drawing/2014/main" id="{31F22751-42BF-E9F5-9B7E-32E8C9EEEB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2150" y="1370013"/>
            <a:ext cx="2674938"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59" name="object 3">
            <a:extLst>
              <a:ext uri="{FF2B5EF4-FFF2-40B4-BE49-F238E27FC236}">
                <a16:creationId xmlns:a16="http://schemas.microsoft.com/office/drawing/2014/main" id="{D270DB61-46F8-6BA9-11EA-8849FD70734B}"/>
              </a:ext>
            </a:extLst>
          </p:cNvPr>
          <p:cNvSpPr txBox="1">
            <a:spLocks noChangeArrowheads="1"/>
          </p:cNvSpPr>
          <p:nvPr/>
        </p:nvSpPr>
        <p:spPr bwMode="auto">
          <a:xfrm>
            <a:off x="1423988" y="2109788"/>
            <a:ext cx="6224587" cy="2595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352425" indent="-342900">
              <a:spcBef>
                <a:spcPct val="20000"/>
              </a:spcBef>
              <a:buClr>
                <a:schemeClr val="accent1"/>
              </a:buClr>
              <a:buSzPct val="50000"/>
              <a:buFont typeface="Wingdings 2" panose="05020102010507070707" pitchFamily="18" charset="2"/>
              <a:buChar char=""/>
              <a:tabLst>
                <a:tab pos="35242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242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242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9pPr>
          </a:lstStyle>
          <a:p>
            <a:pPr algn="just">
              <a:spcBef>
                <a:spcPts val="75"/>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經五專優先免試入學及各區五專聯合免試入學招生後，仍有招生名額之五專招生學校得經教育部核准辦理續招，</a:t>
            </a:r>
            <a:r>
              <a:rPr lang="zh-TW" altLang="zh-TW" sz="2100" b="1">
                <a:latin typeface="微軟正黑體" panose="020B0604030504040204" pitchFamily="34" charset="-120"/>
                <a:ea typeface="微軟正黑體" panose="020B0604030504040204" pitchFamily="34" charset="-120"/>
              </a:rPr>
              <a:t>分發作業由五專續招學校自行訂定之招生規定辦理</a:t>
            </a:r>
            <a:r>
              <a:rPr lang="zh-TW" altLang="zh-TW" sz="2100">
                <a:latin typeface="微軟正黑體" panose="020B0604030504040204" pitchFamily="34" charset="-120"/>
                <a:ea typeface="微軟正黑體" panose="020B0604030504040204" pitchFamily="34" charset="-120"/>
              </a:rPr>
              <a:t>。</a:t>
            </a:r>
          </a:p>
          <a:p>
            <a:pPr algn="just">
              <a:spcBef>
                <a:spcPct val="0"/>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各校辦理五專免試續招時間，</a:t>
            </a:r>
            <a:r>
              <a:rPr lang="zh-TW" altLang="zh-TW" sz="2100">
                <a:solidFill>
                  <a:srgbClr val="FF0000"/>
                </a:solidFill>
                <a:latin typeface="微軟正黑體" panose="020B0604030504040204" pitchFamily="34" charset="-120"/>
                <a:ea typeface="微軟正黑體" panose="020B0604030504040204" pitchFamily="34" charset="-120"/>
              </a:rPr>
              <a:t>與高級中等學校相同時間</a:t>
            </a:r>
            <a:r>
              <a:rPr lang="zh-TW" altLang="zh-TW" sz="2100">
                <a:latin typeface="微軟正黑體" panose="020B0604030504040204" pitchFamily="34" charset="-120"/>
                <a:ea typeface="微軟正黑體" panose="020B0604030504040204" pitchFamily="34" charset="-120"/>
              </a:rPr>
              <a:t>開始辦理，有意報名者可至</a:t>
            </a:r>
            <a:r>
              <a:rPr lang="zh-TW" altLang="zh-TW" sz="2100" b="1">
                <a:solidFill>
                  <a:srgbClr val="006FC0"/>
                </a:solidFill>
                <a:latin typeface="微軟正黑體" panose="020B0604030504040204" pitchFamily="34" charset="-120"/>
                <a:ea typeface="微軟正黑體" panose="020B0604030504040204" pitchFamily="34" charset="-120"/>
              </a:rPr>
              <a:t>技專校院招生策略委員會</a:t>
            </a:r>
            <a:r>
              <a:rPr lang="zh-TW" altLang="zh-TW" sz="2100">
                <a:latin typeface="微軟正黑體" panose="020B0604030504040204" pitchFamily="34" charset="-120"/>
                <a:ea typeface="微軟正黑體" panose="020B0604030504040204" pitchFamily="34" charset="-120"/>
              </a:rPr>
              <a:t>網站(</a:t>
            </a:r>
            <a:r>
              <a:rPr lang="zh-TW" altLang="zh-TW" sz="2100">
                <a:solidFill>
                  <a:srgbClr val="006FC0"/>
                </a:solidFill>
                <a:latin typeface="微軟正黑體" panose="020B0604030504040204" pitchFamily="34" charset="-120"/>
                <a:ea typeface="微軟正黑體" panose="020B0604030504040204" pitchFamily="34" charset="-120"/>
                <a:hlinkClick r:id="rId3"/>
              </a:rPr>
              <a:t>http://www.techadmi.edu.tw</a:t>
            </a:r>
            <a:r>
              <a:rPr lang="zh-TW" altLang="zh-TW" sz="2100">
                <a:latin typeface="微軟正黑體" panose="020B0604030504040204" pitchFamily="34" charset="-120"/>
                <a:ea typeface="微軟正黑體" panose="020B0604030504040204" pitchFamily="34" charset="-120"/>
                <a:hlinkClick r:id="rId3"/>
              </a:rPr>
              <a:t>)查詢招</a:t>
            </a:r>
            <a:r>
              <a:rPr lang="zh-TW" altLang="zh-TW" sz="2100">
                <a:latin typeface="微軟正黑體" panose="020B0604030504040204" pitchFamily="34" charset="-120"/>
                <a:ea typeface="微軟正黑體" panose="020B0604030504040204" pitchFamily="34" charset="-120"/>
              </a:rPr>
              <a:t>生學校科組名額等資訊。</a:t>
            </a:r>
          </a:p>
        </p:txBody>
      </p:sp>
      <p:pic>
        <p:nvPicPr>
          <p:cNvPr id="224260" name="object 4">
            <a:extLst>
              <a:ext uri="{FF2B5EF4-FFF2-40B4-BE49-F238E27FC236}">
                <a16:creationId xmlns:a16="http://schemas.microsoft.com/office/drawing/2014/main" id="{9F5D0B15-8729-486F-1165-060E22111B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4889500"/>
            <a:ext cx="8159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B2EDBF70-AF7F-056A-F08C-513E07075DBE}"/>
              </a:ext>
            </a:extLst>
          </p:cNvPr>
          <p:cNvSpPr txBox="1"/>
          <p:nvPr/>
        </p:nvSpPr>
        <p:spPr>
          <a:xfrm>
            <a:off x="8596313" y="5613400"/>
            <a:ext cx="255587" cy="163513"/>
          </a:xfrm>
          <a:prstGeom prst="rect">
            <a:avLst/>
          </a:prstGeom>
        </p:spPr>
        <p:txBody>
          <a:bodyPr lIns="0" tIns="1429" rIns="0" bIns="0">
            <a:spAutoFit/>
          </a:bodyPr>
          <a:lstStyle/>
          <a:p>
            <a:pPr marL="9525">
              <a:spcBef>
                <a:spcPts val="11"/>
              </a:spcBef>
              <a:defRPr/>
            </a:pPr>
            <a:r>
              <a:rPr sz="1050" b="1" spc="-19" dirty="0">
                <a:solidFill>
                  <a:srgbClr val="FFFFFF"/>
                </a:solidFill>
                <a:latin typeface="Trebuchet MS"/>
                <a:cs typeface="Trebuchet MS"/>
              </a:rPr>
              <a:t>143</a:t>
            </a:r>
            <a:endParaRPr sz="1050">
              <a:latin typeface="Trebuchet MS"/>
              <a:cs typeface="Trebuchet MS"/>
            </a:endParaRP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object 2">
            <a:extLst>
              <a:ext uri="{FF2B5EF4-FFF2-40B4-BE49-F238E27FC236}">
                <a16:creationId xmlns:a16="http://schemas.microsoft.com/office/drawing/2014/main" id="{AAD80412-D946-353F-346B-900C3E9EC1C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0025" y="1335088"/>
            <a:ext cx="360045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3" name="object 3">
            <a:extLst>
              <a:ext uri="{FF2B5EF4-FFF2-40B4-BE49-F238E27FC236}">
                <a16:creationId xmlns:a16="http://schemas.microsoft.com/office/drawing/2014/main" id="{B30F4CC3-A996-BC53-DD28-0AC3102F35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33975" y="1368425"/>
            <a:ext cx="1206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4" name="object 4">
            <a:extLst>
              <a:ext uri="{FF2B5EF4-FFF2-40B4-BE49-F238E27FC236}">
                <a16:creationId xmlns:a16="http://schemas.microsoft.com/office/drawing/2014/main" id="{A5A5CF94-B364-1244-0E34-9E5CDE0125A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89550" y="1335088"/>
            <a:ext cx="221615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5" name="object 5">
            <a:extLst>
              <a:ext uri="{FF2B5EF4-FFF2-40B4-BE49-F238E27FC236}">
                <a16:creationId xmlns:a16="http://schemas.microsoft.com/office/drawing/2014/main" id="{5E95173F-B9A6-A633-F1C9-6E9AE129AE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0150" y="1368425"/>
            <a:ext cx="12065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6" name="object 6">
            <a:extLst>
              <a:ext uri="{FF2B5EF4-FFF2-40B4-BE49-F238E27FC236}">
                <a16:creationId xmlns:a16="http://schemas.microsoft.com/office/drawing/2014/main" id="{8DFF06DC-6BB2-3491-E6B1-85C5F49CE4D1}"/>
              </a:ext>
            </a:extLst>
          </p:cNvPr>
          <p:cNvSpPr txBox="1">
            <a:spLocks noChangeArrowheads="1"/>
          </p:cNvSpPr>
          <p:nvPr/>
        </p:nvSpPr>
        <p:spPr bwMode="auto">
          <a:xfrm>
            <a:off x="1343025" y="1909763"/>
            <a:ext cx="6446838" cy="335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marL="271463" indent="-261938">
              <a:spcBef>
                <a:spcPct val="20000"/>
              </a:spcBef>
              <a:buClr>
                <a:schemeClr val="accent1"/>
              </a:buClr>
              <a:buSzPct val="50000"/>
              <a:buFont typeface="Wingdings 2" panose="05020102010507070707" pitchFamily="18" charset="2"/>
              <a:buChar char=""/>
              <a:tabLst>
                <a:tab pos="273050"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7305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7305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73050" algn="l"/>
              </a:tabLst>
              <a:defRPr sz="2000">
                <a:solidFill>
                  <a:schemeClr val="tx1"/>
                </a:solidFill>
                <a:latin typeface="Cambria" panose="02040503050406030204" pitchFamily="18" charset="0"/>
                <a:ea typeface="新細明體" panose="02020500000000000000" pitchFamily="18" charset="-120"/>
              </a:defRPr>
            </a:lvl9pPr>
          </a:lstStyle>
          <a:p>
            <a:pPr>
              <a:lnSpc>
                <a:spcPts val="2263"/>
              </a:lnSpc>
              <a:spcBef>
                <a:spcPts val="363"/>
              </a:spcBef>
              <a:buClrTx/>
              <a:buSzPct val="84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七年一貫制為特殊的藝術類科教育學制，學生修業 	期間</a:t>
            </a:r>
            <a:r>
              <a:rPr lang="zh-TW" altLang="zh-TW" sz="2100" b="1">
                <a:solidFill>
                  <a:srgbClr val="006FC0"/>
                </a:solidFill>
                <a:latin typeface="微軟正黑體" panose="020B0604030504040204" pitchFamily="34" charset="-120"/>
                <a:ea typeface="微軟正黑體" panose="020B0604030504040204" pitchFamily="34" charset="-120"/>
              </a:rPr>
              <a:t>前5年視同五專生</a:t>
            </a:r>
            <a:r>
              <a:rPr lang="zh-TW" altLang="zh-TW" sz="2100">
                <a:latin typeface="微軟正黑體" panose="020B0604030504040204" pitchFamily="34" charset="-120"/>
                <a:ea typeface="微軟正黑體" panose="020B0604030504040204" pitchFamily="34" charset="-120"/>
              </a:rPr>
              <a:t>，五年級在校生成績及格者，	應參加</a:t>
            </a:r>
            <a:r>
              <a:rPr lang="zh-TW" altLang="zh-TW" sz="2100" b="1">
                <a:latin typeface="微軟正黑體" panose="020B0604030504040204" pitchFamily="34" charset="-120"/>
                <a:ea typeface="微軟正黑體" panose="020B0604030504040204" pitchFamily="34" charset="-120"/>
              </a:rPr>
              <a:t>公開升級甄試</a:t>
            </a:r>
            <a:r>
              <a:rPr lang="zh-TW" altLang="zh-TW" sz="2100">
                <a:latin typeface="微軟正黑體" panose="020B0604030504040204" pitchFamily="34" charset="-120"/>
                <a:ea typeface="微軟正黑體" panose="020B0604030504040204" pitchFamily="34" charset="-120"/>
              </a:rPr>
              <a:t>；通過甄試者得直升並繼續後</a:t>
            </a:r>
          </a:p>
          <a:p>
            <a:pPr>
              <a:lnSpc>
                <a:spcPts val="2238"/>
              </a:lnSpc>
              <a:spcBef>
                <a:spcPct val="0"/>
              </a:spcBef>
              <a:buClrTx/>
              <a:buSzTx/>
              <a:buFontTx/>
              <a:buNone/>
            </a:pPr>
            <a:r>
              <a:rPr lang="zh-TW" altLang="zh-TW" sz="2100">
                <a:latin typeface="微軟正黑體" panose="020B0604030504040204" pitchFamily="34" charset="-120"/>
                <a:ea typeface="微軟正黑體" panose="020B0604030504040204" pitchFamily="34" charset="-120"/>
              </a:rPr>
              <a:t>2年大學部(二技)學業。</a:t>
            </a:r>
          </a:p>
          <a:p>
            <a:pPr>
              <a:lnSpc>
                <a:spcPts val="2263"/>
              </a:lnSpc>
              <a:spcBef>
                <a:spcPts val="938"/>
              </a:spcBef>
              <a:buClrTx/>
              <a:buSzPct val="84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未參加或未通過升級甄試者，由學校視其修業情形，	發給</a:t>
            </a:r>
            <a:r>
              <a:rPr lang="zh-TW" altLang="zh-TW" sz="2100">
                <a:solidFill>
                  <a:srgbClr val="00AF50"/>
                </a:solidFill>
                <a:latin typeface="微軟正黑體" panose="020B0604030504040204" pitchFamily="34" charset="-120"/>
                <a:ea typeface="微軟正黑體" panose="020B0604030504040204" pitchFamily="34" charset="-120"/>
              </a:rPr>
              <a:t>修業證明</a:t>
            </a:r>
            <a:r>
              <a:rPr lang="zh-TW" altLang="zh-TW" sz="2100">
                <a:latin typeface="微軟正黑體" panose="020B0604030504040204" pitchFamily="34" charset="-120"/>
                <a:ea typeface="微軟正黑體" panose="020B0604030504040204" pitchFamily="34" charset="-120"/>
              </a:rPr>
              <a:t>或</a:t>
            </a:r>
            <a:r>
              <a:rPr lang="zh-TW" altLang="zh-TW" sz="2100">
                <a:solidFill>
                  <a:srgbClr val="00AF50"/>
                </a:solidFill>
                <a:latin typeface="微軟正黑體" panose="020B0604030504040204" pitchFamily="34" charset="-120"/>
                <a:ea typeface="微軟正黑體" panose="020B0604030504040204" pitchFamily="34" charset="-120"/>
              </a:rPr>
              <a:t>五專副學士學位</a:t>
            </a:r>
            <a:r>
              <a:rPr lang="zh-TW" altLang="zh-TW" sz="2100">
                <a:latin typeface="微軟正黑體" panose="020B0604030504040204" pitchFamily="34" charset="-120"/>
                <a:ea typeface="微軟正黑體" panose="020B0604030504040204" pitchFamily="34" charset="-120"/>
              </a:rPr>
              <a:t>證書</a:t>
            </a:r>
          </a:p>
          <a:p>
            <a:pPr>
              <a:lnSpc>
                <a:spcPts val="2263"/>
              </a:lnSpc>
              <a:spcBef>
                <a:spcPts val="913"/>
              </a:spcBef>
              <a:buClrTx/>
              <a:buSzPct val="84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學生完成七年一貫制學業，成績及格者，授予</a:t>
            </a:r>
            <a:r>
              <a:rPr lang="zh-TW" altLang="zh-TW" sz="2100">
                <a:solidFill>
                  <a:srgbClr val="FF66CC"/>
                </a:solidFill>
                <a:latin typeface="微軟正黑體" panose="020B0604030504040204" pitchFamily="34" charset="-120"/>
                <a:ea typeface="微軟正黑體" panose="020B0604030504040204" pitchFamily="34" charset="-120"/>
              </a:rPr>
              <a:t>藝術	學學士學位</a:t>
            </a:r>
            <a:r>
              <a:rPr lang="zh-TW" altLang="zh-TW" sz="2100">
                <a:latin typeface="微軟正黑體" panose="020B0604030504040204" pitchFamily="34" charset="-120"/>
                <a:ea typeface="微軟正黑體" panose="020B0604030504040204" pitchFamily="34" charset="-120"/>
              </a:rPr>
              <a:t>。</a:t>
            </a:r>
          </a:p>
          <a:p>
            <a:pPr>
              <a:lnSpc>
                <a:spcPts val="2375"/>
              </a:lnSpc>
              <a:spcBef>
                <a:spcPts val="625"/>
              </a:spcBef>
              <a:buClrTx/>
              <a:buSzPct val="84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招生學校：</a:t>
            </a:r>
          </a:p>
          <a:p>
            <a:pPr>
              <a:lnSpc>
                <a:spcPts val="2738"/>
              </a:lnSpc>
              <a:spcBef>
                <a:spcPct val="0"/>
              </a:spcBef>
              <a:buClrTx/>
              <a:buSzTx/>
              <a:buFontTx/>
              <a:buNone/>
            </a:pPr>
            <a:r>
              <a:rPr lang="zh-TW" altLang="zh-TW" sz="2400" b="1">
                <a:latin typeface="微軟正黑體" panose="020B0604030504040204" pitchFamily="34" charset="-120"/>
                <a:ea typeface="微軟正黑體" panose="020B0604030504040204" pitchFamily="34" charset="-120"/>
              </a:rPr>
              <a:t>臺南應用科技大學</a:t>
            </a:r>
            <a:endParaRPr lang="zh-TW" altLang="zh-TW" sz="2400">
              <a:latin typeface="微軟正黑體" panose="020B0604030504040204" pitchFamily="34" charset="-120"/>
              <a:ea typeface="微軟正黑體" panose="020B0604030504040204" pitchFamily="34" charset="-120"/>
            </a:endParaRPr>
          </a:p>
        </p:txBody>
      </p:sp>
      <p:sp>
        <p:nvSpPr>
          <p:cNvPr id="225287" name="object 7">
            <a:extLst>
              <a:ext uri="{FF2B5EF4-FFF2-40B4-BE49-F238E27FC236}">
                <a16:creationId xmlns:a16="http://schemas.microsoft.com/office/drawing/2014/main" id="{A93DC4A0-DB1A-F4BF-6508-1F8DE142323A}"/>
              </a:ext>
            </a:extLst>
          </p:cNvPr>
          <p:cNvSpPr>
            <a:spLocks/>
          </p:cNvSpPr>
          <p:nvPr/>
        </p:nvSpPr>
        <p:spPr bwMode="auto">
          <a:xfrm>
            <a:off x="6057900" y="5510213"/>
            <a:ext cx="2428875" cy="347662"/>
          </a:xfrm>
          <a:custGeom>
            <a:avLst/>
            <a:gdLst>
              <a:gd name="T0" fmla="*/ 0 w 3237865"/>
              <a:gd name="T1" fmla="*/ 280 h 462279"/>
              <a:gd name="T2" fmla="*/ 1837 w 3237865"/>
              <a:gd name="T3" fmla="*/ 280 h 462279"/>
              <a:gd name="T4" fmla="*/ 1837 w 3237865"/>
              <a:gd name="T5" fmla="*/ 0 h 462279"/>
              <a:gd name="T6" fmla="*/ 0 w 3237865"/>
              <a:gd name="T7" fmla="*/ 0 h 462279"/>
              <a:gd name="T8" fmla="*/ 0 w 3237865"/>
              <a:gd name="T9" fmla="*/ 28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70"/>
                </a:moveTo>
                <a:lnTo>
                  <a:pt x="3237738" y="461670"/>
                </a:lnTo>
                <a:lnTo>
                  <a:pt x="3237738" y="0"/>
                </a:lnTo>
                <a:lnTo>
                  <a:pt x="0" y="0"/>
                </a:lnTo>
                <a:lnTo>
                  <a:pt x="0" y="461670"/>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pic>
        <p:nvPicPr>
          <p:cNvPr id="225288" name="object 8">
            <a:extLst>
              <a:ext uri="{FF2B5EF4-FFF2-40B4-BE49-F238E27FC236}">
                <a16:creationId xmlns:a16="http://schemas.microsoft.com/office/drawing/2014/main" id="{D8F2F080-8D6F-AB87-BF39-55AA80DD1B3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188" y="4964113"/>
            <a:ext cx="681037" cy="684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89" name="object 9">
            <a:extLst>
              <a:ext uri="{FF2B5EF4-FFF2-40B4-BE49-F238E27FC236}">
                <a16:creationId xmlns:a16="http://schemas.microsoft.com/office/drawing/2014/main" id="{8C9B3894-5660-510F-8F61-DADD933E23B2}"/>
              </a:ext>
            </a:extLst>
          </p:cNvPr>
          <p:cNvSpPr txBox="1">
            <a:spLocks noChangeArrowheads="1"/>
          </p:cNvSpPr>
          <p:nvPr/>
        </p:nvSpPr>
        <p:spPr bwMode="auto">
          <a:xfrm>
            <a:off x="6234113" y="5511800"/>
            <a:ext cx="2076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225290" name="object 10">
            <a:extLst>
              <a:ext uri="{FF2B5EF4-FFF2-40B4-BE49-F238E27FC236}">
                <a16:creationId xmlns:a16="http://schemas.microsoft.com/office/drawing/2014/main" id="{15C17037-1AE0-0822-2DE1-DD036F72F84E}"/>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BF8CC1EC-D410-4E2D-86BF-BD2F6D684CD5}" type="slidenum">
              <a:rPr lang="zh-TW" altLang="zh-TW" sz="1000">
                <a:solidFill>
                  <a:schemeClr val="bg1"/>
                </a:solidFill>
                <a:latin typeface="Trebuchet MS" panose="020B0603020202020204" pitchFamily="34" charset="0"/>
              </a:rPr>
              <a:pPr>
                <a:spcBef>
                  <a:spcPts val="13"/>
                </a:spcBef>
                <a:buClrTx/>
                <a:buSzTx/>
                <a:buFontTx/>
                <a:buNone/>
              </a:pPr>
              <a:t>195</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306" name="object 2">
            <a:extLst>
              <a:ext uri="{FF2B5EF4-FFF2-40B4-BE49-F238E27FC236}">
                <a16:creationId xmlns:a16="http://schemas.microsoft.com/office/drawing/2014/main" id="{AB2EC488-E8FC-DF0F-E1BA-107893A24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475" y="1158875"/>
            <a:ext cx="360045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26307" name="object 3">
            <a:extLst>
              <a:ext uri="{FF2B5EF4-FFF2-40B4-BE49-F238E27FC236}">
                <a16:creationId xmlns:a16="http://schemas.microsoft.com/office/drawing/2014/main" id="{A6D89346-BA40-A253-BEFD-9FCC60134B33}"/>
              </a:ext>
            </a:extLst>
          </p:cNvPr>
          <p:cNvGrpSpPr>
            <a:grpSpLocks/>
          </p:cNvGrpSpPr>
          <p:nvPr/>
        </p:nvGrpSpPr>
        <p:grpSpPr bwMode="auto">
          <a:xfrm>
            <a:off x="6035675" y="1863725"/>
            <a:ext cx="2794000" cy="4014788"/>
            <a:chOff x="8048370" y="1341500"/>
            <a:chExt cx="3723640" cy="5353685"/>
          </a:xfrm>
        </p:grpSpPr>
        <p:sp>
          <p:nvSpPr>
            <p:cNvPr id="226327" name="object 4">
              <a:extLst>
                <a:ext uri="{FF2B5EF4-FFF2-40B4-BE49-F238E27FC236}">
                  <a16:creationId xmlns:a16="http://schemas.microsoft.com/office/drawing/2014/main" id="{F6D1CC22-DDEB-978D-8E7E-225605EACCC8}"/>
                </a:ext>
              </a:extLst>
            </p:cNvPr>
            <p:cNvSpPr>
              <a:spLocks/>
            </p:cNvSpPr>
            <p:nvPr/>
          </p:nvSpPr>
          <p:spPr bwMode="auto">
            <a:xfrm>
              <a:off x="8076945" y="6204381"/>
              <a:ext cx="3237865" cy="462280"/>
            </a:xfrm>
            <a:custGeom>
              <a:avLst/>
              <a:gdLst>
                <a:gd name="T0" fmla="*/ 0 w 3237865"/>
                <a:gd name="T1" fmla="*/ 461696 h 462279"/>
                <a:gd name="T2" fmla="*/ 3237738 w 3237865"/>
                <a:gd name="T3" fmla="*/ 461696 h 462279"/>
                <a:gd name="T4" fmla="*/ 3237738 w 3237865"/>
                <a:gd name="T5" fmla="*/ 0 h 462279"/>
                <a:gd name="T6" fmla="*/ 0 w 3237865"/>
                <a:gd name="T7" fmla="*/ 0 h 462279"/>
                <a:gd name="T8" fmla="*/ 0 w 3237865"/>
                <a:gd name="T9" fmla="*/ 461696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70"/>
                  </a:moveTo>
                  <a:lnTo>
                    <a:pt x="3237738" y="461670"/>
                  </a:lnTo>
                  <a:lnTo>
                    <a:pt x="3237738" y="0"/>
                  </a:lnTo>
                  <a:lnTo>
                    <a:pt x="0" y="0"/>
                  </a:lnTo>
                  <a:lnTo>
                    <a:pt x="0" y="461670"/>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26328" name="object 5">
              <a:extLst>
                <a:ext uri="{FF2B5EF4-FFF2-40B4-BE49-F238E27FC236}">
                  <a16:creationId xmlns:a16="http://schemas.microsoft.com/office/drawing/2014/main" id="{BF4749FA-7312-4009-D4F7-F408B6EB61C9}"/>
                </a:ext>
              </a:extLst>
            </p:cNvPr>
            <p:cNvSpPr>
              <a:spLocks/>
            </p:cNvSpPr>
            <p:nvPr/>
          </p:nvSpPr>
          <p:spPr bwMode="auto">
            <a:xfrm>
              <a:off x="8192261" y="1341500"/>
              <a:ext cx="3579495" cy="4863465"/>
            </a:xfrm>
            <a:custGeom>
              <a:avLst/>
              <a:gdLst>
                <a:gd name="T0" fmla="*/ 3221355 w 3579495"/>
                <a:gd name="T1" fmla="*/ 0 h 4863465"/>
                <a:gd name="T2" fmla="*/ 357886 w 3579495"/>
                <a:gd name="T3" fmla="*/ 0 h 4863465"/>
                <a:gd name="T4" fmla="*/ 309305 w 3579495"/>
                <a:gd name="T5" fmla="*/ 3267 h 4863465"/>
                <a:gd name="T6" fmla="*/ 262716 w 3579495"/>
                <a:gd name="T7" fmla="*/ 12787 h 4863465"/>
                <a:gd name="T8" fmla="*/ 218545 w 3579495"/>
                <a:gd name="T9" fmla="*/ 28130 h 4863465"/>
                <a:gd name="T10" fmla="*/ 177216 w 3579495"/>
                <a:gd name="T11" fmla="*/ 48871 h 4863465"/>
                <a:gd name="T12" fmla="*/ 139156 w 3579495"/>
                <a:gd name="T13" fmla="*/ 74583 h 4863465"/>
                <a:gd name="T14" fmla="*/ 104790 w 3579495"/>
                <a:gd name="T15" fmla="*/ 104838 h 4863465"/>
                <a:gd name="T16" fmla="*/ 74544 w 3579495"/>
                <a:gd name="T17" fmla="*/ 139210 h 4863465"/>
                <a:gd name="T18" fmla="*/ 48843 w 3579495"/>
                <a:gd name="T19" fmla="*/ 177273 h 4863465"/>
                <a:gd name="T20" fmla="*/ 28112 w 3579495"/>
                <a:gd name="T21" fmla="*/ 218598 h 4863465"/>
                <a:gd name="T22" fmla="*/ 12778 w 3579495"/>
                <a:gd name="T23" fmla="*/ 262760 h 4863465"/>
                <a:gd name="T24" fmla="*/ 3265 w 3579495"/>
                <a:gd name="T25" fmla="*/ 309332 h 4863465"/>
                <a:gd name="T26" fmla="*/ 0 w 3579495"/>
                <a:gd name="T27" fmla="*/ 357886 h 4863465"/>
                <a:gd name="T28" fmla="*/ 0 w 3579495"/>
                <a:gd name="T29" fmla="*/ 4504956 h 4863465"/>
                <a:gd name="T30" fmla="*/ 3265 w 3579495"/>
                <a:gd name="T31" fmla="*/ 4553527 h 4863465"/>
                <a:gd name="T32" fmla="*/ 12778 w 3579495"/>
                <a:gd name="T33" fmla="*/ 4600112 h 4863465"/>
                <a:gd name="T34" fmla="*/ 28112 w 3579495"/>
                <a:gd name="T35" fmla="*/ 4644284 h 4863465"/>
                <a:gd name="T36" fmla="*/ 48843 w 3579495"/>
                <a:gd name="T37" fmla="*/ 4685616 h 4863465"/>
                <a:gd name="T38" fmla="*/ 74544 w 3579495"/>
                <a:gd name="T39" fmla="*/ 4723683 h 4863465"/>
                <a:gd name="T40" fmla="*/ 104790 w 3579495"/>
                <a:gd name="T41" fmla="*/ 4758058 h 4863465"/>
                <a:gd name="T42" fmla="*/ 139156 w 3579495"/>
                <a:gd name="T43" fmla="*/ 4788314 h 4863465"/>
                <a:gd name="T44" fmla="*/ 177216 w 3579495"/>
                <a:gd name="T45" fmla="*/ 4814025 h 4863465"/>
                <a:gd name="T46" fmla="*/ 218545 w 3579495"/>
                <a:gd name="T47" fmla="*/ 4834765 h 4863465"/>
                <a:gd name="T48" fmla="*/ 262716 w 3579495"/>
                <a:gd name="T49" fmla="*/ 4850108 h 4863465"/>
                <a:gd name="T50" fmla="*/ 309305 w 3579495"/>
                <a:gd name="T51" fmla="*/ 4859626 h 4863465"/>
                <a:gd name="T52" fmla="*/ 357886 w 3579495"/>
                <a:gd name="T53" fmla="*/ 4862893 h 4863465"/>
                <a:gd name="T54" fmla="*/ 3221355 w 3579495"/>
                <a:gd name="T55" fmla="*/ 4862893 h 4863465"/>
                <a:gd name="T56" fmla="*/ 3269908 w 3579495"/>
                <a:gd name="T57" fmla="*/ 4859626 h 4863465"/>
                <a:gd name="T58" fmla="*/ 3316480 w 3579495"/>
                <a:gd name="T59" fmla="*/ 4850108 h 4863465"/>
                <a:gd name="T60" fmla="*/ 3360642 w 3579495"/>
                <a:gd name="T61" fmla="*/ 4834765 h 4863465"/>
                <a:gd name="T62" fmla="*/ 3401967 w 3579495"/>
                <a:gd name="T63" fmla="*/ 4814025 h 4863465"/>
                <a:gd name="T64" fmla="*/ 3440030 w 3579495"/>
                <a:gd name="T65" fmla="*/ 4788314 h 4863465"/>
                <a:gd name="T66" fmla="*/ 3474402 w 3579495"/>
                <a:gd name="T67" fmla="*/ 4758058 h 4863465"/>
                <a:gd name="T68" fmla="*/ 3504657 w 3579495"/>
                <a:gd name="T69" fmla="*/ 4723683 h 4863465"/>
                <a:gd name="T70" fmla="*/ 3530369 w 3579495"/>
                <a:gd name="T71" fmla="*/ 4685616 h 4863465"/>
                <a:gd name="T72" fmla="*/ 3551110 w 3579495"/>
                <a:gd name="T73" fmla="*/ 4644284 h 4863465"/>
                <a:gd name="T74" fmla="*/ 3566453 w 3579495"/>
                <a:gd name="T75" fmla="*/ 4600112 h 4863465"/>
                <a:gd name="T76" fmla="*/ 3575973 w 3579495"/>
                <a:gd name="T77" fmla="*/ 4553527 h 4863465"/>
                <a:gd name="T78" fmla="*/ 3579241 w 3579495"/>
                <a:gd name="T79" fmla="*/ 4504956 h 4863465"/>
                <a:gd name="T80" fmla="*/ 3579241 w 3579495"/>
                <a:gd name="T81" fmla="*/ 357886 h 4863465"/>
                <a:gd name="T82" fmla="*/ 3575973 w 3579495"/>
                <a:gd name="T83" fmla="*/ 309332 h 4863465"/>
                <a:gd name="T84" fmla="*/ 3566453 w 3579495"/>
                <a:gd name="T85" fmla="*/ 262760 h 4863465"/>
                <a:gd name="T86" fmla="*/ 3551110 w 3579495"/>
                <a:gd name="T87" fmla="*/ 218598 h 4863465"/>
                <a:gd name="T88" fmla="*/ 3530369 w 3579495"/>
                <a:gd name="T89" fmla="*/ 177273 h 4863465"/>
                <a:gd name="T90" fmla="*/ 3504657 w 3579495"/>
                <a:gd name="T91" fmla="*/ 139210 h 4863465"/>
                <a:gd name="T92" fmla="*/ 3474402 w 3579495"/>
                <a:gd name="T93" fmla="*/ 104838 h 4863465"/>
                <a:gd name="T94" fmla="*/ 3440030 w 3579495"/>
                <a:gd name="T95" fmla="*/ 74583 h 4863465"/>
                <a:gd name="T96" fmla="*/ 3401967 w 3579495"/>
                <a:gd name="T97" fmla="*/ 48871 h 4863465"/>
                <a:gd name="T98" fmla="*/ 3360642 w 3579495"/>
                <a:gd name="T99" fmla="*/ 28130 h 4863465"/>
                <a:gd name="T100" fmla="*/ 3316480 w 3579495"/>
                <a:gd name="T101" fmla="*/ 12787 h 4863465"/>
                <a:gd name="T102" fmla="*/ 3269908 w 3579495"/>
                <a:gd name="T103" fmla="*/ 3267 h 4863465"/>
                <a:gd name="T104" fmla="*/ 3221355 w 3579495"/>
                <a:gd name="T105" fmla="*/ 0 h 48634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579495" h="4863465">
                  <a:moveTo>
                    <a:pt x="3221355" y="0"/>
                  </a:moveTo>
                  <a:lnTo>
                    <a:pt x="357886" y="0"/>
                  </a:lnTo>
                  <a:lnTo>
                    <a:pt x="309305" y="3267"/>
                  </a:lnTo>
                  <a:lnTo>
                    <a:pt x="262716" y="12787"/>
                  </a:lnTo>
                  <a:lnTo>
                    <a:pt x="218545" y="28130"/>
                  </a:lnTo>
                  <a:lnTo>
                    <a:pt x="177216" y="48871"/>
                  </a:lnTo>
                  <a:lnTo>
                    <a:pt x="139156" y="74583"/>
                  </a:lnTo>
                  <a:lnTo>
                    <a:pt x="104790" y="104838"/>
                  </a:lnTo>
                  <a:lnTo>
                    <a:pt x="74544" y="139210"/>
                  </a:lnTo>
                  <a:lnTo>
                    <a:pt x="48843" y="177273"/>
                  </a:lnTo>
                  <a:lnTo>
                    <a:pt x="28112" y="218598"/>
                  </a:lnTo>
                  <a:lnTo>
                    <a:pt x="12778" y="262760"/>
                  </a:lnTo>
                  <a:lnTo>
                    <a:pt x="3265" y="309332"/>
                  </a:lnTo>
                  <a:lnTo>
                    <a:pt x="0" y="357886"/>
                  </a:lnTo>
                  <a:lnTo>
                    <a:pt x="0" y="4504956"/>
                  </a:lnTo>
                  <a:lnTo>
                    <a:pt x="3265" y="4553527"/>
                  </a:lnTo>
                  <a:lnTo>
                    <a:pt x="12778" y="4600112"/>
                  </a:lnTo>
                  <a:lnTo>
                    <a:pt x="28112" y="4644284"/>
                  </a:lnTo>
                  <a:lnTo>
                    <a:pt x="48843" y="4685616"/>
                  </a:lnTo>
                  <a:lnTo>
                    <a:pt x="74544" y="4723683"/>
                  </a:lnTo>
                  <a:lnTo>
                    <a:pt x="104790" y="4758058"/>
                  </a:lnTo>
                  <a:lnTo>
                    <a:pt x="139156" y="4788314"/>
                  </a:lnTo>
                  <a:lnTo>
                    <a:pt x="177216" y="4814025"/>
                  </a:lnTo>
                  <a:lnTo>
                    <a:pt x="218545" y="4834765"/>
                  </a:lnTo>
                  <a:lnTo>
                    <a:pt x="262716" y="4850108"/>
                  </a:lnTo>
                  <a:lnTo>
                    <a:pt x="309305" y="4859626"/>
                  </a:lnTo>
                  <a:lnTo>
                    <a:pt x="357886" y="4862893"/>
                  </a:lnTo>
                  <a:lnTo>
                    <a:pt x="3221355" y="4862893"/>
                  </a:lnTo>
                  <a:lnTo>
                    <a:pt x="3269908" y="4859626"/>
                  </a:lnTo>
                  <a:lnTo>
                    <a:pt x="3316480" y="4850108"/>
                  </a:lnTo>
                  <a:lnTo>
                    <a:pt x="3360642" y="4834765"/>
                  </a:lnTo>
                  <a:lnTo>
                    <a:pt x="3401967" y="4814025"/>
                  </a:lnTo>
                  <a:lnTo>
                    <a:pt x="3440030" y="4788314"/>
                  </a:lnTo>
                  <a:lnTo>
                    <a:pt x="3474402" y="4758058"/>
                  </a:lnTo>
                  <a:lnTo>
                    <a:pt x="3504657" y="4723683"/>
                  </a:lnTo>
                  <a:lnTo>
                    <a:pt x="3530369" y="4685616"/>
                  </a:lnTo>
                  <a:lnTo>
                    <a:pt x="3551110" y="4644284"/>
                  </a:lnTo>
                  <a:lnTo>
                    <a:pt x="3566453" y="4600112"/>
                  </a:lnTo>
                  <a:lnTo>
                    <a:pt x="3575973" y="4553527"/>
                  </a:lnTo>
                  <a:lnTo>
                    <a:pt x="3579241" y="4504956"/>
                  </a:lnTo>
                  <a:lnTo>
                    <a:pt x="3579241" y="357886"/>
                  </a:lnTo>
                  <a:lnTo>
                    <a:pt x="3575973" y="309332"/>
                  </a:lnTo>
                  <a:lnTo>
                    <a:pt x="3566453" y="262760"/>
                  </a:lnTo>
                  <a:lnTo>
                    <a:pt x="3551110" y="218598"/>
                  </a:lnTo>
                  <a:lnTo>
                    <a:pt x="3530369" y="177273"/>
                  </a:lnTo>
                  <a:lnTo>
                    <a:pt x="3504657" y="139210"/>
                  </a:lnTo>
                  <a:lnTo>
                    <a:pt x="3474402" y="104838"/>
                  </a:lnTo>
                  <a:lnTo>
                    <a:pt x="3440030" y="74583"/>
                  </a:lnTo>
                  <a:lnTo>
                    <a:pt x="3401967" y="48871"/>
                  </a:lnTo>
                  <a:lnTo>
                    <a:pt x="3360642" y="28130"/>
                  </a:lnTo>
                  <a:lnTo>
                    <a:pt x="3316480" y="12787"/>
                  </a:lnTo>
                  <a:lnTo>
                    <a:pt x="3269908" y="3267"/>
                  </a:lnTo>
                  <a:lnTo>
                    <a:pt x="3221355" y="0"/>
                  </a:lnTo>
                  <a:close/>
                </a:path>
              </a:pathLst>
            </a:custGeom>
            <a:solidFill>
              <a:srgbClr val="CCE2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grpSp>
      <p:grpSp>
        <p:nvGrpSpPr>
          <p:cNvPr id="226308" name="object 6">
            <a:extLst>
              <a:ext uri="{FF2B5EF4-FFF2-40B4-BE49-F238E27FC236}">
                <a16:creationId xmlns:a16="http://schemas.microsoft.com/office/drawing/2014/main" id="{604B36AB-E9AE-2A6E-5AE7-D6892A8891A3}"/>
              </a:ext>
            </a:extLst>
          </p:cNvPr>
          <p:cNvGrpSpPr>
            <a:grpSpLocks/>
          </p:cNvGrpSpPr>
          <p:nvPr/>
        </p:nvGrpSpPr>
        <p:grpSpPr bwMode="auto">
          <a:xfrm>
            <a:off x="373063" y="1863725"/>
            <a:ext cx="2684462" cy="3646488"/>
            <a:chOff x="496671" y="1341500"/>
            <a:chExt cx="3579495" cy="4863465"/>
          </a:xfrm>
        </p:grpSpPr>
        <p:sp>
          <p:nvSpPr>
            <p:cNvPr id="226324" name="object 7">
              <a:extLst>
                <a:ext uri="{FF2B5EF4-FFF2-40B4-BE49-F238E27FC236}">
                  <a16:creationId xmlns:a16="http://schemas.microsoft.com/office/drawing/2014/main" id="{B78394C0-C555-60D4-BB2C-43FABDFB2B65}"/>
                </a:ext>
              </a:extLst>
            </p:cNvPr>
            <p:cNvSpPr>
              <a:spLocks/>
            </p:cNvSpPr>
            <p:nvPr/>
          </p:nvSpPr>
          <p:spPr bwMode="auto">
            <a:xfrm>
              <a:off x="496671" y="1341500"/>
              <a:ext cx="3579495" cy="4863465"/>
            </a:xfrm>
            <a:custGeom>
              <a:avLst/>
              <a:gdLst>
                <a:gd name="T0" fmla="*/ 3221380 w 3579495"/>
                <a:gd name="T1" fmla="*/ 0 h 4863465"/>
                <a:gd name="T2" fmla="*/ 357936 w 3579495"/>
                <a:gd name="T3" fmla="*/ 0 h 4863465"/>
                <a:gd name="T4" fmla="*/ 309368 w 3579495"/>
                <a:gd name="T5" fmla="*/ 3267 h 4863465"/>
                <a:gd name="T6" fmla="*/ 262785 w 3579495"/>
                <a:gd name="T7" fmla="*/ 12787 h 4863465"/>
                <a:gd name="T8" fmla="*/ 218614 w 3579495"/>
                <a:gd name="T9" fmla="*/ 28130 h 4863465"/>
                <a:gd name="T10" fmla="*/ 177282 w 3579495"/>
                <a:gd name="T11" fmla="*/ 48871 h 4863465"/>
                <a:gd name="T12" fmla="*/ 139215 w 3579495"/>
                <a:gd name="T13" fmla="*/ 74583 h 4863465"/>
                <a:gd name="T14" fmla="*/ 104840 w 3579495"/>
                <a:gd name="T15" fmla="*/ 104838 h 4863465"/>
                <a:gd name="T16" fmla="*/ 74582 w 3579495"/>
                <a:gd name="T17" fmla="*/ 139210 h 4863465"/>
                <a:gd name="T18" fmla="*/ 48870 w 3579495"/>
                <a:gd name="T19" fmla="*/ 177273 h 4863465"/>
                <a:gd name="T20" fmla="*/ 28129 w 3579495"/>
                <a:gd name="T21" fmla="*/ 218598 h 4863465"/>
                <a:gd name="T22" fmla="*/ 12786 w 3579495"/>
                <a:gd name="T23" fmla="*/ 262760 h 4863465"/>
                <a:gd name="T24" fmla="*/ 3267 w 3579495"/>
                <a:gd name="T25" fmla="*/ 309332 h 4863465"/>
                <a:gd name="T26" fmla="*/ 0 w 3579495"/>
                <a:gd name="T27" fmla="*/ 357886 h 4863465"/>
                <a:gd name="T28" fmla="*/ 0 w 3579495"/>
                <a:gd name="T29" fmla="*/ 4504956 h 4863465"/>
                <a:gd name="T30" fmla="*/ 3267 w 3579495"/>
                <a:gd name="T31" fmla="*/ 4553527 h 4863465"/>
                <a:gd name="T32" fmla="*/ 12786 w 3579495"/>
                <a:gd name="T33" fmla="*/ 4600112 h 4863465"/>
                <a:gd name="T34" fmla="*/ 28129 w 3579495"/>
                <a:gd name="T35" fmla="*/ 4644284 h 4863465"/>
                <a:gd name="T36" fmla="*/ 48870 w 3579495"/>
                <a:gd name="T37" fmla="*/ 4685616 h 4863465"/>
                <a:gd name="T38" fmla="*/ 74582 w 3579495"/>
                <a:gd name="T39" fmla="*/ 4723683 h 4863465"/>
                <a:gd name="T40" fmla="*/ 104840 w 3579495"/>
                <a:gd name="T41" fmla="*/ 4758058 h 4863465"/>
                <a:gd name="T42" fmla="*/ 139215 w 3579495"/>
                <a:gd name="T43" fmla="*/ 4788314 h 4863465"/>
                <a:gd name="T44" fmla="*/ 177282 w 3579495"/>
                <a:gd name="T45" fmla="*/ 4814025 h 4863465"/>
                <a:gd name="T46" fmla="*/ 218614 w 3579495"/>
                <a:gd name="T47" fmla="*/ 4834765 h 4863465"/>
                <a:gd name="T48" fmla="*/ 262785 w 3579495"/>
                <a:gd name="T49" fmla="*/ 4850108 h 4863465"/>
                <a:gd name="T50" fmla="*/ 309368 w 3579495"/>
                <a:gd name="T51" fmla="*/ 4859626 h 4863465"/>
                <a:gd name="T52" fmla="*/ 357936 w 3579495"/>
                <a:gd name="T53" fmla="*/ 4862893 h 4863465"/>
                <a:gd name="T54" fmla="*/ 3221380 w 3579495"/>
                <a:gd name="T55" fmla="*/ 4862893 h 4863465"/>
                <a:gd name="T56" fmla="*/ 3269961 w 3579495"/>
                <a:gd name="T57" fmla="*/ 4859626 h 4863465"/>
                <a:gd name="T58" fmla="*/ 3316549 w 3579495"/>
                <a:gd name="T59" fmla="*/ 4850108 h 4863465"/>
                <a:gd name="T60" fmla="*/ 3360721 w 3579495"/>
                <a:gd name="T61" fmla="*/ 4834765 h 4863465"/>
                <a:gd name="T62" fmla="*/ 3402049 w 3579495"/>
                <a:gd name="T63" fmla="*/ 4814025 h 4863465"/>
                <a:gd name="T64" fmla="*/ 3440109 w 3579495"/>
                <a:gd name="T65" fmla="*/ 4788314 h 4863465"/>
                <a:gd name="T66" fmla="*/ 3474475 w 3579495"/>
                <a:gd name="T67" fmla="*/ 4758058 h 4863465"/>
                <a:gd name="T68" fmla="*/ 3504721 w 3579495"/>
                <a:gd name="T69" fmla="*/ 4723683 h 4863465"/>
                <a:gd name="T70" fmla="*/ 3530423 w 3579495"/>
                <a:gd name="T71" fmla="*/ 4685616 h 4863465"/>
                <a:gd name="T72" fmla="*/ 3551153 w 3579495"/>
                <a:gd name="T73" fmla="*/ 4644284 h 4863465"/>
                <a:gd name="T74" fmla="*/ 3566488 w 3579495"/>
                <a:gd name="T75" fmla="*/ 4600112 h 4863465"/>
                <a:gd name="T76" fmla="*/ 3576000 w 3579495"/>
                <a:gd name="T77" fmla="*/ 4553527 h 4863465"/>
                <a:gd name="T78" fmla="*/ 3579266 w 3579495"/>
                <a:gd name="T79" fmla="*/ 4504956 h 4863465"/>
                <a:gd name="T80" fmla="*/ 3579266 w 3579495"/>
                <a:gd name="T81" fmla="*/ 357886 h 4863465"/>
                <a:gd name="T82" fmla="*/ 3576000 w 3579495"/>
                <a:gd name="T83" fmla="*/ 309332 h 4863465"/>
                <a:gd name="T84" fmla="*/ 3566488 w 3579495"/>
                <a:gd name="T85" fmla="*/ 262760 h 4863465"/>
                <a:gd name="T86" fmla="*/ 3551153 w 3579495"/>
                <a:gd name="T87" fmla="*/ 218598 h 4863465"/>
                <a:gd name="T88" fmla="*/ 3530423 w 3579495"/>
                <a:gd name="T89" fmla="*/ 177273 h 4863465"/>
                <a:gd name="T90" fmla="*/ 3504721 w 3579495"/>
                <a:gd name="T91" fmla="*/ 139210 h 4863465"/>
                <a:gd name="T92" fmla="*/ 3474475 w 3579495"/>
                <a:gd name="T93" fmla="*/ 104838 h 4863465"/>
                <a:gd name="T94" fmla="*/ 3440109 w 3579495"/>
                <a:gd name="T95" fmla="*/ 74583 h 4863465"/>
                <a:gd name="T96" fmla="*/ 3402049 w 3579495"/>
                <a:gd name="T97" fmla="*/ 48871 h 4863465"/>
                <a:gd name="T98" fmla="*/ 3360721 w 3579495"/>
                <a:gd name="T99" fmla="*/ 28130 h 4863465"/>
                <a:gd name="T100" fmla="*/ 3316549 w 3579495"/>
                <a:gd name="T101" fmla="*/ 12787 h 4863465"/>
                <a:gd name="T102" fmla="*/ 3269961 w 3579495"/>
                <a:gd name="T103" fmla="*/ 3267 h 4863465"/>
                <a:gd name="T104" fmla="*/ 3221380 w 3579495"/>
                <a:gd name="T105" fmla="*/ 0 h 48634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579495" h="4863465">
                  <a:moveTo>
                    <a:pt x="3221380" y="0"/>
                  </a:moveTo>
                  <a:lnTo>
                    <a:pt x="357936" y="0"/>
                  </a:lnTo>
                  <a:lnTo>
                    <a:pt x="309368" y="3267"/>
                  </a:lnTo>
                  <a:lnTo>
                    <a:pt x="262785" y="12787"/>
                  </a:lnTo>
                  <a:lnTo>
                    <a:pt x="218614" y="28130"/>
                  </a:lnTo>
                  <a:lnTo>
                    <a:pt x="177282" y="48871"/>
                  </a:lnTo>
                  <a:lnTo>
                    <a:pt x="139215" y="74583"/>
                  </a:lnTo>
                  <a:lnTo>
                    <a:pt x="104840" y="104838"/>
                  </a:lnTo>
                  <a:lnTo>
                    <a:pt x="74582" y="139210"/>
                  </a:lnTo>
                  <a:lnTo>
                    <a:pt x="48870" y="177273"/>
                  </a:lnTo>
                  <a:lnTo>
                    <a:pt x="28129" y="218598"/>
                  </a:lnTo>
                  <a:lnTo>
                    <a:pt x="12786" y="262760"/>
                  </a:lnTo>
                  <a:lnTo>
                    <a:pt x="3267" y="309332"/>
                  </a:lnTo>
                  <a:lnTo>
                    <a:pt x="0" y="357886"/>
                  </a:lnTo>
                  <a:lnTo>
                    <a:pt x="0" y="4504956"/>
                  </a:lnTo>
                  <a:lnTo>
                    <a:pt x="3267" y="4553527"/>
                  </a:lnTo>
                  <a:lnTo>
                    <a:pt x="12786" y="4600112"/>
                  </a:lnTo>
                  <a:lnTo>
                    <a:pt x="28129" y="4644284"/>
                  </a:lnTo>
                  <a:lnTo>
                    <a:pt x="48870" y="4685616"/>
                  </a:lnTo>
                  <a:lnTo>
                    <a:pt x="74582" y="4723683"/>
                  </a:lnTo>
                  <a:lnTo>
                    <a:pt x="104840" y="4758058"/>
                  </a:lnTo>
                  <a:lnTo>
                    <a:pt x="139215" y="4788314"/>
                  </a:lnTo>
                  <a:lnTo>
                    <a:pt x="177282" y="4814025"/>
                  </a:lnTo>
                  <a:lnTo>
                    <a:pt x="218614" y="4834765"/>
                  </a:lnTo>
                  <a:lnTo>
                    <a:pt x="262785" y="4850108"/>
                  </a:lnTo>
                  <a:lnTo>
                    <a:pt x="309368" y="4859626"/>
                  </a:lnTo>
                  <a:lnTo>
                    <a:pt x="357936" y="4862893"/>
                  </a:lnTo>
                  <a:lnTo>
                    <a:pt x="3221380" y="4862893"/>
                  </a:lnTo>
                  <a:lnTo>
                    <a:pt x="3269961" y="4859626"/>
                  </a:lnTo>
                  <a:lnTo>
                    <a:pt x="3316549" y="4850108"/>
                  </a:lnTo>
                  <a:lnTo>
                    <a:pt x="3360721" y="4834765"/>
                  </a:lnTo>
                  <a:lnTo>
                    <a:pt x="3402049" y="4814025"/>
                  </a:lnTo>
                  <a:lnTo>
                    <a:pt x="3440109" y="4788314"/>
                  </a:lnTo>
                  <a:lnTo>
                    <a:pt x="3474475" y="4758058"/>
                  </a:lnTo>
                  <a:lnTo>
                    <a:pt x="3504721" y="4723683"/>
                  </a:lnTo>
                  <a:lnTo>
                    <a:pt x="3530423" y="4685616"/>
                  </a:lnTo>
                  <a:lnTo>
                    <a:pt x="3551153" y="4644284"/>
                  </a:lnTo>
                  <a:lnTo>
                    <a:pt x="3566488" y="4600112"/>
                  </a:lnTo>
                  <a:lnTo>
                    <a:pt x="3576000" y="4553527"/>
                  </a:lnTo>
                  <a:lnTo>
                    <a:pt x="3579266" y="4504956"/>
                  </a:lnTo>
                  <a:lnTo>
                    <a:pt x="3579266" y="357886"/>
                  </a:lnTo>
                  <a:lnTo>
                    <a:pt x="3576000" y="309332"/>
                  </a:lnTo>
                  <a:lnTo>
                    <a:pt x="3566488" y="262760"/>
                  </a:lnTo>
                  <a:lnTo>
                    <a:pt x="3551153" y="218598"/>
                  </a:lnTo>
                  <a:lnTo>
                    <a:pt x="3530423" y="177273"/>
                  </a:lnTo>
                  <a:lnTo>
                    <a:pt x="3504721" y="139210"/>
                  </a:lnTo>
                  <a:lnTo>
                    <a:pt x="3474475" y="104838"/>
                  </a:lnTo>
                  <a:lnTo>
                    <a:pt x="3440109" y="74583"/>
                  </a:lnTo>
                  <a:lnTo>
                    <a:pt x="3402049" y="48871"/>
                  </a:lnTo>
                  <a:lnTo>
                    <a:pt x="3360721" y="28130"/>
                  </a:lnTo>
                  <a:lnTo>
                    <a:pt x="3316549" y="12787"/>
                  </a:lnTo>
                  <a:lnTo>
                    <a:pt x="3269961" y="3267"/>
                  </a:lnTo>
                  <a:lnTo>
                    <a:pt x="3221380" y="0"/>
                  </a:lnTo>
                  <a:close/>
                </a:path>
              </a:pathLst>
            </a:custGeom>
            <a:solidFill>
              <a:srgbClr val="CCE2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6325" name="object 8">
              <a:extLst>
                <a:ext uri="{FF2B5EF4-FFF2-40B4-BE49-F238E27FC236}">
                  <a16:creationId xmlns:a16="http://schemas.microsoft.com/office/drawing/2014/main" id="{828F54F4-6035-37B0-E478-6B29EC6566CE}"/>
                </a:ext>
              </a:extLst>
            </p:cNvPr>
            <p:cNvSpPr>
              <a:spLocks/>
            </p:cNvSpPr>
            <p:nvPr/>
          </p:nvSpPr>
          <p:spPr bwMode="auto">
            <a:xfrm>
              <a:off x="854608" y="2800350"/>
              <a:ext cx="2863850" cy="3161030"/>
            </a:xfrm>
            <a:custGeom>
              <a:avLst/>
              <a:gdLst>
                <a:gd name="T0" fmla="*/ 2577058 w 2863850"/>
                <a:gd name="T1" fmla="*/ 0 h 3161029"/>
                <a:gd name="T2" fmla="*/ 286346 w 2863850"/>
                <a:gd name="T3" fmla="*/ 0 h 3161029"/>
                <a:gd name="T4" fmla="*/ 239901 w 2863850"/>
                <a:gd name="T5" fmla="*/ 3746 h 3161029"/>
                <a:gd name="T6" fmla="*/ 195840 w 2863850"/>
                <a:gd name="T7" fmla="*/ 14592 h 3161029"/>
                <a:gd name="T8" fmla="*/ 154756 w 2863850"/>
                <a:gd name="T9" fmla="*/ 31951 h 3161029"/>
                <a:gd name="T10" fmla="*/ 117236 w 2863850"/>
                <a:gd name="T11" fmla="*/ 55233 h 3161029"/>
                <a:gd name="T12" fmla="*/ 83870 w 2863850"/>
                <a:gd name="T13" fmla="*/ 83851 h 3161029"/>
                <a:gd name="T14" fmla="*/ 55249 w 2863850"/>
                <a:gd name="T15" fmla="*/ 117216 h 3161029"/>
                <a:gd name="T16" fmla="*/ 31962 w 2863850"/>
                <a:gd name="T17" fmla="*/ 154741 h 3161029"/>
                <a:gd name="T18" fmla="*/ 14598 w 2863850"/>
                <a:gd name="T19" fmla="*/ 195836 h 3161029"/>
                <a:gd name="T20" fmla="*/ 3747 w 2863850"/>
                <a:gd name="T21" fmla="*/ 239913 h 3161029"/>
                <a:gd name="T22" fmla="*/ 0 w 2863850"/>
                <a:gd name="T23" fmla="*/ 286385 h 3161029"/>
                <a:gd name="T24" fmla="*/ 0 w 2863850"/>
                <a:gd name="T25" fmla="*/ 2874582 h 3161029"/>
                <a:gd name="T26" fmla="*/ 3747 w 2863850"/>
                <a:gd name="T27" fmla="*/ 2921027 h 3161029"/>
                <a:gd name="T28" fmla="*/ 14598 w 2863850"/>
                <a:gd name="T29" fmla="*/ 2965086 h 3161029"/>
                <a:gd name="T30" fmla="*/ 31962 w 2863850"/>
                <a:gd name="T31" fmla="*/ 3006170 h 3161029"/>
                <a:gd name="T32" fmla="*/ 55249 w 2863850"/>
                <a:gd name="T33" fmla="*/ 3043688 h 3161029"/>
                <a:gd name="T34" fmla="*/ 83870 w 2863850"/>
                <a:gd name="T35" fmla="*/ 3077051 h 3161029"/>
                <a:gd name="T36" fmla="*/ 117236 w 2863850"/>
                <a:gd name="T37" fmla="*/ 3105671 h 3161029"/>
                <a:gd name="T38" fmla="*/ 154756 w 2863850"/>
                <a:gd name="T39" fmla="*/ 3128956 h 3161029"/>
                <a:gd name="T40" fmla="*/ 195840 w 2863850"/>
                <a:gd name="T41" fmla="*/ 3146319 h 3161029"/>
                <a:gd name="T42" fmla="*/ 239901 w 2863850"/>
                <a:gd name="T43" fmla="*/ 3157168 h 3161029"/>
                <a:gd name="T44" fmla="*/ 286346 w 2863850"/>
                <a:gd name="T45" fmla="*/ 3160916 h 3161029"/>
                <a:gd name="T46" fmla="*/ 2577058 w 2863850"/>
                <a:gd name="T47" fmla="*/ 3160916 h 3161029"/>
                <a:gd name="T48" fmla="*/ 2623530 w 2863850"/>
                <a:gd name="T49" fmla="*/ 3157168 h 3161029"/>
                <a:gd name="T50" fmla="*/ 2667607 w 2863850"/>
                <a:gd name="T51" fmla="*/ 3146319 h 3161029"/>
                <a:gd name="T52" fmla="*/ 2708702 w 2863850"/>
                <a:gd name="T53" fmla="*/ 3128956 h 3161029"/>
                <a:gd name="T54" fmla="*/ 2746226 w 2863850"/>
                <a:gd name="T55" fmla="*/ 3105671 h 3161029"/>
                <a:gd name="T56" fmla="*/ 2779591 w 2863850"/>
                <a:gd name="T57" fmla="*/ 3077051 h 3161029"/>
                <a:gd name="T58" fmla="*/ 2808209 w 2863850"/>
                <a:gd name="T59" fmla="*/ 3043688 h 3161029"/>
                <a:gd name="T60" fmla="*/ 2831492 w 2863850"/>
                <a:gd name="T61" fmla="*/ 3006170 h 3161029"/>
                <a:gd name="T62" fmla="*/ 2848850 w 2863850"/>
                <a:gd name="T63" fmla="*/ 2965086 h 3161029"/>
                <a:gd name="T64" fmla="*/ 2859697 w 2863850"/>
                <a:gd name="T65" fmla="*/ 2921027 h 3161029"/>
                <a:gd name="T66" fmla="*/ 2863443 w 2863850"/>
                <a:gd name="T67" fmla="*/ 2874582 h 3161029"/>
                <a:gd name="T68" fmla="*/ 2863443 w 2863850"/>
                <a:gd name="T69" fmla="*/ 286385 h 3161029"/>
                <a:gd name="T70" fmla="*/ 2859697 w 2863850"/>
                <a:gd name="T71" fmla="*/ 239913 h 3161029"/>
                <a:gd name="T72" fmla="*/ 2848850 w 2863850"/>
                <a:gd name="T73" fmla="*/ 195836 h 3161029"/>
                <a:gd name="T74" fmla="*/ 2831492 w 2863850"/>
                <a:gd name="T75" fmla="*/ 154741 h 3161029"/>
                <a:gd name="T76" fmla="*/ 2808209 w 2863850"/>
                <a:gd name="T77" fmla="*/ 117216 h 3161029"/>
                <a:gd name="T78" fmla="*/ 2779591 w 2863850"/>
                <a:gd name="T79" fmla="*/ 83851 h 3161029"/>
                <a:gd name="T80" fmla="*/ 2746226 w 2863850"/>
                <a:gd name="T81" fmla="*/ 55233 h 3161029"/>
                <a:gd name="T82" fmla="*/ 2708702 w 2863850"/>
                <a:gd name="T83" fmla="*/ 31951 h 3161029"/>
                <a:gd name="T84" fmla="*/ 2667607 w 2863850"/>
                <a:gd name="T85" fmla="*/ 14592 h 3161029"/>
                <a:gd name="T86" fmla="*/ 2623530 w 2863850"/>
                <a:gd name="T87" fmla="*/ 3746 h 3161029"/>
                <a:gd name="T88" fmla="*/ 2577058 w 2863850"/>
                <a:gd name="T89" fmla="*/ 0 h 31610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63850" h="3161029">
                  <a:moveTo>
                    <a:pt x="2577058" y="0"/>
                  </a:moveTo>
                  <a:lnTo>
                    <a:pt x="286346" y="0"/>
                  </a:lnTo>
                  <a:lnTo>
                    <a:pt x="239901" y="3746"/>
                  </a:lnTo>
                  <a:lnTo>
                    <a:pt x="195840" y="14592"/>
                  </a:lnTo>
                  <a:lnTo>
                    <a:pt x="154756" y="31951"/>
                  </a:lnTo>
                  <a:lnTo>
                    <a:pt x="117236" y="55233"/>
                  </a:lnTo>
                  <a:lnTo>
                    <a:pt x="83870" y="83851"/>
                  </a:lnTo>
                  <a:lnTo>
                    <a:pt x="55249" y="117216"/>
                  </a:lnTo>
                  <a:lnTo>
                    <a:pt x="31962" y="154741"/>
                  </a:lnTo>
                  <a:lnTo>
                    <a:pt x="14598" y="195836"/>
                  </a:lnTo>
                  <a:lnTo>
                    <a:pt x="3747" y="239913"/>
                  </a:lnTo>
                  <a:lnTo>
                    <a:pt x="0" y="286385"/>
                  </a:lnTo>
                  <a:lnTo>
                    <a:pt x="0" y="2874556"/>
                  </a:lnTo>
                  <a:lnTo>
                    <a:pt x="3747" y="2921001"/>
                  </a:lnTo>
                  <a:lnTo>
                    <a:pt x="14598" y="2965060"/>
                  </a:lnTo>
                  <a:lnTo>
                    <a:pt x="31962" y="3006144"/>
                  </a:lnTo>
                  <a:lnTo>
                    <a:pt x="55249" y="3043662"/>
                  </a:lnTo>
                  <a:lnTo>
                    <a:pt x="83870" y="3077025"/>
                  </a:lnTo>
                  <a:lnTo>
                    <a:pt x="117236" y="3105645"/>
                  </a:lnTo>
                  <a:lnTo>
                    <a:pt x="154756" y="3128930"/>
                  </a:lnTo>
                  <a:lnTo>
                    <a:pt x="195840" y="3146293"/>
                  </a:lnTo>
                  <a:lnTo>
                    <a:pt x="239901" y="3157142"/>
                  </a:lnTo>
                  <a:lnTo>
                    <a:pt x="286346" y="3160890"/>
                  </a:lnTo>
                  <a:lnTo>
                    <a:pt x="2577058" y="3160890"/>
                  </a:lnTo>
                  <a:lnTo>
                    <a:pt x="2623530" y="3157142"/>
                  </a:lnTo>
                  <a:lnTo>
                    <a:pt x="2667607" y="3146293"/>
                  </a:lnTo>
                  <a:lnTo>
                    <a:pt x="2708702" y="3128930"/>
                  </a:lnTo>
                  <a:lnTo>
                    <a:pt x="2746226" y="3105645"/>
                  </a:lnTo>
                  <a:lnTo>
                    <a:pt x="2779591" y="3077025"/>
                  </a:lnTo>
                  <a:lnTo>
                    <a:pt x="2808209" y="3043662"/>
                  </a:lnTo>
                  <a:lnTo>
                    <a:pt x="2831492" y="3006144"/>
                  </a:lnTo>
                  <a:lnTo>
                    <a:pt x="2848850" y="2965060"/>
                  </a:lnTo>
                  <a:lnTo>
                    <a:pt x="2859697" y="2921001"/>
                  </a:lnTo>
                  <a:lnTo>
                    <a:pt x="2863443" y="2874556"/>
                  </a:lnTo>
                  <a:lnTo>
                    <a:pt x="2863443" y="286385"/>
                  </a:lnTo>
                  <a:lnTo>
                    <a:pt x="2859697" y="239913"/>
                  </a:lnTo>
                  <a:lnTo>
                    <a:pt x="2848850" y="195836"/>
                  </a:lnTo>
                  <a:lnTo>
                    <a:pt x="2831492" y="154741"/>
                  </a:lnTo>
                  <a:lnTo>
                    <a:pt x="2808209" y="117216"/>
                  </a:lnTo>
                  <a:lnTo>
                    <a:pt x="2779591" y="83851"/>
                  </a:lnTo>
                  <a:lnTo>
                    <a:pt x="2746226" y="55233"/>
                  </a:lnTo>
                  <a:lnTo>
                    <a:pt x="2708702" y="31951"/>
                  </a:lnTo>
                  <a:lnTo>
                    <a:pt x="2667607" y="14592"/>
                  </a:lnTo>
                  <a:lnTo>
                    <a:pt x="2623530" y="3746"/>
                  </a:lnTo>
                  <a:lnTo>
                    <a:pt x="257705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6326" name="object 9">
              <a:extLst>
                <a:ext uri="{FF2B5EF4-FFF2-40B4-BE49-F238E27FC236}">
                  <a16:creationId xmlns:a16="http://schemas.microsoft.com/office/drawing/2014/main" id="{0E4F644E-33AD-BBD5-91EC-E92E38AFB482}"/>
                </a:ext>
              </a:extLst>
            </p:cNvPr>
            <p:cNvSpPr>
              <a:spLocks/>
            </p:cNvSpPr>
            <p:nvPr/>
          </p:nvSpPr>
          <p:spPr bwMode="auto">
            <a:xfrm>
              <a:off x="854608" y="2800350"/>
              <a:ext cx="2863850" cy="3161030"/>
            </a:xfrm>
            <a:custGeom>
              <a:avLst/>
              <a:gdLst>
                <a:gd name="T0" fmla="*/ 0 w 2863850"/>
                <a:gd name="T1" fmla="*/ 286385 h 3161029"/>
                <a:gd name="T2" fmla="*/ 3747 w 2863850"/>
                <a:gd name="T3" fmla="*/ 239913 h 3161029"/>
                <a:gd name="T4" fmla="*/ 14598 w 2863850"/>
                <a:gd name="T5" fmla="*/ 195836 h 3161029"/>
                <a:gd name="T6" fmla="*/ 31962 w 2863850"/>
                <a:gd name="T7" fmla="*/ 154741 h 3161029"/>
                <a:gd name="T8" fmla="*/ 55249 w 2863850"/>
                <a:gd name="T9" fmla="*/ 117216 h 3161029"/>
                <a:gd name="T10" fmla="*/ 83870 w 2863850"/>
                <a:gd name="T11" fmla="*/ 83851 h 3161029"/>
                <a:gd name="T12" fmla="*/ 117236 w 2863850"/>
                <a:gd name="T13" fmla="*/ 55233 h 3161029"/>
                <a:gd name="T14" fmla="*/ 154756 w 2863850"/>
                <a:gd name="T15" fmla="*/ 31951 h 3161029"/>
                <a:gd name="T16" fmla="*/ 195840 w 2863850"/>
                <a:gd name="T17" fmla="*/ 14592 h 3161029"/>
                <a:gd name="T18" fmla="*/ 239901 w 2863850"/>
                <a:gd name="T19" fmla="*/ 3746 h 3161029"/>
                <a:gd name="T20" fmla="*/ 286346 w 2863850"/>
                <a:gd name="T21" fmla="*/ 0 h 3161029"/>
                <a:gd name="T22" fmla="*/ 2577058 w 2863850"/>
                <a:gd name="T23" fmla="*/ 0 h 3161029"/>
                <a:gd name="T24" fmla="*/ 2623530 w 2863850"/>
                <a:gd name="T25" fmla="*/ 3746 h 3161029"/>
                <a:gd name="T26" fmla="*/ 2667607 w 2863850"/>
                <a:gd name="T27" fmla="*/ 14592 h 3161029"/>
                <a:gd name="T28" fmla="*/ 2708702 w 2863850"/>
                <a:gd name="T29" fmla="*/ 31951 h 3161029"/>
                <a:gd name="T30" fmla="*/ 2746226 w 2863850"/>
                <a:gd name="T31" fmla="*/ 55233 h 3161029"/>
                <a:gd name="T32" fmla="*/ 2779591 w 2863850"/>
                <a:gd name="T33" fmla="*/ 83851 h 3161029"/>
                <a:gd name="T34" fmla="*/ 2808209 w 2863850"/>
                <a:gd name="T35" fmla="*/ 117216 h 3161029"/>
                <a:gd name="T36" fmla="*/ 2831492 w 2863850"/>
                <a:gd name="T37" fmla="*/ 154741 h 3161029"/>
                <a:gd name="T38" fmla="*/ 2848850 w 2863850"/>
                <a:gd name="T39" fmla="*/ 195836 h 3161029"/>
                <a:gd name="T40" fmla="*/ 2859697 w 2863850"/>
                <a:gd name="T41" fmla="*/ 239913 h 3161029"/>
                <a:gd name="T42" fmla="*/ 2863443 w 2863850"/>
                <a:gd name="T43" fmla="*/ 286385 h 3161029"/>
                <a:gd name="T44" fmla="*/ 2863443 w 2863850"/>
                <a:gd name="T45" fmla="*/ 2874582 h 3161029"/>
                <a:gd name="T46" fmla="*/ 2859697 w 2863850"/>
                <a:gd name="T47" fmla="*/ 2921027 h 3161029"/>
                <a:gd name="T48" fmla="*/ 2848850 w 2863850"/>
                <a:gd name="T49" fmla="*/ 2965086 h 3161029"/>
                <a:gd name="T50" fmla="*/ 2831492 w 2863850"/>
                <a:gd name="T51" fmla="*/ 3006170 h 3161029"/>
                <a:gd name="T52" fmla="*/ 2808209 w 2863850"/>
                <a:gd name="T53" fmla="*/ 3043688 h 3161029"/>
                <a:gd name="T54" fmla="*/ 2779591 w 2863850"/>
                <a:gd name="T55" fmla="*/ 3077051 h 3161029"/>
                <a:gd name="T56" fmla="*/ 2746226 w 2863850"/>
                <a:gd name="T57" fmla="*/ 3105671 h 3161029"/>
                <a:gd name="T58" fmla="*/ 2708702 w 2863850"/>
                <a:gd name="T59" fmla="*/ 3128956 h 3161029"/>
                <a:gd name="T60" fmla="*/ 2667607 w 2863850"/>
                <a:gd name="T61" fmla="*/ 3146319 h 3161029"/>
                <a:gd name="T62" fmla="*/ 2623530 w 2863850"/>
                <a:gd name="T63" fmla="*/ 3157168 h 3161029"/>
                <a:gd name="T64" fmla="*/ 2577058 w 2863850"/>
                <a:gd name="T65" fmla="*/ 3160916 h 3161029"/>
                <a:gd name="T66" fmla="*/ 286346 w 2863850"/>
                <a:gd name="T67" fmla="*/ 3160916 h 3161029"/>
                <a:gd name="T68" fmla="*/ 239901 w 2863850"/>
                <a:gd name="T69" fmla="*/ 3157168 h 3161029"/>
                <a:gd name="T70" fmla="*/ 195840 w 2863850"/>
                <a:gd name="T71" fmla="*/ 3146319 h 3161029"/>
                <a:gd name="T72" fmla="*/ 154756 w 2863850"/>
                <a:gd name="T73" fmla="*/ 3128956 h 3161029"/>
                <a:gd name="T74" fmla="*/ 117236 w 2863850"/>
                <a:gd name="T75" fmla="*/ 3105671 h 3161029"/>
                <a:gd name="T76" fmla="*/ 83870 w 2863850"/>
                <a:gd name="T77" fmla="*/ 3077051 h 3161029"/>
                <a:gd name="T78" fmla="*/ 55249 w 2863850"/>
                <a:gd name="T79" fmla="*/ 3043688 h 3161029"/>
                <a:gd name="T80" fmla="*/ 31962 w 2863850"/>
                <a:gd name="T81" fmla="*/ 3006170 h 3161029"/>
                <a:gd name="T82" fmla="*/ 14598 w 2863850"/>
                <a:gd name="T83" fmla="*/ 2965086 h 3161029"/>
                <a:gd name="T84" fmla="*/ 3747 w 2863850"/>
                <a:gd name="T85" fmla="*/ 2921027 h 3161029"/>
                <a:gd name="T86" fmla="*/ 0 w 2863850"/>
                <a:gd name="T87" fmla="*/ 2874582 h 3161029"/>
                <a:gd name="T88" fmla="*/ 0 w 2863850"/>
                <a:gd name="T89" fmla="*/ 286385 h 31610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63850" h="3161029">
                  <a:moveTo>
                    <a:pt x="0" y="286385"/>
                  </a:moveTo>
                  <a:lnTo>
                    <a:pt x="3747" y="239913"/>
                  </a:lnTo>
                  <a:lnTo>
                    <a:pt x="14598" y="195836"/>
                  </a:lnTo>
                  <a:lnTo>
                    <a:pt x="31962" y="154741"/>
                  </a:lnTo>
                  <a:lnTo>
                    <a:pt x="55249" y="117216"/>
                  </a:lnTo>
                  <a:lnTo>
                    <a:pt x="83870" y="83851"/>
                  </a:lnTo>
                  <a:lnTo>
                    <a:pt x="117236" y="55233"/>
                  </a:lnTo>
                  <a:lnTo>
                    <a:pt x="154756" y="31951"/>
                  </a:lnTo>
                  <a:lnTo>
                    <a:pt x="195840" y="14592"/>
                  </a:lnTo>
                  <a:lnTo>
                    <a:pt x="239901" y="3746"/>
                  </a:lnTo>
                  <a:lnTo>
                    <a:pt x="286346" y="0"/>
                  </a:lnTo>
                  <a:lnTo>
                    <a:pt x="2577058" y="0"/>
                  </a:lnTo>
                  <a:lnTo>
                    <a:pt x="2623530" y="3746"/>
                  </a:lnTo>
                  <a:lnTo>
                    <a:pt x="2667607" y="14592"/>
                  </a:lnTo>
                  <a:lnTo>
                    <a:pt x="2708702" y="31951"/>
                  </a:lnTo>
                  <a:lnTo>
                    <a:pt x="2746226" y="55233"/>
                  </a:lnTo>
                  <a:lnTo>
                    <a:pt x="2779591" y="83851"/>
                  </a:lnTo>
                  <a:lnTo>
                    <a:pt x="2808209" y="117216"/>
                  </a:lnTo>
                  <a:lnTo>
                    <a:pt x="2831492" y="154741"/>
                  </a:lnTo>
                  <a:lnTo>
                    <a:pt x="2848850" y="195836"/>
                  </a:lnTo>
                  <a:lnTo>
                    <a:pt x="2859697" y="239913"/>
                  </a:lnTo>
                  <a:lnTo>
                    <a:pt x="2863443" y="286385"/>
                  </a:lnTo>
                  <a:lnTo>
                    <a:pt x="2863443" y="2874556"/>
                  </a:lnTo>
                  <a:lnTo>
                    <a:pt x="2859697" y="2921001"/>
                  </a:lnTo>
                  <a:lnTo>
                    <a:pt x="2848850" y="2965060"/>
                  </a:lnTo>
                  <a:lnTo>
                    <a:pt x="2831492" y="3006144"/>
                  </a:lnTo>
                  <a:lnTo>
                    <a:pt x="2808209" y="3043662"/>
                  </a:lnTo>
                  <a:lnTo>
                    <a:pt x="2779591" y="3077025"/>
                  </a:lnTo>
                  <a:lnTo>
                    <a:pt x="2746226" y="3105645"/>
                  </a:lnTo>
                  <a:lnTo>
                    <a:pt x="2708702" y="3128930"/>
                  </a:lnTo>
                  <a:lnTo>
                    <a:pt x="2667607" y="3146293"/>
                  </a:lnTo>
                  <a:lnTo>
                    <a:pt x="2623530" y="3157142"/>
                  </a:lnTo>
                  <a:lnTo>
                    <a:pt x="2577058" y="3160890"/>
                  </a:lnTo>
                  <a:lnTo>
                    <a:pt x="286346" y="3160890"/>
                  </a:lnTo>
                  <a:lnTo>
                    <a:pt x="239901" y="3157142"/>
                  </a:lnTo>
                  <a:lnTo>
                    <a:pt x="195840" y="3146293"/>
                  </a:lnTo>
                  <a:lnTo>
                    <a:pt x="154756" y="3128930"/>
                  </a:lnTo>
                  <a:lnTo>
                    <a:pt x="117236" y="3105645"/>
                  </a:lnTo>
                  <a:lnTo>
                    <a:pt x="83870" y="3077025"/>
                  </a:lnTo>
                  <a:lnTo>
                    <a:pt x="55249" y="3043662"/>
                  </a:lnTo>
                  <a:lnTo>
                    <a:pt x="31962" y="3006144"/>
                  </a:lnTo>
                  <a:lnTo>
                    <a:pt x="14598" y="2965060"/>
                  </a:lnTo>
                  <a:lnTo>
                    <a:pt x="3747" y="2921001"/>
                  </a:lnTo>
                  <a:lnTo>
                    <a:pt x="0" y="2874556"/>
                  </a:lnTo>
                  <a:lnTo>
                    <a:pt x="0" y="286385"/>
                  </a:lnTo>
                  <a:close/>
                </a:path>
              </a:pathLst>
            </a:custGeom>
            <a:noFill/>
            <a:ln w="12700">
              <a:solidFill>
                <a:srgbClr val="179CC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6309" name="object 10">
            <a:extLst>
              <a:ext uri="{FF2B5EF4-FFF2-40B4-BE49-F238E27FC236}">
                <a16:creationId xmlns:a16="http://schemas.microsoft.com/office/drawing/2014/main" id="{347AD366-A8F0-F205-908C-5D7663D92ABB}"/>
              </a:ext>
            </a:extLst>
          </p:cNvPr>
          <p:cNvSpPr txBox="1">
            <a:spLocks noChangeArrowheads="1"/>
          </p:cNvSpPr>
          <p:nvPr/>
        </p:nvSpPr>
        <p:spPr bwMode="auto">
          <a:xfrm>
            <a:off x="731838" y="1868488"/>
            <a:ext cx="1933575" cy="336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3968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lnSpc>
                <a:spcPct val="130000"/>
              </a:lnSpc>
              <a:spcBef>
                <a:spcPts val="75"/>
              </a:spcBef>
              <a:buClrTx/>
              <a:buSzTx/>
              <a:buFontTx/>
              <a:buNone/>
            </a:pPr>
            <a:r>
              <a:rPr lang="zh-TW" altLang="zh-TW" sz="1600" b="1">
                <a:latin typeface="微軟正黑體" panose="020B0604030504040204" pitchFamily="34" charset="-120"/>
                <a:ea typeface="微軟正黑體" panose="020B0604030504040204" pitchFamily="34" charset="-120"/>
              </a:rPr>
              <a:t>德育護理健康學院 </a:t>
            </a:r>
            <a:r>
              <a:rPr lang="zh-TW" altLang="zh-TW" sz="1600">
                <a:latin typeface="微軟正黑體" panose="020B0604030504040204" pitchFamily="34" charset="-120"/>
                <a:ea typeface="微軟正黑體" panose="020B0604030504040204" pitchFamily="34" charset="-120"/>
              </a:rPr>
              <a:t>澎湖地區五專護理科單獨招生</a:t>
            </a:r>
          </a:p>
          <a:p>
            <a:pPr algn="just">
              <a:lnSpc>
                <a:spcPct val="130000"/>
              </a:lnSpc>
              <a:spcBef>
                <a:spcPts val="1188"/>
              </a:spcBef>
              <a:buClrTx/>
              <a:buSzTx/>
              <a:buFontTx/>
              <a:buNone/>
            </a:pPr>
            <a:r>
              <a:rPr lang="zh-TW" altLang="zh-TW" sz="1500">
                <a:latin typeface="微軟正黑體" panose="020B0604030504040204" pitchFamily="34" charset="-120"/>
                <a:ea typeface="微軟正黑體" panose="020B0604030504040204" pitchFamily="34" charset="-120"/>
              </a:rPr>
              <a:t>澎湖縣公私立國民中學應屆或非應屆畢業生，或具同等學力資格者</a:t>
            </a:r>
          </a:p>
          <a:p>
            <a:pPr algn="just">
              <a:lnSpc>
                <a:spcPct val="130000"/>
              </a:lnSpc>
              <a:spcBef>
                <a:spcPts val="913"/>
              </a:spcBef>
              <a:buClrTx/>
              <a:buSzTx/>
              <a:buFontTx/>
              <a:buNone/>
            </a:pPr>
            <a:r>
              <a:rPr lang="zh-TW" altLang="zh-TW" sz="1500">
                <a:latin typeface="微軟正黑體" panose="020B0604030504040204" pitchFamily="34" charset="-120"/>
                <a:ea typeface="微軟正黑體" panose="020B0604030504040204" pitchFamily="34" charset="-120"/>
              </a:rPr>
              <a:t>五專畢業後需留在澎湖縣醫療機構服務者，服務年限</a:t>
            </a:r>
            <a:r>
              <a:rPr lang="zh-TW" altLang="zh-TW" sz="1500">
                <a:latin typeface="Trebuchet MS" panose="020B0603020202020204" pitchFamily="34" charset="0"/>
              </a:rPr>
              <a:t>4</a:t>
            </a:r>
            <a:r>
              <a:rPr lang="zh-TW" altLang="zh-TW" sz="1500">
                <a:latin typeface="微軟正黑體" panose="020B0604030504040204" pitchFamily="34" charset="-120"/>
                <a:ea typeface="微軟正黑體" panose="020B0604030504040204" pitchFamily="34" charset="-120"/>
              </a:rPr>
              <a:t>年</a:t>
            </a:r>
            <a:r>
              <a:rPr lang="zh-TW" altLang="zh-TW" sz="1500">
                <a:latin typeface="Trebuchet MS" panose="020B0603020202020204" pitchFamily="34" charset="0"/>
              </a:rPr>
              <a:t>(</a:t>
            </a:r>
            <a:r>
              <a:rPr lang="zh-TW" altLang="zh-TW" sz="1500" b="1">
                <a:solidFill>
                  <a:srgbClr val="FF0000"/>
                </a:solidFill>
                <a:latin typeface="微軟正黑體" panose="020B0604030504040204" pitchFamily="34" charset="-120"/>
                <a:ea typeface="微軟正黑體" panose="020B0604030504040204" pitchFamily="34" charset="-120"/>
              </a:rPr>
              <a:t>依教育部核准後實施</a:t>
            </a:r>
            <a:r>
              <a:rPr lang="zh-TW" altLang="zh-TW" sz="1500">
                <a:latin typeface="Trebuchet MS" panose="020B0603020202020204" pitchFamily="34" charset="0"/>
              </a:rPr>
              <a:t>)</a:t>
            </a:r>
          </a:p>
        </p:txBody>
      </p:sp>
      <p:sp>
        <p:nvSpPr>
          <p:cNvPr id="226310" name="object 11">
            <a:extLst>
              <a:ext uri="{FF2B5EF4-FFF2-40B4-BE49-F238E27FC236}">
                <a16:creationId xmlns:a16="http://schemas.microsoft.com/office/drawing/2014/main" id="{EA3A84CE-9E18-B580-C9AE-D1D4AF04F152}"/>
              </a:ext>
            </a:extLst>
          </p:cNvPr>
          <p:cNvSpPr>
            <a:spLocks/>
          </p:cNvSpPr>
          <p:nvPr/>
        </p:nvSpPr>
        <p:spPr bwMode="auto">
          <a:xfrm>
            <a:off x="3257550" y="1863725"/>
            <a:ext cx="2686050" cy="3646488"/>
          </a:xfrm>
          <a:custGeom>
            <a:avLst/>
            <a:gdLst>
              <a:gd name="T0" fmla="*/ 1844 w 3579495"/>
              <a:gd name="T1" fmla="*/ 0 h 4863465"/>
              <a:gd name="T2" fmla="*/ 205 w 3579495"/>
              <a:gd name="T3" fmla="*/ 0 h 4863465"/>
              <a:gd name="T4" fmla="*/ 177 w 3579495"/>
              <a:gd name="T5" fmla="*/ 1 h 4863465"/>
              <a:gd name="T6" fmla="*/ 150 w 3579495"/>
              <a:gd name="T7" fmla="*/ 7 h 4863465"/>
              <a:gd name="T8" fmla="*/ 125 w 3579495"/>
              <a:gd name="T9" fmla="*/ 16 h 4863465"/>
              <a:gd name="T10" fmla="*/ 101 w 3579495"/>
              <a:gd name="T11" fmla="*/ 27 h 4863465"/>
              <a:gd name="T12" fmla="*/ 80 w 3579495"/>
              <a:gd name="T13" fmla="*/ 41 h 4863465"/>
              <a:gd name="T14" fmla="*/ 60 w 3579495"/>
              <a:gd name="T15" fmla="*/ 58 h 4863465"/>
              <a:gd name="T16" fmla="*/ 43 w 3579495"/>
              <a:gd name="T17" fmla="*/ 78 h 4863465"/>
              <a:gd name="T18" fmla="*/ 29 w 3579495"/>
              <a:gd name="T19" fmla="*/ 99 h 4863465"/>
              <a:gd name="T20" fmla="*/ 17 w 3579495"/>
              <a:gd name="T21" fmla="*/ 122 h 4863465"/>
              <a:gd name="T22" fmla="*/ 8 w 3579495"/>
              <a:gd name="T23" fmla="*/ 147 h 4863465"/>
              <a:gd name="T24" fmla="*/ 2 w 3579495"/>
              <a:gd name="T25" fmla="*/ 173 h 4863465"/>
              <a:gd name="T26" fmla="*/ 0 w 3579495"/>
              <a:gd name="T27" fmla="*/ 200 h 4863465"/>
              <a:gd name="T28" fmla="*/ 0 w 3579495"/>
              <a:gd name="T29" fmla="*/ 2522 h 4863465"/>
              <a:gd name="T30" fmla="*/ 2 w 3579495"/>
              <a:gd name="T31" fmla="*/ 2549 h 4863465"/>
              <a:gd name="T32" fmla="*/ 8 w 3579495"/>
              <a:gd name="T33" fmla="*/ 2575 h 4863465"/>
              <a:gd name="T34" fmla="*/ 17 w 3579495"/>
              <a:gd name="T35" fmla="*/ 2600 h 4863465"/>
              <a:gd name="T36" fmla="*/ 29 w 3579495"/>
              <a:gd name="T37" fmla="*/ 2623 h 4863465"/>
              <a:gd name="T38" fmla="*/ 43 w 3579495"/>
              <a:gd name="T39" fmla="*/ 2645 h 4863465"/>
              <a:gd name="T40" fmla="*/ 60 w 3579495"/>
              <a:gd name="T41" fmla="*/ 2664 h 4863465"/>
              <a:gd name="T42" fmla="*/ 80 w 3579495"/>
              <a:gd name="T43" fmla="*/ 2681 h 4863465"/>
              <a:gd name="T44" fmla="*/ 101 w 3579495"/>
              <a:gd name="T45" fmla="*/ 2696 h 4863465"/>
              <a:gd name="T46" fmla="*/ 125 w 3579495"/>
              <a:gd name="T47" fmla="*/ 2707 h 4863465"/>
              <a:gd name="T48" fmla="*/ 150 w 3579495"/>
              <a:gd name="T49" fmla="*/ 2716 h 4863465"/>
              <a:gd name="T50" fmla="*/ 177 w 3579495"/>
              <a:gd name="T51" fmla="*/ 2722 h 4863465"/>
              <a:gd name="T52" fmla="*/ 205 w 3579495"/>
              <a:gd name="T53" fmla="*/ 2723 h 4863465"/>
              <a:gd name="T54" fmla="*/ 1844 w 3579495"/>
              <a:gd name="T55" fmla="*/ 2723 h 4863465"/>
              <a:gd name="T56" fmla="*/ 1871 w 3579495"/>
              <a:gd name="T57" fmla="*/ 2722 h 4863465"/>
              <a:gd name="T58" fmla="*/ 1898 w 3579495"/>
              <a:gd name="T59" fmla="*/ 2716 h 4863465"/>
              <a:gd name="T60" fmla="*/ 1923 w 3579495"/>
              <a:gd name="T61" fmla="*/ 2707 h 4863465"/>
              <a:gd name="T62" fmla="*/ 1947 w 3579495"/>
              <a:gd name="T63" fmla="*/ 2696 h 4863465"/>
              <a:gd name="T64" fmla="*/ 1968 w 3579495"/>
              <a:gd name="T65" fmla="*/ 2681 h 4863465"/>
              <a:gd name="T66" fmla="*/ 1989 w 3579495"/>
              <a:gd name="T67" fmla="*/ 2664 h 4863465"/>
              <a:gd name="T68" fmla="*/ 2005 w 3579495"/>
              <a:gd name="T69" fmla="*/ 2645 h 4863465"/>
              <a:gd name="T70" fmla="*/ 2020 w 3579495"/>
              <a:gd name="T71" fmla="*/ 2623 h 4863465"/>
              <a:gd name="T72" fmla="*/ 2032 w 3579495"/>
              <a:gd name="T73" fmla="*/ 2600 h 4863465"/>
              <a:gd name="T74" fmla="*/ 2041 w 3579495"/>
              <a:gd name="T75" fmla="*/ 2575 h 4863465"/>
              <a:gd name="T76" fmla="*/ 2046 w 3579495"/>
              <a:gd name="T77" fmla="*/ 2549 h 4863465"/>
              <a:gd name="T78" fmla="*/ 2049 w 3579495"/>
              <a:gd name="T79" fmla="*/ 2522 h 4863465"/>
              <a:gd name="T80" fmla="*/ 2049 w 3579495"/>
              <a:gd name="T81" fmla="*/ 200 h 4863465"/>
              <a:gd name="T82" fmla="*/ 2046 w 3579495"/>
              <a:gd name="T83" fmla="*/ 173 h 4863465"/>
              <a:gd name="T84" fmla="*/ 2041 w 3579495"/>
              <a:gd name="T85" fmla="*/ 147 h 4863465"/>
              <a:gd name="T86" fmla="*/ 2032 w 3579495"/>
              <a:gd name="T87" fmla="*/ 122 h 4863465"/>
              <a:gd name="T88" fmla="*/ 2020 w 3579495"/>
              <a:gd name="T89" fmla="*/ 99 h 4863465"/>
              <a:gd name="T90" fmla="*/ 2005 w 3579495"/>
              <a:gd name="T91" fmla="*/ 78 h 4863465"/>
              <a:gd name="T92" fmla="*/ 1989 w 3579495"/>
              <a:gd name="T93" fmla="*/ 58 h 4863465"/>
              <a:gd name="T94" fmla="*/ 1968 w 3579495"/>
              <a:gd name="T95" fmla="*/ 41 h 4863465"/>
              <a:gd name="T96" fmla="*/ 1947 w 3579495"/>
              <a:gd name="T97" fmla="*/ 27 h 4863465"/>
              <a:gd name="T98" fmla="*/ 1923 w 3579495"/>
              <a:gd name="T99" fmla="*/ 16 h 4863465"/>
              <a:gd name="T100" fmla="*/ 1898 w 3579495"/>
              <a:gd name="T101" fmla="*/ 7 h 4863465"/>
              <a:gd name="T102" fmla="*/ 1871 w 3579495"/>
              <a:gd name="T103" fmla="*/ 1 h 4863465"/>
              <a:gd name="T104" fmla="*/ 1844 w 3579495"/>
              <a:gd name="T105" fmla="*/ 0 h 486346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3579495" h="4863465">
                <a:moveTo>
                  <a:pt x="3221355" y="0"/>
                </a:moveTo>
                <a:lnTo>
                  <a:pt x="358013" y="0"/>
                </a:lnTo>
                <a:lnTo>
                  <a:pt x="309429" y="3267"/>
                </a:lnTo>
                <a:lnTo>
                  <a:pt x="262834" y="12787"/>
                </a:lnTo>
                <a:lnTo>
                  <a:pt x="218652" y="28130"/>
                </a:lnTo>
                <a:lnTo>
                  <a:pt x="177310" y="48871"/>
                </a:lnTo>
                <a:lnTo>
                  <a:pt x="139236" y="74583"/>
                </a:lnTo>
                <a:lnTo>
                  <a:pt x="104854" y="104838"/>
                </a:lnTo>
                <a:lnTo>
                  <a:pt x="74592" y="139210"/>
                </a:lnTo>
                <a:lnTo>
                  <a:pt x="48876" y="177273"/>
                </a:lnTo>
                <a:lnTo>
                  <a:pt x="28132" y="218598"/>
                </a:lnTo>
                <a:lnTo>
                  <a:pt x="12787" y="262760"/>
                </a:lnTo>
                <a:lnTo>
                  <a:pt x="3267" y="309332"/>
                </a:lnTo>
                <a:lnTo>
                  <a:pt x="0" y="357886"/>
                </a:lnTo>
                <a:lnTo>
                  <a:pt x="0" y="4504956"/>
                </a:lnTo>
                <a:lnTo>
                  <a:pt x="3267" y="4553527"/>
                </a:lnTo>
                <a:lnTo>
                  <a:pt x="12787" y="4600112"/>
                </a:lnTo>
                <a:lnTo>
                  <a:pt x="28132" y="4644284"/>
                </a:lnTo>
                <a:lnTo>
                  <a:pt x="48876" y="4685616"/>
                </a:lnTo>
                <a:lnTo>
                  <a:pt x="74592" y="4723683"/>
                </a:lnTo>
                <a:lnTo>
                  <a:pt x="104854" y="4758058"/>
                </a:lnTo>
                <a:lnTo>
                  <a:pt x="139236" y="4788314"/>
                </a:lnTo>
                <a:lnTo>
                  <a:pt x="177310" y="4814025"/>
                </a:lnTo>
                <a:lnTo>
                  <a:pt x="218652" y="4834765"/>
                </a:lnTo>
                <a:lnTo>
                  <a:pt x="262834" y="4850108"/>
                </a:lnTo>
                <a:lnTo>
                  <a:pt x="309429" y="4859626"/>
                </a:lnTo>
                <a:lnTo>
                  <a:pt x="358013" y="4862893"/>
                </a:lnTo>
                <a:lnTo>
                  <a:pt x="3221355" y="4862893"/>
                </a:lnTo>
                <a:lnTo>
                  <a:pt x="3269938" y="4859626"/>
                </a:lnTo>
                <a:lnTo>
                  <a:pt x="3316533" y="4850108"/>
                </a:lnTo>
                <a:lnTo>
                  <a:pt x="3360715" y="4834765"/>
                </a:lnTo>
                <a:lnTo>
                  <a:pt x="3402057" y="4814025"/>
                </a:lnTo>
                <a:lnTo>
                  <a:pt x="3440131" y="4788314"/>
                </a:lnTo>
                <a:lnTo>
                  <a:pt x="3474513" y="4758058"/>
                </a:lnTo>
                <a:lnTo>
                  <a:pt x="3504775" y="4723683"/>
                </a:lnTo>
                <a:lnTo>
                  <a:pt x="3530491" y="4685616"/>
                </a:lnTo>
                <a:lnTo>
                  <a:pt x="3551235" y="4644284"/>
                </a:lnTo>
                <a:lnTo>
                  <a:pt x="3566580" y="4600112"/>
                </a:lnTo>
                <a:lnTo>
                  <a:pt x="3576100" y="4553527"/>
                </a:lnTo>
                <a:lnTo>
                  <a:pt x="3579367" y="4504956"/>
                </a:lnTo>
                <a:lnTo>
                  <a:pt x="3579367" y="357886"/>
                </a:lnTo>
                <a:lnTo>
                  <a:pt x="3576100" y="309332"/>
                </a:lnTo>
                <a:lnTo>
                  <a:pt x="3566580" y="262760"/>
                </a:lnTo>
                <a:lnTo>
                  <a:pt x="3551235" y="218598"/>
                </a:lnTo>
                <a:lnTo>
                  <a:pt x="3530491" y="177273"/>
                </a:lnTo>
                <a:lnTo>
                  <a:pt x="3504775" y="139210"/>
                </a:lnTo>
                <a:lnTo>
                  <a:pt x="3474513" y="104838"/>
                </a:lnTo>
                <a:lnTo>
                  <a:pt x="3440131" y="74583"/>
                </a:lnTo>
                <a:lnTo>
                  <a:pt x="3402057" y="48871"/>
                </a:lnTo>
                <a:lnTo>
                  <a:pt x="3360715" y="28130"/>
                </a:lnTo>
                <a:lnTo>
                  <a:pt x="3316533" y="12787"/>
                </a:lnTo>
                <a:lnTo>
                  <a:pt x="3269938" y="3267"/>
                </a:lnTo>
                <a:lnTo>
                  <a:pt x="3221355" y="0"/>
                </a:lnTo>
                <a:close/>
              </a:path>
            </a:pathLst>
          </a:custGeom>
          <a:solidFill>
            <a:srgbClr val="CCE2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6311" name="object 12">
            <a:extLst>
              <a:ext uri="{FF2B5EF4-FFF2-40B4-BE49-F238E27FC236}">
                <a16:creationId xmlns:a16="http://schemas.microsoft.com/office/drawing/2014/main" id="{059AD90B-8195-A9EC-1FE2-B2B56CB1B0C9}"/>
              </a:ext>
            </a:extLst>
          </p:cNvPr>
          <p:cNvSpPr txBox="1">
            <a:spLocks noChangeArrowheads="1"/>
          </p:cNvSpPr>
          <p:nvPr/>
        </p:nvSpPr>
        <p:spPr bwMode="auto">
          <a:xfrm>
            <a:off x="3446463" y="2017713"/>
            <a:ext cx="2309812"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9536"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788"/>
              </a:spcBef>
              <a:buClrTx/>
              <a:buSzTx/>
              <a:buFontTx/>
              <a:buNone/>
            </a:pPr>
            <a:r>
              <a:rPr lang="zh-TW" altLang="zh-TW" sz="1800" b="1">
                <a:latin typeface="微軟正黑體" panose="020B0604030504040204" pitchFamily="34" charset="-120"/>
                <a:ea typeface="微軟正黑體" panose="020B0604030504040204" pitchFamily="34" charset="-120"/>
              </a:rPr>
              <a:t>慈濟大學</a:t>
            </a:r>
            <a:endParaRPr lang="zh-TW" altLang="zh-TW" sz="1800">
              <a:latin typeface="微軟正黑體" panose="020B0604030504040204" pitchFamily="34" charset="-120"/>
              <a:ea typeface="微軟正黑體" panose="020B0604030504040204" pitchFamily="34" charset="-120"/>
            </a:endParaRPr>
          </a:p>
          <a:p>
            <a:pPr algn="ctr">
              <a:spcBef>
                <a:spcPts val="600"/>
              </a:spcBef>
              <a:buClrTx/>
              <a:buSzTx/>
              <a:buFontTx/>
              <a:buNone/>
            </a:pPr>
            <a:r>
              <a:rPr lang="zh-TW" altLang="zh-TW" sz="1500">
                <a:latin typeface="微軟正黑體" panose="020B0604030504040204" pitchFamily="34" charset="-120"/>
                <a:ea typeface="微軟正黑體" panose="020B0604030504040204" pitchFamily="34" charset="-120"/>
              </a:rPr>
              <a:t>五專護理科</a:t>
            </a:r>
            <a:r>
              <a:rPr lang="zh-TW" altLang="zh-TW" sz="1500" b="1">
                <a:latin typeface="微軟正黑體" panose="020B0604030504040204" pitchFamily="34" charset="-120"/>
                <a:ea typeface="微軟正黑體" panose="020B0604030504040204" pitchFamily="34" charset="-120"/>
              </a:rPr>
              <a:t>原住民</a:t>
            </a:r>
            <a:r>
              <a:rPr lang="zh-TW" altLang="zh-TW" sz="1500">
                <a:latin typeface="微軟正黑體" panose="020B0604030504040204" pitchFamily="34" charset="-120"/>
                <a:ea typeface="微軟正黑體" panose="020B0604030504040204" pitchFamily="34" charset="-120"/>
              </a:rPr>
              <a:t>單獨招生</a:t>
            </a:r>
          </a:p>
        </p:txBody>
      </p:sp>
      <p:grpSp>
        <p:nvGrpSpPr>
          <p:cNvPr id="226312" name="object 13">
            <a:extLst>
              <a:ext uri="{FF2B5EF4-FFF2-40B4-BE49-F238E27FC236}">
                <a16:creationId xmlns:a16="http://schemas.microsoft.com/office/drawing/2014/main" id="{C9B6562D-BFD7-4F70-B1DD-10E7A8581DC1}"/>
              </a:ext>
            </a:extLst>
          </p:cNvPr>
          <p:cNvGrpSpPr>
            <a:grpSpLocks/>
          </p:cNvGrpSpPr>
          <p:nvPr/>
        </p:nvGrpSpPr>
        <p:grpSpPr bwMode="auto">
          <a:xfrm>
            <a:off x="3522663" y="2952750"/>
            <a:ext cx="2157412" cy="2379663"/>
            <a:chOff x="4696078" y="2794000"/>
            <a:chExt cx="2876550" cy="3173730"/>
          </a:xfrm>
        </p:grpSpPr>
        <p:sp>
          <p:nvSpPr>
            <p:cNvPr id="226322" name="object 14">
              <a:extLst>
                <a:ext uri="{FF2B5EF4-FFF2-40B4-BE49-F238E27FC236}">
                  <a16:creationId xmlns:a16="http://schemas.microsoft.com/office/drawing/2014/main" id="{3F091B50-347A-6E95-BFB1-8E5CC19F6FAB}"/>
                </a:ext>
              </a:extLst>
            </p:cNvPr>
            <p:cNvSpPr>
              <a:spLocks/>
            </p:cNvSpPr>
            <p:nvPr/>
          </p:nvSpPr>
          <p:spPr bwMode="auto">
            <a:xfrm>
              <a:off x="4702428" y="2800350"/>
              <a:ext cx="2863850" cy="3161030"/>
            </a:xfrm>
            <a:custGeom>
              <a:avLst/>
              <a:gdLst>
                <a:gd name="T0" fmla="*/ 2577084 w 2863850"/>
                <a:gd name="T1" fmla="*/ 0 h 3161029"/>
                <a:gd name="T2" fmla="*/ 286258 w 2863850"/>
                <a:gd name="T3" fmla="*/ 0 h 3161029"/>
                <a:gd name="T4" fmla="*/ 239820 w 2863850"/>
                <a:gd name="T5" fmla="*/ 3746 h 3161029"/>
                <a:gd name="T6" fmla="*/ 195771 w 2863850"/>
                <a:gd name="T7" fmla="*/ 14592 h 3161029"/>
                <a:gd name="T8" fmla="*/ 154697 w 2863850"/>
                <a:gd name="T9" fmla="*/ 31951 h 3161029"/>
                <a:gd name="T10" fmla="*/ 117189 w 2863850"/>
                <a:gd name="T11" fmla="*/ 55233 h 3161029"/>
                <a:gd name="T12" fmla="*/ 83835 w 2863850"/>
                <a:gd name="T13" fmla="*/ 83851 h 3161029"/>
                <a:gd name="T14" fmla="*/ 55225 w 2863850"/>
                <a:gd name="T15" fmla="*/ 117216 h 3161029"/>
                <a:gd name="T16" fmla="*/ 31947 w 2863850"/>
                <a:gd name="T17" fmla="*/ 154741 h 3161029"/>
                <a:gd name="T18" fmla="*/ 14591 w 2863850"/>
                <a:gd name="T19" fmla="*/ 195836 h 3161029"/>
                <a:gd name="T20" fmla="*/ 3746 w 2863850"/>
                <a:gd name="T21" fmla="*/ 239913 h 3161029"/>
                <a:gd name="T22" fmla="*/ 0 w 2863850"/>
                <a:gd name="T23" fmla="*/ 286385 h 3161029"/>
                <a:gd name="T24" fmla="*/ 0 w 2863850"/>
                <a:gd name="T25" fmla="*/ 2874582 h 3161029"/>
                <a:gd name="T26" fmla="*/ 3746 w 2863850"/>
                <a:gd name="T27" fmla="*/ 2921027 h 3161029"/>
                <a:gd name="T28" fmla="*/ 14591 w 2863850"/>
                <a:gd name="T29" fmla="*/ 2965086 h 3161029"/>
                <a:gd name="T30" fmla="*/ 31947 w 2863850"/>
                <a:gd name="T31" fmla="*/ 3006170 h 3161029"/>
                <a:gd name="T32" fmla="*/ 55225 w 2863850"/>
                <a:gd name="T33" fmla="*/ 3043688 h 3161029"/>
                <a:gd name="T34" fmla="*/ 83835 w 2863850"/>
                <a:gd name="T35" fmla="*/ 3077051 h 3161029"/>
                <a:gd name="T36" fmla="*/ 117189 w 2863850"/>
                <a:gd name="T37" fmla="*/ 3105671 h 3161029"/>
                <a:gd name="T38" fmla="*/ 154697 w 2863850"/>
                <a:gd name="T39" fmla="*/ 3128956 h 3161029"/>
                <a:gd name="T40" fmla="*/ 195771 w 2863850"/>
                <a:gd name="T41" fmla="*/ 3146319 h 3161029"/>
                <a:gd name="T42" fmla="*/ 239820 w 2863850"/>
                <a:gd name="T43" fmla="*/ 3157168 h 3161029"/>
                <a:gd name="T44" fmla="*/ 286258 w 2863850"/>
                <a:gd name="T45" fmla="*/ 3160916 h 3161029"/>
                <a:gd name="T46" fmla="*/ 2577084 w 2863850"/>
                <a:gd name="T47" fmla="*/ 3160916 h 3161029"/>
                <a:gd name="T48" fmla="*/ 2623521 w 2863850"/>
                <a:gd name="T49" fmla="*/ 3157168 h 3161029"/>
                <a:gd name="T50" fmla="*/ 2667570 w 2863850"/>
                <a:gd name="T51" fmla="*/ 3146319 h 3161029"/>
                <a:gd name="T52" fmla="*/ 2708644 w 2863850"/>
                <a:gd name="T53" fmla="*/ 3128956 h 3161029"/>
                <a:gd name="T54" fmla="*/ 2746152 w 2863850"/>
                <a:gd name="T55" fmla="*/ 3105671 h 3161029"/>
                <a:gd name="T56" fmla="*/ 2779506 w 2863850"/>
                <a:gd name="T57" fmla="*/ 3077051 h 3161029"/>
                <a:gd name="T58" fmla="*/ 2808116 w 2863850"/>
                <a:gd name="T59" fmla="*/ 3043688 h 3161029"/>
                <a:gd name="T60" fmla="*/ 2831394 w 2863850"/>
                <a:gd name="T61" fmla="*/ 3006170 h 3161029"/>
                <a:gd name="T62" fmla="*/ 2848750 w 2863850"/>
                <a:gd name="T63" fmla="*/ 2965086 h 3161029"/>
                <a:gd name="T64" fmla="*/ 2859595 w 2863850"/>
                <a:gd name="T65" fmla="*/ 2921027 h 3161029"/>
                <a:gd name="T66" fmla="*/ 2863342 w 2863850"/>
                <a:gd name="T67" fmla="*/ 2874582 h 3161029"/>
                <a:gd name="T68" fmla="*/ 2863342 w 2863850"/>
                <a:gd name="T69" fmla="*/ 286385 h 3161029"/>
                <a:gd name="T70" fmla="*/ 2859595 w 2863850"/>
                <a:gd name="T71" fmla="*/ 239913 h 3161029"/>
                <a:gd name="T72" fmla="*/ 2848750 w 2863850"/>
                <a:gd name="T73" fmla="*/ 195836 h 3161029"/>
                <a:gd name="T74" fmla="*/ 2831394 w 2863850"/>
                <a:gd name="T75" fmla="*/ 154741 h 3161029"/>
                <a:gd name="T76" fmla="*/ 2808116 w 2863850"/>
                <a:gd name="T77" fmla="*/ 117216 h 3161029"/>
                <a:gd name="T78" fmla="*/ 2779506 w 2863850"/>
                <a:gd name="T79" fmla="*/ 83851 h 3161029"/>
                <a:gd name="T80" fmla="*/ 2746152 w 2863850"/>
                <a:gd name="T81" fmla="*/ 55233 h 3161029"/>
                <a:gd name="T82" fmla="*/ 2708644 w 2863850"/>
                <a:gd name="T83" fmla="*/ 31951 h 3161029"/>
                <a:gd name="T84" fmla="*/ 2667570 w 2863850"/>
                <a:gd name="T85" fmla="*/ 14592 h 3161029"/>
                <a:gd name="T86" fmla="*/ 2623521 w 2863850"/>
                <a:gd name="T87" fmla="*/ 3746 h 3161029"/>
                <a:gd name="T88" fmla="*/ 2577084 w 2863850"/>
                <a:gd name="T89" fmla="*/ 0 h 31610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63850" h="3161029">
                  <a:moveTo>
                    <a:pt x="2577084" y="0"/>
                  </a:moveTo>
                  <a:lnTo>
                    <a:pt x="286258" y="0"/>
                  </a:lnTo>
                  <a:lnTo>
                    <a:pt x="239820" y="3746"/>
                  </a:lnTo>
                  <a:lnTo>
                    <a:pt x="195771" y="14592"/>
                  </a:lnTo>
                  <a:lnTo>
                    <a:pt x="154697" y="31951"/>
                  </a:lnTo>
                  <a:lnTo>
                    <a:pt x="117189" y="55233"/>
                  </a:lnTo>
                  <a:lnTo>
                    <a:pt x="83835" y="83851"/>
                  </a:lnTo>
                  <a:lnTo>
                    <a:pt x="55225" y="117216"/>
                  </a:lnTo>
                  <a:lnTo>
                    <a:pt x="31947" y="154741"/>
                  </a:lnTo>
                  <a:lnTo>
                    <a:pt x="14591" y="195836"/>
                  </a:lnTo>
                  <a:lnTo>
                    <a:pt x="3746" y="239913"/>
                  </a:lnTo>
                  <a:lnTo>
                    <a:pt x="0" y="286385"/>
                  </a:lnTo>
                  <a:lnTo>
                    <a:pt x="0" y="2874556"/>
                  </a:lnTo>
                  <a:lnTo>
                    <a:pt x="3746" y="2921001"/>
                  </a:lnTo>
                  <a:lnTo>
                    <a:pt x="14591" y="2965060"/>
                  </a:lnTo>
                  <a:lnTo>
                    <a:pt x="31947" y="3006144"/>
                  </a:lnTo>
                  <a:lnTo>
                    <a:pt x="55225" y="3043662"/>
                  </a:lnTo>
                  <a:lnTo>
                    <a:pt x="83835" y="3077025"/>
                  </a:lnTo>
                  <a:lnTo>
                    <a:pt x="117189" y="3105645"/>
                  </a:lnTo>
                  <a:lnTo>
                    <a:pt x="154697" y="3128930"/>
                  </a:lnTo>
                  <a:lnTo>
                    <a:pt x="195771" y="3146293"/>
                  </a:lnTo>
                  <a:lnTo>
                    <a:pt x="239820" y="3157142"/>
                  </a:lnTo>
                  <a:lnTo>
                    <a:pt x="286258" y="3160890"/>
                  </a:lnTo>
                  <a:lnTo>
                    <a:pt x="2577084" y="3160890"/>
                  </a:lnTo>
                  <a:lnTo>
                    <a:pt x="2623521" y="3157142"/>
                  </a:lnTo>
                  <a:lnTo>
                    <a:pt x="2667570" y="3146293"/>
                  </a:lnTo>
                  <a:lnTo>
                    <a:pt x="2708644" y="3128930"/>
                  </a:lnTo>
                  <a:lnTo>
                    <a:pt x="2746152" y="3105645"/>
                  </a:lnTo>
                  <a:lnTo>
                    <a:pt x="2779506" y="3077025"/>
                  </a:lnTo>
                  <a:lnTo>
                    <a:pt x="2808116" y="3043662"/>
                  </a:lnTo>
                  <a:lnTo>
                    <a:pt x="2831394" y="3006144"/>
                  </a:lnTo>
                  <a:lnTo>
                    <a:pt x="2848750" y="2965060"/>
                  </a:lnTo>
                  <a:lnTo>
                    <a:pt x="2859595" y="2921001"/>
                  </a:lnTo>
                  <a:lnTo>
                    <a:pt x="2863342" y="2874556"/>
                  </a:lnTo>
                  <a:lnTo>
                    <a:pt x="2863342" y="286385"/>
                  </a:lnTo>
                  <a:lnTo>
                    <a:pt x="2859595" y="239913"/>
                  </a:lnTo>
                  <a:lnTo>
                    <a:pt x="2848750" y="195836"/>
                  </a:lnTo>
                  <a:lnTo>
                    <a:pt x="2831394" y="154741"/>
                  </a:lnTo>
                  <a:lnTo>
                    <a:pt x="2808116" y="117216"/>
                  </a:lnTo>
                  <a:lnTo>
                    <a:pt x="2779506" y="83851"/>
                  </a:lnTo>
                  <a:lnTo>
                    <a:pt x="2746152" y="55233"/>
                  </a:lnTo>
                  <a:lnTo>
                    <a:pt x="2708644" y="31951"/>
                  </a:lnTo>
                  <a:lnTo>
                    <a:pt x="2667570" y="14592"/>
                  </a:lnTo>
                  <a:lnTo>
                    <a:pt x="2623521" y="3746"/>
                  </a:lnTo>
                  <a:lnTo>
                    <a:pt x="257708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6323" name="object 15">
              <a:extLst>
                <a:ext uri="{FF2B5EF4-FFF2-40B4-BE49-F238E27FC236}">
                  <a16:creationId xmlns:a16="http://schemas.microsoft.com/office/drawing/2014/main" id="{8D4617CD-6DBF-CDF5-DF23-B0DBF631ECC8}"/>
                </a:ext>
              </a:extLst>
            </p:cNvPr>
            <p:cNvSpPr>
              <a:spLocks/>
            </p:cNvSpPr>
            <p:nvPr/>
          </p:nvSpPr>
          <p:spPr bwMode="auto">
            <a:xfrm>
              <a:off x="4702428" y="2800350"/>
              <a:ext cx="2863850" cy="3161030"/>
            </a:xfrm>
            <a:custGeom>
              <a:avLst/>
              <a:gdLst>
                <a:gd name="T0" fmla="*/ 0 w 2863850"/>
                <a:gd name="T1" fmla="*/ 286385 h 3161029"/>
                <a:gd name="T2" fmla="*/ 3746 w 2863850"/>
                <a:gd name="T3" fmla="*/ 239913 h 3161029"/>
                <a:gd name="T4" fmla="*/ 14591 w 2863850"/>
                <a:gd name="T5" fmla="*/ 195836 h 3161029"/>
                <a:gd name="T6" fmla="*/ 31947 w 2863850"/>
                <a:gd name="T7" fmla="*/ 154741 h 3161029"/>
                <a:gd name="T8" fmla="*/ 55225 w 2863850"/>
                <a:gd name="T9" fmla="*/ 117216 h 3161029"/>
                <a:gd name="T10" fmla="*/ 83835 w 2863850"/>
                <a:gd name="T11" fmla="*/ 83851 h 3161029"/>
                <a:gd name="T12" fmla="*/ 117189 w 2863850"/>
                <a:gd name="T13" fmla="*/ 55233 h 3161029"/>
                <a:gd name="T14" fmla="*/ 154697 w 2863850"/>
                <a:gd name="T15" fmla="*/ 31951 h 3161029"/>
                <a:gd name="T16" fmla="*/ 195771 w 2863850"/>
                <a:gd name="T17" fmla="*/ 14592 h 3161029"/>
                <a:gd name="T18" fmla="*/ 239820 w 2863850"/>
                <a:gd name="T19" fmla="*/ 3746 h 3161029"/>
                <a:gd name="T20" fmla="*/ 286258 w 2863850"/>
                <a:gd name="T21" fmla="*/ 0 h 3161029"/>
                <a:gd name="T22" fmla="*/ 2577084 w 2863850"/>
                <a:gd name="T23" fmla="*/ 0 h 3161029"/>
                <a:gd name="T24" fmla="*/ 2623521 w 2863850"/>
                <a:gd name="T25" fmla="*/ 3746 h 3161029"/>
                <a:gd name="T26" fmla="*/ 2667570 w 2863850"/>
                <a:gd name="T27" fmla="*/ 14592 h 3161029"/>
                <a:gd name="T28" fmla="*/ 2708644 w 2863850"/>
                <a:gd name="T29" fmla="*/ 31951 h 3161029"/>
                <a:gd name="T30" fmla="*/ 2746152 w 2863850"/>
                <a:gd name="T31" fmla="*/ 55233 h 3161029"/>
                <a:gd name="T32" fmla="*/ 2779506 w 2863850"/>
                <a:gd name="T33" fmla="*/ 83851 h 3161029"/>
                <a:gd name="T34" fmla="*/ 2808116 w 2863850"/>
                <a:gd name="T35" fmla="*/ 117216 h 3161029"/>
                <a:gd name="T36" fmla="*/ 2831394 w 2863850"/>
                <a:gd name="T37" fmla="*/ 154741 h 3161029"/>
                <a:gd name="T38" fmla="*/ 2848750 w 2863850"/>
                <a:gd name="T39" fmla="*/ 195836 h 3161029"/>
                <a:gd name="T40" fmla="*/ 2859595 w 2863850"/>
                <a:gd name="T41" fmla="*/ 239913 h 3161029"/>
                <a:gd name="T42" fmla="*/ 2863342 w 2863850"/>
                <a:gd name="T43" fmla="*/ 286385 h 3161029"/>
                <a:gd name="T44" fmla="*/ 2863342 w 2863850"/>
                <a:gd name="T45" fmla="*/ 2874582 h 3161029"/>
                <a:gd name="T46" fmla="*/ 2859595 w 2863850"/>
                <a:gd name="T47" fmla="*/ 2921027 h 3161029"/>
                <a:gd name="T48" fmla="*/ 2848750 w 2863850"/>
                <a:gd name="T49" fmla="*/ 2965086 h 3161029"/>
                <a:gd name="T50" fmla="*/ 2831394 w 2863850"/>
                <a:gd name="T51" fmla="*/ 3006170 h 3161029"/>
                <a:gd name="T52" fmla="*/ 2808116 w 2863850"/>
                <a:gd name="T53" fmla="*/ 3043688 h 3161029"/>
                <a:gd name="T54" fmla="*/ 2779506 w 2863850"/>
                <a:gd name="T55" fmla="*/ 3077051 h 3161029"/>
                <a:gd name="T56" fmla="*/ 2746152 w 2863850"/>
                <a:gd name="T57" fmla="*/ 3105671 h 3161029"/>
                <a:gd name="T58" fmla="*/ 2708644 w 2863850"/>
                <a:gd name="T59" fmla="*/ 3128956 h 3161029"/>
                <a:gd name="T60" fmla="*/ 2667570 w 2863850"/>
                <a:gd name="T61" fmla="*/ 3146319 h 3161029"/>
                <a:gd name="T62" fmla="*/ 2623521 w 2863850"/>
                <a:gd name="T63" fmla="*/ 3157168 h 3161029"/>
                <a:gd name="T64" fmla="*/ 2577084 w 2863850"/>
                <a:gd name="T65" fmla="*/ 3160916 h 3161029"/>
                <a:gd name="T66" fmla="*/ 286258 w 2863850"/>
                <a:gd name="T67" fmla="*/ 3160916 h 3161029"/>
                <a:gd name="T68" fmla="*/ 239820 w 2863850"/>
                <a:gd name="T69" fmla="*/ 3157168 h 3161029"/>
                <a:gd name="T70" fmla="*/ 195771 w 2863850"/>
                <a:gd name="T71" fmla="*/ 3146319 h 3161029"/>
                <a:gd name="T72" fmla="*/ 154697 w 2863850"/>
                <a:gd name="T73" fmla="*/ 3128956 h 3161029"/>
                <a:gd name="T74" fmla="*/ 117189 w 2863850"/>
                <a:gd name="T75" fmla="*/ 3105671 h 3161029"/>
                <a:gd name="T76" fmla="*/ 83835 w 2863850"/>
                <a:gd name="T77" fmla="*/ 3077051 h 3161029"/>
                <a:gd name="T78" fmla="*/ 55225 w 2863850"/>
                <a:gd name="T79" fmla="*/ 3043688 h 3161029"/>
                <a:gd name="T80" fmla="*/ 31947 w 2863850"/>
                <a:gd name="T81" fmla="*/ 3006170 h 3161029"/>
                <a:gd name="T82" fmla="*/ 14591 w 2863850"/>
                <a:gd name="T83" fmla="*/ 2965086 h 3161029"/>
                <a:gd name="T84" fmla="*/ 3746 w 2863850"/>
                <a:gd name="T85" fmla="*/ 2921027 h 3161029"/>
                <a:gd name="T86" fmla="*/ 0 w 2863850"/>
                <a:gd name="T87" fmla="*/ 2874582 h 3161029"/>
                <a:gd name="T88" fmla="*/ 0 w 2863850"/>
                <a:gd name="T89" fmla="*/ 286385 h 31610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63850" h="3161029">
                  <a:moveTo>
                    <a:pt x="0" y="286385"/>
                  </a:moveTo>
                  <a:lnTo>
                    <a:pt x="3746" y="239913"/>
                  </a:lnTo>
                  <a:lnTo>
                    <a:pt x="14591" y="195836"/>
                  </a:lnTo>
                  <a:lnTo>
                    <a:pt x="31947" y="154741"/>
                  </a:lnTo>
                  <a:lnTo>
                    <a:pt x="55225" y="117216"/>
                  </a:lnTo>
                  <a:lnTo>
                    <a:pt x="83835" y="83851"/>
                  </a:lnTo>
                  <a:lnTo>
                    <a:pt x="117189" y="55233"/>
                  </a:lnTo>
                  <a:lnTo>
                    <a:pt x="154697" y="31951"/>
                  </a:lnTo>
                  <a:lnTo>
                    <a:pt x="195771" y="14592"/>
                  </a:lnTo>
                  <a:lnTo>
                    <a:pt x="239820" y="3746"/>
                  </a:lnTo>
                  <a:lnTo>
                    <a:pt x="286258" y="0"/>
                  </a:lnTo>
                  <a:lnTo>
                    <a:pt x="2577084" y="0"/>
                  </a:lnTo>
                  <a:lnTo>
                    <a:pt x="2623521" y="3746"/>
                  </a:lnTo>
                  <a:lnTo>
                    <a:pt x="2667570" y="14592"/>
                  </a:lnTo>
                  <a:lnTo>
                    <a:pt x="2708644" y="31951"/>
                  </a:lnTo>
                  <a:lnTo>
                    <a:pt x="2746152" y="55233"/>
                  </a:lnTo>
                  <a:lnTo>
                    <a:pt x="2779506" y="83851"/>
                  </a:lnTo>
                  <a:lnTo>
                    <a:pt x="2808116" y="117216"/>
                  </a:lnTo>
                  <a:lnTo>
                    <a:pt x="2831394" y="154741"/>
                  </a:lnTo>
                  <a:lnTo>
                    <a:pt x="2848750" y="195836"/>
                  </a:lnTo>
                  <a:lnTo>
                    <a:pt x="2859595" y="239913"/>
                  </a:lnTo>
                  <a:lnTo>
                    <a:pt x="2863342" y="286385"/>
                  </a:lnTo>
                  <a:lnTo>
                    <a:pt x="2863342" y="2874556"/>
                  </a:lnTo>
                  <a:lnTo>
                    <a:pt x="2859595" y="2921001"/>
                  </a:lnTo>
                  <a:lnTo>
                    <a:pt x="2848750" y="2965060"/>
                  </a:lnTo>
                  <a:lnTo>
                    <a:pt x="2831394" y="3006144"/>
                  </a:lnTo>
                  <a:lnTo>
                    <a:pt x="2808116" y="3043662"/>
                  </a:lnTo>
                  <a:lnTo>
                    <a:pt x="2779506" y="3077025"/>
                  </a:lnTo>
                  <a:lnTo>
                    <a:pt x="2746152" y="3105645"/>
                  </a:lnTo>
                  <a:lnTo>
                    <a:pt x="2708644" y="3128930"/>
                  </a:lnTo>
                  <a:lnTo>
                    <a:pt x="2667570" y="3146293"/>
                  </a:lnTo>
                  <a:lnTo>
                    <a:pt x="2623521" y="3157142"/>
                  </a:lnTo>
                  <a:lnTo>
                    <a:pt x="2577084" y="3160890"/>
                  </a:lnTo>
                  <a:lnTo>
                    <a:pt x="286258" y="3160890"/>
                  </a:lnTo>
                  <a:lnTo>
                    <a:pt x="239820" y="3157142"/>
                  </a:lnTo>
                  <a:lnTo>
                    <a:pt x="195771" y="3146293"/>
                  </a:lnTo>
                  <a:lnTo>
                    <a:pt x="154697" y="3128930"/>
                  </a:lnTo>
                  <a:lnTo>
                    <a:pt x="117189" y="3105645"/>
                  </a:lnTo>
                  <a:lnTo>
                    <a:pt x="83835" y="3077025"/>
                  </a:lnTo>
                  <a:lnTo>
                    <a:pt x="55225" y="3043662"/>
                  </a:lnTo>
                  <a:lnTo>
                    <a:pt x="31947" y="3006144"/>
                  </a:lnTo>
                  <a:lnTo>
                    <a:pt x="14591" y="2965060"/>
                  </a:lnTo>
                  <a:lnTo>
                    <a:pt x="3746" y="2921001"/>
                  </a:lnTo>
                  <a:lnTo>
                    <a:pt x="0" y="2874556"/>
                  </a:lnTo>
                  <a:lnTo>
                    <a:pt x="0" y="286385"/>
                  </a:lnTo>
                  <a:close/>
                </a:path>
              </a:pathLst>
            </a:custGeom>
            <a:noFill/>
            <a:ln w="12700">
              <a:solidFill>
                <a:srgbClr val="179CC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6313" name="object 16">
            <a:extLst>
              <a:ext uri="{FF2B5EF4-FFF2-40B4-BE49-F238E27FC236}">
                <a16:creationId xmlns:a16="http://schemas.microsoft.com/office/drawing/2014/main" id="{C0E3E258-35BE-CB09-A010-816649ABDF1D}"/>
              </a:ext>
            </a:extLst>
          </p:cNvPr>
          <p:cNvSpPr txBox="1">
            <a:spLocks noChangeArrowheads="1"/>
          </p:cNvSpPr>
          <p:nvPr/>
        </p:nvSpPr>
        <p:spPr bwMode="auto">
          <a:xfrm>
            <a:off x="3619500" y="3089275"/>
            <a:ext cx="1927225" cy="203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6676"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600"/>
              </a:spcBef>
              <a:buClrTx/>
              <a:buSzTx/>
              <a:buFontTx/>
              <a:buNone/>
            </a:pPr>
            <a:r>
              <a:rPr lang="zh-TW" altLang="zh-TW" sz="1500">
                <a:latin typeface="微軟正黑體" panose="020B0604030504040204" pitchFamily="34" charset="-120"/>
                <a:ea typeface="微軟正黑體" panose="020B0604030504040204" pitchFamily="34" charset="-120"/>
              </a:rPr>
              <a:t>限</a:t>
            </a:r>
            <a:r>
              <a:rPr lang="zh-TW" altLang="zh-TW" sz="1500">
                <a:latin typeface="Times New Roman" panose="02020603050405020304" pitchFamily="18" charset="0"/>
                <a:cs typeface="Times New Roman" panose="02020603050405020304" pitchFamily="18" charset="0"/>
              </a:rPr>
              <a:t>25</a:t>
            </a:r>
            <a:r>
              <a:rPr lang="zh-TW" altLang="zh-TW" sz="1500">
                <a:latin typeface="微軟正黑體" panose="020B0604030504040204" pitchFamily="34" charset="-120"/>
                <a:ea typeface="微軟正黑體" panose="020B0604030504040204" pitchFamily="34" charset="-120"/>
              </a:rPr>
              <a:t>歲以下具原住民身</a:t>
            </a:r>
          </a:p>
          <a:p>
            <a:pPr>
              <a:spcBef>
                <a:spcPts val="538"/>
              </a:spcBef>
              <a:buClrTx/>
              <a:buSzTx/>
              <a:buFontTx/>
              <a:buNone/>
            </a:pPr>
            <a:r>
              <a:rPr lang="zh-TW" altLang="zh-TW" sz="1500">
                <a:latin typeface="微軟正黑體" panose="020B0604030504040204" pitchFamily="34" charset="-120"/>
                <a:ea typeface="微軟正黑體" panose="020B0604030504040204" pitchFamily="34" charset="-120"/>
              </a:rPr>
              <a:t>分</a:t>
            </a:r>
          </a:p>
          <a:p>
            <a:pPr>
              <a:lnSpc>
                <a:spcPct val="130000"/>
              </a:lnSpc>
              <a:spcBef>
                <a:spcPts val="925"/>
              </a:spcBef>
              <a:buClrTx/>
              <a:buSzTx/>
              <a:buFontTx/>
              <a:buNone/>
            </a:pPr>
            <a:r>
              <a:rPr lang="zh-TW" altLang="zh-TW" sz="1500">
                <a:latin typeface="微軟正黑體" panose="020B0604030504040204" pitchFamily="34" charset="-120"/>
                <a:ea typeface="微軟正黑體" panose="020B0604030504040204" pitchFamily="34" charset="-120"/>
              </a:rPr>
              <a:t>專班學生將獲得公費就學獎助</a:t>
            </a:r>
          </a:p>
          <a:p>
            <a:pPr>
              <a:lnSpc>
                <a:spcPct val="130000"/>
              </a:lnSpc>
              <a:spcBef>
                <a:spcPts val="900"/>
              </a:spcBef>
              <a:buClrTx/>
              <a:buSzTx/>
              <a:buFontTx/>
              <a:buNone/>
            </a:pPr>
            <a:r>
              <a:rPr lang="zh-TW" altLang="zh-TW" sz="1500">
                <a:latin typeface="微軟正黑體" panose="020B0604030504040204" pitchFamily="34" charset="-120"/>
                <a:ea typeface="微軟正黑體" panose="020B0604030504040204" pitchFamily="34" charset="-120"/>
              </a:rPr>
              <a:t>畢業後派任至慈濟各醫療院所</a:t>
            </a:r>
            <a:r>
              <a:rPr lang="zh-TW" altLang="zh-TW" sz="1500" b="1">
                <a:solidFill>
                  <a:srgbClr val="C00000"/>
                </a:solidFill>
                <a:latin typeface="微軟正黑體" panose="020B0604030504040204" pitchFamily="34" charset="-120"/>
                <a:ea typeface="微軟正黑體" panose="020B0604030504040204" pitchFamily="34" charset="-120"/>
              </a:rPr>
              <a:t>服務五年</a:t>
            </a:r>
            <a:endParaRPr lang="zh-TW" altLang="zh-TW" sz="1500">
              <a:latin typeface="微軟正黑體" panose="020B0604030504040204" pitchFamily="34" charset="-120"/>
              <a:ea typeface="微軟正黑體" panose="020B0604030504040204" pitchFamily="34" charset="-120"/>
            </a:endParaRPr>
          </a:p>
        </p:txBody>
      </p:sp>
      <p:sp>
        <p:nvSpPr>
          <p:cNvPr id="17" name="object 17">
            <a:extLst>
              <a:ext uri="{FF2B5EF4-FFF2-40B4-BE49-F238E27FC236}">
                <a16:creationId xmlns:a16="http://schemas.microsoft.com/office/drawing/2014/main" id="{5CA496A0-4AD1-7EEC-D6E5-6614FF70D1A7}"/>
              </a:ext>
            </a:extLst>
          </p:cNvPr>
          <p:cNvSpPr txBox="1">
            <a:spLocks noGrp="1"/>
          </p:cNvSpPr>
          <p:nvPr>
            <p:ph type="title"/>
          </p:nvPr>
        </p:nvSpPr>
        <p:spPr>
          <a:xfrm>
            <a:off x="6430963" y="1976438"/>
            <a:ext cx="2111375" cy="263525"/>
          </a:xfrm>
        </p:spPr>
        <p:txBody>
          <a:bodyPr lIns="0" tIns="9049" rIns="0" bIns="0" rtlCol="0">
            <a:spAutoFit/>
          </a:bodyPr>
          <a:lstStyle/>
          <a:p>
            <a:pPr marL="9525">
              <a:spcBef>
                <a:spcPts val="71"/>
              </a:spcBef>
              <a:defRPr/>
            </a:pPr>
            <a:r>
              <a:rPr sz="1650" spc="-30" dirty="0">
                <a:solidFill>
                  <a:srgbClr val="000000"/>
                </a:solidFill>
              </a:rPr>
              <a:t>馬偕醫護管理專科學校</a:t>
            </a:r>
            <a:endParaRPr sz="1650"/>
          </a:p>
        </p:txBody>
      </p:sp>
      <p:sp>
        <p:nvSpPr>
          <p:cNvPr id="226315" name="object 18">
            <a:extLst>
              <a:ext uri="{FF2B5EF4-FFF2-40B4-BE49-F238E27FC236}">
                <a16:creationId xmlns:a16="http://schemas.microsoft.com/office/drawing/2014/main" id="{D6658FAD-D480-C008-81AA-A44EA98D6041}"/>
              </a:ext>
            </a:extLst>
          </p:cNvPr>
          <p:cNvSpPr txBox="1">
            <a:spLocks noChangeArrowheads="1"/>
          </p:cNvSpPr>
          <p:nvPr/>
        </p:nvSpPr>
        <p:spPr bwMode="auto">
          <a:xfrm>
            <a:off x="6618288" y="2227263"/>
            <a:ext cx="1738312"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8105"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613"/>
              </a:spcBef>
              <a:buClrTx/>
              <a:buSzTx/>
              <a:buFontTx/>
              <a:buNone/>
            </a:pPr>
            <a:r>
              <a:rPr lang="zh-TW" altLang="zh-TW" sz="1500">
                <a:latin typeface="微軟正黑體" panose="020B0604030504040204" pitchFamily="34" charset="-120"/>
                <a:ea typeface="微軟正黑體" panose="020B0604030504040204" pitchFamily="34" charset="-120"/>
              </a:rPr>
              <a:t>五專護理科</a:t>
            </a:r>
          </a:p>
          <a:p>
            <a:pPr algn="ctr">
              <a:spcBef>
                <a:spcPts val="538"/>
              </a:spcBef>
              <a:buClrTx/>
              <a:buSzTx/>
              <a:buFontTx/>
              <a:buNone/>
            </a:pPr>
            <a:r>
              <a:rPr lang="zh-TW" altLang="zh-TW" sz="1500">
                <a:latin typeface="微軟正黑體" panose="020B0604030504040204" pitchFamily="34" charset="-120"/>
                <a:ea typeface="微軟正黑體" panose="020B0604030504040204" pitchFamily="34" charset="-120"/>
              </a:rPr>
              <a:t>獎助生甄選入學招生</a:t>
            </a:r>
          </a:p>
        </p:txBody>
      </p:sp>
      <p:grpSp>
        <p:nvGrpSpPr>
          <p:cNvPr id="226316" name="object 19">
            <a:extLst>
              <a:ext uri="{FF2B5EF4-FFF2-40B4-BE49-F238E27FC236}">
                <a16:creationId xmlns:a16="http://schemas.microsoft.com/office/drawing/2014/main" id="{282ECD38-716C-F237-283D-4650D8886B25}"/>
              </a:ext>
            </a:extLst>
          </p:cNvPr>
          <p:cNvGrpSpPr>
            <a:grpSpLocks/>
          </p:cNvGrpSpPr>
          <p:nvPr/>
        </p:nvGrpSpPr>
        <p:grpSpPr bwMode="auto">
          <a:xfrm>
            <a:off x="6407150" y="2952750"/>
            <a:ext cx="2157413" cy="2379663"/>
            <a:chOff x="8543797" y="2794000"/>
            <a:chExt cx="2876550" cy="3173730"/>
          </a:xfrm>
        </p:grpSpPr>
        <p:sp>
          <p:nvSpPr>
            <p:cNvPr id="226320" name="object 20">
              <a:extLst>
                <a:ext uri="{FF2B5EF4-FFF2-40B4-BE49-F238E27FC236}">
                  <a16:creationId xmlns:a16="http://schemas.microsoft.com/office/drawing/2014/main" id="{8CE52D72-C78D-C2E3-7C70-23ACB3201E5F}"/>
                </a:ext>
              </a:extLst>
            </p:cNvPr>
            <p:cNvSpPr>
              <a:spLocks/>
            </p:cNvSpPr>
            <p:nvPr/>
          </p:nvSpPr>
          <p:spPr bwMode="auto">
            <a:xfrm>
              <a:off x="8550147" y="2800350"/>
              <a:ext cx="2863850" cy="3161030"/>
            </a:xfrm>
            <a:custGeom>
              <a:avLst/>
              <a:gdLst>
                <a:gd name="T0" fmla="*/ 2577083 w 2863850"/>
                <a:gd name="T1" fmla="*/ 0 h 3161029"/>
                <a:gd name="T2" fmla="*/ 286384 w 2863850"/>
                <a:gd name="T3" fmla="*/ 0 h 3161029"/>
                <a:gd name="T4" fmla="*/ 239913 w 2863850"/>
                <a:gd name="T5" fmla="*/ 3746 h 3161029"/>
                <a:gd name="T6" fmla="*/ 195836 w 2863850"/>
                <a:gd name="T7" fmla="*/ 14592 h 3161029"/>
                <a:gd name="T8" fmla="*/ 154741 w 2863850"/>
                <a:gd name="T9" fmla="*/ 31951 h 3161029"/>
                <a:gd name="T10" fmla="*/ 117216 w 2863850"/>
                <a:gd name="T11" fmla="*/ 55233 h 3161029"/>
                <a:gd name="T12" fmla="*/ 83851 w 2863850"/>
                <a:gd name="T13" fmla="*/ 83851 h 3161029"/>
                <a:gd name="T14" fmla="*/ 55233 w 2863850"/>
                <a:gd name="T15" fmla="*/ 117216 h 3161029"/>
                <a:gd name="T16" fmla="*/ 31951 w 2863850"/>
                <a:gd name="T17" fmla="*/ 154741 h 3161029"/>
                <a:gd name="T18" fmla="*/ 14592 w 2863850"/>
                <a:gd name="T19" fmla="*/ 195836 h 3161029"/>
                <a:gd name="T20" fmla="*/ 3746 w 2863850"/>
                <a:gd name="T21" fmla="*/ 239913 h 3161029"/>
                <a:gd name="T22" fmla="*/ 0 w 2863850"/>
                <a:gd name="T23" fmla="*/ 286385 h 3161029"/>
                <a:gd name="T24" fmla="*/ 0 w 2863850"/>
                <a:gd name="T25" fmla="*/ 2874582 h 3161029"/>
                <a:gd name="T26" fmla="*/ 3746 w 2863850"/>
                <a:gd name="T27" fmla="*/ 2921027 h 3161029"/>
                <a:gd name="T28" fmla="*/ 14592 w 2863850"/>
                <a:gd name="T29" fmla="*/ 2965086 h 3161029"/>
                <a:gd name="T30" fmla="*/ 31951 w 2863850"/>
                <a:gd name="T31" fmla="*/ 3006170 h 3161029"/>
                <a:gd name="T32" fmla="*/ 55233 w 2863850"/>
                <a:gd name="T33" fmla="*/ 3043688 h 3161029"/>
                <a:gd name="T34" fmla="*/ 83851 w 2863850"/>
                <a:gd name="T35" fmla="*/ 3077051 h 3161029"/>
                <a:gd name="T36" fmla="*/ 117216 w 2863850"/>
                <a:gd name="T37" fmla="*/ 3105671 h 3161029"/>
                <a:gd name="T38" fmla="*/ 154741 w 2863850"/>
                <a:gd name="T39" fmla="*/ 3128956 h 3161029"/>
                <a:gd name="T40" fmla="*/ 195836 w 2863850"/>
                <a:gd name="T41" fmla="*/ 3146319 h 3161029"/>
                <a:gd name="T42" fmla="*/ 239913 w 2863850"/>
                <a:gd name="T43" fmla="*/ 3157168 h 3161029"/>
                <a:gd name="T44" fmla="*/ 286384 w 2863850"/>
                <a:gd name="T45" fmla="*/ 3160916 h 3161029"/>
                <a:gd name="T46" fmla="*/ 2577083 w 2863850"/>
                <a:gd name="T47" fmla="*/ 3160916 h 3161029"/>
                <a:gd name="T48" fmla="*/ 2623524 w 2863850"/>
                <a:gd name="T49" fmla="*/ 3157168 h 3161029"/>
                <a:gd name="T50" fmla="*/ 2667584 w 2863850"/>
                <a:gd name="T51" fmla="*/ 3146319 h 3161029"/>
                <a:gd name="T52" fmla="*/ 2708671 w 2863850"/>
                <a:gd name="T53" fmla="*/ 3128956 h 3161029"/>
                <a:gd name="T54" fmla="*/ 2746197 w 2863850"/>
                <a:gd name="T55" fmla="*/ 3105671 h 3161029"/>
                <a:gd name="T56" fmla="*/ 2779569 w 2863850"/>
                <a:gd name="T57" fmla="*/ 3077051 h 3161029"/>
                <a:gd name="T58" fmla="*/ 2808198 w 2863850"/>
                <a:gd name="T59" fmla="*/ 3043688 h 3161029"/>
                <a:gd name="T60" fmla="*/ 2831493 w 2863850"/>
                <a:gd name="T61" fmla="*/ 3006170 h 3161029"/>
                <a:gd name="T62" fmla="*/ 2848864 w 2863850"/>
                <a:gd name="T63" fmla="*/ 2965086 h 3161029"/>
                <a:gd name="T64" fmla="*/ 2859719 w 2863850"/>
                <a:gd name="T65" fmla="*/ 2921027 h 3161029"/>
                <a:gd name="T66" fmla="*/ 2863469 w 2863850"/>
                <a:gd name="T67" fmla="*/ 2874582 h 3161029"/>
                <a:gd name="T68" fmla="*/ 2863469 w 2863850"/>
                <a:gd name="T69" fmla="*/ 286385 h 3161029"/>
                <a:gd name="T70" fmla="*/ 2859719 w 2863850"/>
                <a:gd name="T71" fmla="*/ 239913 h 3161029"/>
                <a:gd name="T72" fmla="*/ 2848863 w 2863850"/>
                <a:gd name="T73" fmla="*/ 195836 h 3161029"/>
                <a:gd name="T74" fmla="*/ 2831493 w 2863850"/>
                <a:gd name="T75" fmla="*/ 154741 h 3161029"/>
                <a:gd name="T76" fmla="*/ 2808198 w 2863850"/>
                <a:gd name="T77" fmla="*/ 117216 h 3161029"/>
                <a:gd name="T78" fmla="*/ 2779569 w 2863850"/>
                <a:gd name="T79" fmla="*/ 83851 h 3161029"/>
                <a:gd name="T80" fmla="*/ 2746197 w 2863850"/>
                <a:gd name="T81" fmla="*/ 55233 h 3161029"/>
                <a:gd name="T82" fmla="*/ 2708671 w 2863850"/>
                <a:gd name="T83" fmla="*/ 31951 h 3161029"/>
                <a:gd name="T84" fmla="*/ 2667584 w 2863850"/>
                <a:gd name="T85" fmla="*/ 14592 h 3161029"/>
                <a:gd name="T86" fmla="*/ 2623524 w 2863850"/>
                <a:gd name="T87" fmla="*/ 3746 h 3161029"/>
                <a:gd name="T88" fmla="*/ 2577083 w 2863850"/>
                <a:gd name="T89" fmla="*/ 0 h 31610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63850" h="3161029">
                  <a:moveTo>
                    <a:pt x="2577083" y="0"/>
                  </a:moveTo>
                  <a:lnTo>
                    <a:pt x="286384" y="0"/>
                  </a:lnTo>
                  <a:lnTo>
                    <a:pt x="239913" y="3746"/>
                  </a:lnTo>
                  <a:lnTo>
                    <a:pt x="195836" y="14592"/>
                  </a:lnTo>
                  <a:lnTo>
                    <a:pt x="154741" y="31951"/>
                  </a:lnTo>
                  <a:lnTo>
                    <a:pt x="117216" y="55233"/>
                  </a:lnTo>
                  <a:lnTo>
                    <a:pt x="83851" y="83851"/>
                  </a:lnTo>
                  <a:lnTo>
                    <a:pt x="55233" y="117216"/>
                  </a:lnTo>
                  <a:lnTo>
                    <a:pt x="31951" y="154741"/>
                  </a:lnTo>
                  <a:lnTo>
                    <a:pt x="14592" y="195836"/>
                  </a:lnTo>
                  <a:lnTo>
                    <a:pt x="3746" y="239913"/>
                  </a:lnTo>
                  <a:lnTo>
                    <a:pt x="0" y="286385"/>
                  </a:lnTo>
                  <a:lnTo>
                    <a:pt x="0" y="2874556"/>
                  </a:lnTo>
                  <a:lnTo>
                    <a:pt x="3746" y="2921001"/>
                  </a:lnTo>
                  <a:lnTo>
                    <a:pt x="14592" y="2965060"/>
                  </a:lnTo>
                  <a:lnTo>
                    <a:pt x="31951" y="3006144"/>
                  </a:lnTo>
                  <a:lnTo>
                    <a:pt x="55233" y="3043662"/>
                  </a:lnTo>
                  <a:lnTo>
                    <a:pt x="83851" y="3077025"/>
                  </a:lnTo>
                  <a:lnTo>
                    <a:pt x="117216" y="3105645"/>
                  </a:lnTo>
                  <a:lnTo>
                    <a:pt x="154741" y="3128930"/>
                  </a:lnTo>
                  <a:lnTo>
                    <a:pt x="195836" y="3146293"/>
                  </a:lnTo>
                  <a:lnTo>
                    <a:pt x="239913" y="3157142"/>
                  </a:lnTo>
                  <a:lnTo>
                    <a:pt x="286384" y="3160890"/>
                  </a:lnTo>
                  <a:lnTo>
                    <a:pt x="2577083" y="3160890"/>
                  </a:lnTo>
                  <a:lnTo>
                    <a:pt x="2623524" y="3157142"/>
                  </a:lnTo>
                  <a:lnTo>
                    <a:pt x="2667584" y="3146293"/>
                  </a:lnTo>
                  <a:lnTo>
                    <a:pt x="2708671" y="3128930"/>
                  </a:lnTo>
                  <a:lnTo>
                    <a:pt x="2746197" y="3105645"/>
                  </a:lnTo>
                  <a:lnTo>
                    <a:pt x="2779569" y="3077025"/>
                  </a:lnTo>
                  <a:lnTo>
                    <a:pt x="2808198" y="3043662"/>
                  </a:lnTo>
                  <a:lnTo>
                    <a:pt x="2831493" y="3006144"/>
                  </a:lnTo>
                  <a:lnTo>
                    <a:pt x="2848864" y="2965060"/>
                  </a:lnTo>
                  <a:lnTo>
                    <a:pt x="2859719" y="2921001"/>
                  </a:lnTo>
                  <a:lnTo>
                    <a:pt x="2863469" y="2874556"/>
                  </a:lnTo>
                  <a:lnTo>
                    <a:pt x="2863469" y="286385"/>
                  </a:lnTo>
                  <a:lnTo>
                    <a:pt x="2859719" y="239913"/>
                  </a:lnTo>
                  <a:lnTo>
                    <a:pt x="2848863" y="195836"/>
                  </a:lnTo>
                  <a:lnTo>
                    <a:pt x="2831493" y="154741"/>
                  </a:lnTo>
                  <a:lnTo>
                    <a:pt x="2808198" y="117216"/>
                  </a:lnTo>
                  <a:lnTo>
                    <a:pt x="2779569" y="83851"/>
                  </a:lnTo>
                  <a:lnTo>
                    <a:pt x="2746197" y="55233"/>
                  </a:lnTo>
                  <a:lnTo>
                    <a:pt x="2708671" y="31951"/>
                  </a:lnTo>
                  <a:lnTo>
                    <a:pt x="2667584" y="14592"/>
                  </a:lnTo>
                  <a:lnTo>
                    <a:pt x="2623524" y="3746"/>
                  </a:lnTo>
                  <a:lnTo>
                    <a:pt x="2577083"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6321" name="object 21">
              <a:extLst>
                <a:ext uri="{FF2B5EF4-FFF2-40B4-BE49-F238E27FC236}">
                  <a16:creationId xmlns:a16="http://schemas.microsoft.com/office/drawing/2014/main" id="{85FC4D9C-72E0-E83A-54F8-CF9AF6B2D29B}"/>
                </a:ext>
              </a:extLst>
            </p:cNvPr>
            <p:cNvSpPr>
              <a:spLocks/>
            </p:cNvSpPr>
            <p:nvPr/>
          </p:nvSpPr>
          <p:spPr bwMode="auto">
            <a:xfrm>
              <a:off x="8550147" y="2800350"/>
              <a:ext cx="2863850" cy="3161030"/>
            </a:xfrm>
            <a:custGeom>
              <a:avLst/>
              <a:gdLst>
                <a:gd name="T0" fmla="*/ 0 w 2863850"/>
                <a:gd name="T1" fmla="*/ 286385 h 3161029"/>
                <a:gd name="T2" fmla="*/ 3746 w 2863850"/>
                <a:gd name="T3" fmla="*/ 239913 h 3161029"/>
                <a:gd name="T4" fmla="*/ 14592 w 2863850"/>
                <a:gd name="T5" fmla="*/ 195836 h 3161029"/>
                <a:gd name="T6" fmla="*/ 31951 w 2863850"/>
                <a:gd name="T7" fmla="*/ 154741 h 3161029"/>
                <a:gd name="T8" fmla="*/ 55233 w 2863850"/>
                <a:gd name="T9" fmla="*/ 117216 h 3161029"/>
                <a:gd name="T10" fmla="*/ 83851 w 2863850"/>
                <a:gd name="T11" fmla="*/ 83851 h 3161029"/>
                <a:gd name="T12" fmla="*/ 117216 w 2863850"/>
                <a:gd name="T13" fmla="*/ 55233 h 3161029"/>
                <a:gd name="T14" fmla="*/ 154741 w 2863850"/>
                <a:gd name="T15" fmla="*/ 31951 h 3161029"/>
                <a:gd name="T16" fmla="*/ 195836 w 2863850"/>
                <a:gd name="T17" fmla="*/ 14592 h 3161029"/>
                <a:gd name="T18" fmla="*/ 239913 w 2863850"/>
                <a:gd name="T19" fmla="*/ 3746 h 3161029"/>
                <a:gd name="T20" fmla="*/ 286384 w 2863850"/>
                <a:gd name="T21" fmla="*/ 0 h 3161029"/>
                <a:gd name="T22" fmla="*/ 2577083 w 2863850"/>
                <a:gd name="T23" fmla="*/ 0 h 3161029"/>
                <a:gd name="T24" fmla="*/ 2623524 w 2863850"/>
                <a:gd name="T25" fmla="*/ 3746 h 3161029"/>
                <a:gd name="T26" fmla="*/ 2667584 w 2863850"/>
                <a:gd name="T27" fmla="*/ 14592 h 3161029"/>
                <a:gd name="T28" fmla="*/ 2708671 w 2863850"/>
                <a:gd name="T29" fmla="*/ 31951 h 3161029"/>
                <a:gd name="T30" fmla="*/ 2746197 w 2863850"/>
                <a:gd name="T31" fmla="*/ 55233 h 3161029"/>
                <a:gd name="T32" fmla="*/ 2779569 w 2863850"/>
                <a:gd name="T33" fmla="*/ 83851 h 3161029"/>
                <a:gd name="T34" fmla="*/ 2808198 w 2863850"/>
                <a:gd name="T35" fmla="*/ 117216 h 3161029"/>
                <a:gd name="T36" fmla="*/ 2831493 w 2863850"/>
                <a:gd name="T37" fmla="*/ 154741 h 3161029"/>
                <a:gd name="T38" fmla="*/ 2848863 w 2863850"/>
                <a:gd name="T39" fmla="*/ 195836 h 3161029"/>
                <a:gd name="T40" fmla="*/ 2859719 w 2863850"/>
                <a:gd name="T41" fmla="*/ 239913 h 3161029"/>
                <a:gd name="T42" fmla="*/ 2863469 w 2863850"/>
                <a:gd name="T43" fmla="*/ 286385 h 3161029"/>
                <a:gd name="T44" fmla="*/ 2863469 w 2863850"/>
                <a:gd name="T45" fmla="*/ 2874582 h 3161029"/>
                <a:gd name="T46" fmla="*/ 2859719 w 2863850"/>
                <a:gd name="T47" fmla="*/ 2921027 h 3161029"/>
                <a:gd name="T48" fmla="*/ 2848864 w 2863850"/>
                <a:gd name="T49" fmla="*/ 2965086 h 3161029"/>
                <a:gd name="T50" fmla="*/ 2831493 w 2863850"/>
                <a:gd name="T51" fmla="*/ 3006170 h 3161029"/>
                <a:gd name="T52" fmla="*/ 2808198 w 2863850"/>
                <a:gd name="T53" fmla="*/ 3043688 h 3161029"/>
                <a:gd name="T54" fmla="*/ 2779569 w 2863850"/>
                <a:gd name="T55" fmla="*/ 3077051 h 3161029"/>
                <a:gd name="T56" fmla="*/ 2746197 w 2863850"/>
                <a:gd name="T57" fmla="*/ 3105671 h 3161029"/>
                <a:gd name="T58" fmla="*/ 2708671 w 2863850"/>
                <a:gd name="T59" fmla="*/ 3128956 h 3161029"/>
                <a:gd name="T60" fmla="*/ 2667584 w 2863850"/>
                <a:gd name="T61" fmla="*/ 3146319 h 3161029"/>
                <a:gd name="T62" fmla="*/ 2623524 w 2863850"/>
                <a:gd name="T63" fmla="*/ 3157168 h 3161029"/>
                <a:gd name="T64" fmla="*/ 2577083 w 2863850"/>
                <a:gd name="T65" fmla="*/ 3160916 h 3161029"/>
                <a:gd name="T66" fmla="*/ 286384 w 2863850"/>
                <a:gd name="T67" fmla="*/ 3160916 h 3161029"/>
                <a:gd name="T68" fmla="*/ 239913 w 2863850"/>
                <a:gd name="T69" fmla="*/ 3157168 h 3161029"/>
                <a:gd name="T70" fmla="*/ 195836 w 2863850"/>
                <a:gd name="T71" fmla="*/ 3146319 h 3161029"/>
                <a:gd name="T72" fmla="*/ 154741 w 2863850"/>
                <a:gd name="T73" fmla="*/ 3128956 h 3161029"/>
                <a:gd name="T74" fmla="*/ 117216 w 2863850"/>
                <a:gd name="T75" fmla="*/ 3105671 h 3161029"/>
                <a:gd name="T76" fmla="*/ 83851 w 2863850"/>
                <a:gd name="T77" fmla="*/ 3077051 h 3161029"/>
                <a:gd name="T78" fmla="*/ 55233 w 2863850"/>
                <a:gd name="T79" fmla="*/ 3043688 h 3161029"/>
                <a:gd name="T80" fmla="*/ 31951 w 2863850"/>
                <a:gd name="T81" fmla="*/ 3006170 h 3161029"/>
                <a:gd name="T82" fmla="*/ 14592 w 2863850"/>
                <a:gd name="T83" fmla="*/ 2965086 h 3161029"/>
                <a:gd name="T84" fmla="*/ 3746 w 2863850"/>
                <a:gd name="T85" fmla="*/ 2921027 h 3161029"/>
                <a:gd name="T86" fmla="*/ 0 w 2863850"/>
                <a:gd name="T87" fmla="*/ 2874582 h 3161029"/>
                <a:gd name="T88" fmla="*/ 0 w 2863850"/>
                <a:gd name="T89" fmla="*/ 286385 h 3161029"/>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2863850" h="3161029">
                  <a:moveTo>
                    <a:pt x="0" y="286385"/>
                  </a:moveTo>
                  <a:lnTo>
                    <a:pt x="3746" y="239913"/>
                  </a:lnTo>
                  <a:lnTo>
                    <a:pt x="14592" y="195836"/>
                  </a:lnTo>
                  <a:lnTo>
                    <a:pt x="31951" y="154741"/>
                  </a:lnTo>
                  <a:lnTo>
                    <a:pt x="55233" y="117216"/>
                  </a:lnTo>
                  <a:lnTo>
                    <a:pt x="83851" y="83851"/>
                  </a:lnTo>
                  <a:lnTo>
                    <a:pt x="117216" y="55233"/>
                  </a:lnTo>
                  <a:lnTo>
                    <a:pt x="154741" y="31951"/>
                  </a:lnTo>
                  <a:lnTo>
                    <a:pt x="195836" y="14592"/>
                  </a:lnTo>
                  <a:lnTo>
                    <a:pt x="239913" y="3746"/>
                  </a:lnTo>
                  <a:lnTo>
                    <a:pt x="286384" y="0"/>
                  </a:lnTo>
                  <a:lnTo>
                    <a:pt x="2577083" y="0"/>
                  </a:lnTo>
                  <a:lnTo>
                    <a:pt x="2623524" y="3746"/>
                  </a:lnTo>
                  <a:lnTo>
                    <a:pt x="2667584" y="14592"/>
                  </a:lnTo>
                  <a:lnTo>
                    <a:pt x="2708671" y="31951"/>
                  </a:lnTo>
                  <a:lnTo>
                    <a:pt x="2746197" y="55233"/>
                  </a:lnTo>
                  <a:lnTo>
                    <a:pt x="2779569" y="83851"/>
                  </a:lnTo>
                  <a:lnTo>
                    <a:pt x="2808198" y="117216"/>
                  </a:lnTo>
                  <a:lnTo>
                    <a:pt x="2831493" y="154741"/>
                  </a:lnTo>
                  <a:lnTo>
                    <a:pt x="2848863" y="195836"/>
                  </a:lnTo>
                  <a:lnTo>
                    <a:pt x="2859719" y="239913"/>
                  </a:lnTo>
                  <a:lnTo>
                    <a:pt x="2863469" y="286385"/>
                  </a:lnTo>
                  <a:lnTo>
                    <a:pt x="2863469" y="2874556"/>
                  </a:lnTo>
                  <a:lnTo>
                    <a:pt x="2859719" y="2921001"/>
                  </a:lnTo>
                  <a:lnTo>
                    <a:pt x="2848864" y="2965060"/>
                  </a:lnTo>
                  <a:lnTo>
                    <a:pt x="2831493" y="3006144"/>
                  </a:lnTo>
                  <a:lnTo>
                    <a:pt x="2808198" y="3043662"/>
                  </a:lnTo>
                  <a:lnTo>
                    <a:pt x="2779569" y="3077025"/>
                  </a:lnTo>
                  <a:lnTo>
                    <a:pt x="2746197" y="3105645"/>
                  </a:lnTo>
                  <a:lnTo>
                    <a:pt x="2708671" y="3128930"/>
                  </a:lnTo>
                  <a:lnTo>
                    <a:pt x="2667584" y="3146293"/>
                  </a:lnTo>
                  <a:lnTo>
                    <a:pt x="2623524" y="3157142"/>
                  </a:lnTo>
                  <a:lnTo>
                    <a:pt x="2577083" y="3160890"/>
                  </a:lnTo>
                  <a:lnTo>
                    <a:pt x="286384" y="3160890"/>
                  </a:lnTo>
                  <a:lnTo>
                    <a:pt x="239913" y="3157142"/>
                  </a:lnTo>
                  <a:lnTo>
                    <a:pt x="195836" y="3146293"/>
                  </a:lnTo>
                  <a:lnTo>
                    <a:pt x="154741" y="3128930"/>
                  </a:lnTo>
                  <a:lnTo>
                    <a:pt x="117216" y="3105645"/>
                  </a:lnTo>
                  <a:lnTo>
                    <a:pt x="83851" y="3077025"/>
                  </a:lnTo>
                  <a:lnTo>
                    <a:pt x="55233" y="3043662"/>
                  </a:lnTo>
                  <a:lnTo>
                    <a:pt x="31951" y="3006144"/>
                  </a:lnTo>
                  <a:lnTo>
                    <a:pt x="14592" y="2965060"/>
                  </a:lnTo>
                  <a:lnTo>
                    <a:pt x="3746" y="2921001"/>
                  </a:lnTo>
                  <a:lnTo>
                    <a:pt x="0" y="2874556"/>
                  </a:lnTo>
                  <a:lnTo>
                    <a:pt x="0" y="286385"/>
                  </a:lnTo>
                  <a:close/>
                </a:path>
              </a:pathLst>
            </a:custGeom>
            <a:noFill/>
            <a:ln w="12700">
              <a:solidFill>
                <a:srgbClr val="179CC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6317" name="object 22">
            <a:extLst>
              <a:ext uri="{FF2B5EF4-FFF2-40B4-BE49-F238E27FC236}">
                <a16:creationId xmlns:a16="http://schemas.microsoft.com/office/drawing/2014/main" id="{A9360C29-E1F3-576A-60DC-897D20E4F3C7}"/>
              </a:ext>
            </a:extLst>
          </p:cNvPr>
          <p:cNvSpPr txBox="1">
            <a:spLocks noChangeArrowheads="1"/>
          </p:cNvSpPr>
          <p:nvPr/>
        </p:nvSpPr>
        <p:spPr bwMode="auto">
          <a:xfrm>
            <a:off x="6500813" y="3030538"/>
            <a:ext cx="1905000" cy="2170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just">
              <a:lnSpc>
                <a:spcPct val="130000"/>
              </a:lnSpc>
              <a:spcBef>
                <a:spcPts val="75"/>
              </a:spcBef>
              <a:buClrTx/>
              <a:buSzTx/>
              <a:buFontTx/>
              <a:buNone/>
            </a:pPr>
            <a:r>
              <a:rPr lang="zh-TW" altLang="zh-TW" sz="1300">
                <a:latin typeface="微軟正黑體" panose="020B0604030504040204" pitchFamily="34" charset="-120"/>
                <a:ea typeface="微軟正黑體" panose="020B0604030504040204" pitchFamily="34" charset="-120"/>
              </a:rPr>
              <a:t>限設籍在臺東、花蓮、宜蘭縣南澳鄉或屏東縣牡丹鄉，在校期間由台東馬偕紀念醫院、台東基督教醫院及花蓮門諾醫院提供學雜費獎助金，畢業後在以上醫院服務，其服務年限</a:t>
            </a:r>
            <a:r>
              <a:rPr lang="zh-TW" altLang="zh-TW" sz="1300">
                <a:solidFill>
                  <a:srgbClr val="FF0000"/>
                </a:solidFill>
                <a:latin typeface="微軟正黑體" panose="020B0604030504040204" pitchFamily="34" charset="-120"/>
                <a:ea typeface="微軟正黑體" panose="020B0604030504040204" pitchFamily="34" charset="-120"/>
              </a:rPr>
              <a:t>依獎助金支領年限</a:t>
            </a:r>
            <a:r>
              <a:rPr lang="zh-TW" altLang="zh-TW" sz="1300">
                <a:latin typeface="微軟正黑體" panose="020B0604030504040204" pitchFamily="34" charset="-120"/>
                <a:ea typeface="微軟正黑體" panose="020B0604030504040204" pitchFamily="34" charset="-120"/>
              </a:rPr>
              <a:t>而定</a:t>
            </a:r>
          </a:p>
        </p:txBody>
      </p:sp>
      <p:sp>
        <p:nvSpPr>
          <p:cNvPr id="226318" name="object 23">
            <a:extLst>
              <a:ext uri="{FF2B5EF4-FFF2-40B4-BE49-F238E27FC236}">
                <a16:creationId xmlns:a16="http://schemas.microsoft.com/office/drawing/2014/main" id="{8C8783E4-0A4A-E498-91EC-BDE161E4C9C2}"/>
              </a:ext>
            </a:extLst>
          </p:cNvPr>
          <p:cNvSpPr txBox="1">
            <a:spLocks noChangeArrowheads="1"/>
          </p:cNvSpPr>
          <p:nvPr/>
        </p:nvSpPr>
        <p:spPr bwMode="auto">
          <a:xfrm>
            <a:off x="6234113" y="5511800"/>
            <a:ext cx="2076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226319" name="object 24">
            <a:extLst>
              <a:ext uri="{FF2B5EF4-FFF2-40B4-BE49-F238E27FC236}">
                <a16:creationId xmlns:a16="http://schemas.microsoft.com/office/drawing/2014/main" id="{D559B145-7FA5-E1C2-2E5D-F8AFD8306FA9}"/>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A3228F78-AFB4-4C53-9035-4075818E1B9E}" type="slidenum">
              <a:rPr lang="zh-TW" altLang="zh-TW" sz="1200">
                <a:solidFill>
                  <a:srgbClr val="898989"/>
                </a:solidFill>
              </a:rPr>
              <a:pPr>
                <a:spcBef>
                  <a:spcPts val="13"/>
                </a:spcBef>
                <a:buClrTx/>
                <a:buSzTx/>
                <a:buFontTx/>
                <a:buNone/>
              </a:pPr>
              <a:t>196</a:t>
            </a:fld>
            <a:endParaRPr lang="zh-TW" altLang="zh-TW" sz="1200">
              <a:solidFill>
                <a:srgbClr val="898989"/>
              </a:solidFill>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7330" name="object 2">
            <a:extLst>
              <a:ext uri="{FF2B5EF4-FFF2-40B4-BE49-F238E27FC236}">
                <a16:creationId xmlns:a16="http://schemas.microsoft.com/office/drawing/2014/main" id="{A1080A3D-05ED-2BC3-99D0-5C8DAE07BB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1475" y="1158875"/>
            <a:ext cx="360045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1" name="object 3">
            <a:extLst>
              <a:ext uri="{FF2B5EF4-FFF2-40B4-BE49-F238E27FC236}">
                <a16:creationId xmlns:a16="http://schemas.microsoft.com/office/drawing/2014/main" id="{84611672-8003-6E13-BDD6-102955CDF802}"/>
              </a:ext>
            </a:extLst>
          </p:cNvPr>
          <p:cNvSpPr>
            <a:spLocks/>
          </p:cNvSpPr>
          <p:nvPr/>
        </p:nvSpPr>
        <p:spPr bwMode="auto">
          <a:xfrm>
            <a:off x="376238" y="1863725"/>
            <a:ext cx="4071937" cy="3646488"/>
          </a:xfrm>
          <a:custGeom>
            <a:avLst/>
            <a:gdLst>
              <a:gd name="T0" fmla="*/ 274 w 5429885"/>
              <a:gd name="T1" fmla="*/ 0 h 4863465"/>
              <a:gd name="T2" fmla="*/ 221 w 5429885"/>
              <a:gd name="T3" fmla="*/ 5 h 4863465"/>
              <a:gd name="T4" fmla="*/ 172 w 5429885"/>
              <a:gd name="T5" fmla="*/ 19 h 4863465"/>
              <a:gd name="T6" fmla="*/ 128 w 5429885"/>
              <a:gd name="T7" fmla="*/ 41 h 4863465"/>
              <a:gd name="T8" fmla="*/ 88 w 5429885"/>
              <a:gd name="T9" fmla="*/ 71 h 4863465"/>
              <a:gd name="T10" fmla="*/ 55 w 5429885"/>
              <a:gd name="T11" fmla="*/ 107 h 4863465"/>
              <a:gd name="T12" fmla="*/ 29 w 5429885"/>
              <a:gd name="T13" fmla="*/ 149 h 4863465"/>
              <a:gd name="T14" fmla="*/ 10 w 5429885"/>
              <a:gd name="T15" fmla="*/ 196 h 4863465"/>
              <a:gd name="T16" fmla="*/ 1 w 5429885"/>
              <a:gd name="T17" fmla="*/ 246 h 4863465"/>
              <a:gd name="T18" fmla="*/ 0 w 5429885"/>
              <a:gd name="T19" fmla="*/ 2450 h 4863465"/>
              <a:gd name="T20" fmla="*/ 5 w 5429885"/>
              <a:gd name="T21" fmla="*/ 2502 h 4863465"/>
              <a:gd name="T22" fmla="*/ 19 w 5429885"/>
              <a:gd name="T23" fmla="*/ 2551 h 4863465"/>
              <a:gd name="T24" fmla="*/ 41 w 5429885"/>
              <a:gd name="T25" fmla="*/ 2595 h 4863465"/>
              <a:gd name="T26" fmla="*/ 71 w 5429885"/>
              <a:gd name="T27" fmla="*/ 2634 h 4863465"/>
              <a:gd name="T28" fmla="*/ 108 w 5429885"/>
              <a:gd name="T29" fmla="*/ 2668 h 4863465"/>
              <a:gd name="T30" fmla="*/ 150 w 5429885"/>
              <a:gd name="T31" fmla="*/ 2694 h 4863465"/>
              <a:gd name="T32" fmla="*/ 196 w 5429885"/>
              <a:gd name="T33" fmla="*/ 2713 h 4863465"/>
              <a:gd name="T34" fmla="*/ 247 w 5429885"/>
              <a:gd name="T35" fmla="*/ 2722 h 4863465"/>
              <a:gd name="T36" fmla="*/ 2781 w 5429885"/>
              <a:gd name="T37" fmla="*/ 2723 h 4863465"/>
              <a:gd name="T38" fmla="*/ 2834 w 5429885"/>
              <a:gd name="T39" fmla="*/ 2718 h 4863465"/>
              <a:gd name="T40" fmla="*/ 2883 w 5429885"/>
              <a:gd name="T41" fmla="*/ 2704 h 4863465"/>
              <a:gd name="T42" fmla="*/ 2927 w 5429885"/>
              <a:gd name="T43" fmla="*/ 2681 h 4863465"/>
              <a:gd name="T44" fmla="*/ 2966 w 5429885"/>
              <a:gd name="T45" fmla="*/ 2652 h 4863465"/>
              <a:gd name="T46" fmla="*/ 2999 w 5429885"/>
              <a:gd name="T47" fmla="*/ 2616 h 4863465"/>
              <a:gd name="T48" fmla="*/ 3026 w 5429885"/>
              <a:gd name="T49" fmla="*/ 2573 h 4863465"/>
              <a:gd name="T50" fmla="*/ 3045 w 5429885"/>
              <a:gd name="T51" fmla="*/ 2527 h 4863465"/>
              <a:gd name="T52" fmla="*/ 3054 w 5429885"/>
              <a:gd name="T53" fmla="*/ 2476 h 4863465"/>
              <a:gd name="T54" fmla="*/ 3055 w 5429885"/>
              <a:gd name="T55" fmla="*/ 272 h 4863465"/>
              <a:gd name="T56" fmla="*/ 3051 w 5429885"/>
              <a:gd name="T57" fmla="*/ 220 h 4863465"/>
              <a:gd name="T58" fmla="*/ 3036 w 5429885"/>
              <a:gd name="T59" fmla="*/ 172 h 4863465"/>
              <a:gd name="T60" fmla="*/ 3014 w 5429885"/>
              <a:gd name="T61" fmla="*/ 128 h 4863465"/>
              <a:gd name="T62" fmla="*/ 2984 w 5429885"/>
              <a:gd name="T63" fmla="*/ 88 h 4863465"/>
              <a:gd name="T64" fmla="*/ 2947 w 5429885"/>
              <a:gd name="T65" fmla="*/ 55 h 4863465"/>
              <a:gd name="T66" fmla="*/ 2905 w 5429885"/>
              <a:gd name="T67" fmla="*/ 29 h 4863465"/>
              <a:gd name="T68" fmla="*/ 2859 w 5429885"/>
              <a:gd name="T69" fmla="*/ 10 h 4863465"/>
              <a:gd name="T70" fmla="*/ 2808 w 5429885"/>
              <a:gd name="T71" fmla="*/ 1 h 48634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429885" h="4863465">
                <a:moveTo>
                  <a:pt x="4943297" y="0"/>
                </a:moveTo>
                <a:lnTo>
                  <a:pt x="486295" y="0"/>
                </a:lnTo>
                <a:lnTo>
                  <a:pt x="439463" y="2225"/>
                </a:lnTo>
                <a:lnTo>
                  <a:pt x="393890" y="8767"/>
                </a:lnTo>
                <a:lnTo>
                  <a:pt x="349779" y="19420"/>
                </a:lnTo>
                <a:lnTo>
                  <a:pt x="307336" y="33981"/>
                </a:lnTo>
                <a:lnTo>
                  <a:pt x="266764" y="52248"/>
                </a:lnTo>
                <a:lnTo>
                  <a:pt x="228266" y="74015"/>
                </a:lnTo>
                <a:lnTo>
                  <a:pt x="192046" y="99080"/>
                </a:lnTo>
                <a:lnTo>
                  <a:pt x="158309" y="127238"/>
                </a:lnTo>
                <a:lnTo>
                  <a:pt x="127258" y="158287"/>
                </a:lnTo>
                <a:lnTo>
                  <a:pt x="99096" y="192022"/>
                </a:lnTo>
                <a:lnTo>
                  <a:pt x="74028" y="228240"/>
                </a:lnTo>
                <a:lnTo>
                  <a:pt x="52257" y="266737"/>
                </a:lnTo>
                <a:lnTo>
                  <a:pt x="33988" y="307310"/>
                </a:lnTo>
                <a:lnTo>
                  <a:pt x="19424" y="349754"/>
                </a:lnTo>
                <a:lnTo>
                  <a:pt x="8768" y="393867"/>
                </a:lnTo>
                <a:lnTo>
                  <a:pt x="2226" y="439444"/>
                </a:lnTo>
                <a:lnTo>
                  <a:pt x="0" y="486283"/>
                </a:lnTo>
                <a:lnTo>
                  <a:pt x="0" y="4376597"/>
                </a:lnTo>
                <a:lnTo>
                  <a:pt x="2226" y="4423432"/>
                </a:lnTo>
                <a:lnTo>
                  <a:pt x="8768" y="4469006"/>
                </a:lnTo>
                <a:lnTo>
                  <a:pt x="19424" y="4513118"/>
                </a:lnTo>
                <a:lnTo>
                  <a:pt x="33988" y="4555561"/>
                </a:lnTo>
                <a:lnTo>
                  <a:pt x="52257" y="4596134"/>
                </a:lnTo>
                <a:lnTo>
                  <a:pt x="74028" y="4634632"/>
                </a:lnTo>
                <a:lnTo>
                  <a:pt x="99096" y="4670852"/>
                </a:lnTo>
                <a:lnTo>
                  <a:pt x="127258" y="4704589"/>
                </a:lnTo>
                <a:lnTo>
                  <a:pt x="158309" y="4735639"/>
                </a:lnTo>
                <a:lnTo>
                  <a:pt x="192046" y="4763800"/>
                </a:lnTo>
                <a:lnTo>
                  <a:pt x="228266" y="4788868"/>
                </a:lnTo>
                <a:lnTo>
                  <a:pt x="266764" y="4810637"/>
                </a:lnTo>
                <a:lnTo>
                  <a:pt x="307336" y="4828906"/>
                </a:lnTo>
                <a:lnTo>
                  <a:pt x="349779" y="4843470"/>
                </a:lnTo>
                <a:lnTo>
                  <a:pt x="393890" y="4854125"/>
                </a:lnTo>
                <a:lnTo>
                  <a:pt x="439463" y="4860667"/>
                </a:lnTo>
                <a:lnTo>
                  <a:pt x="486295" y="4862893"/>
                </a:lnTo>
                <a:lnTo>
                  <a:pt x="4943297" y="4862893"/>
                </a:lnTo>
                <a:lnTo>
                  <a:pt x="4990115" y="4860667"/>
                </a:lnTo>
                <a:lnTo>
                  <a:pt x="5035677" y="4854125"/>
                </a:lnTo>
                <a:lnTo>
                  <a:pt x="5079779" y="4843470"/>
                </a:lnTo>
                <a:lnTo>
                  <a:pt x="5122217" y="4828906"/>
                </a:lnTo>
                <a:lnTo>
                  <a:pt x="5162786" y="4810637"/>
                </a:lnTo>
                <a:lnTo>
                  <a:pt x="5201283" y="4788868"/>
                </a:lnTo>
                <a:lnTo>
                  <a:pt x="5237503" y="4763800"/>
                </a:lnTo>
                <a:lnTo>
                  <a:pt x="5271242" y="4735639"/>
                </a:lnTo>
                <a:lnTo>
                  <a:pt x="5302296" y="4704589"/>
                </a:lnTo>
                <a:lnTo>
                  <a:pt x="5330461" y="4670852"/>
                </a:lnTo>
                <a:lnTo>
                  <a:pt x="5355533" y="4634632"/>
                </a:lnTo>
                <a:lnTo>
                  <a:pt x="5377308" y="4596134"/>
                </a:lnTo>
                <a:lnTo>
                  <a:pt x="5395582" y="4555561"/>
                </a:lnTo>
                <a:lnTo>
                  <a:pt x="5410150" y="4513118"/>
                </a:lnTo>
                <a:lnTo>
                  <a:pt x="5420808" y="4469006"/>
                </a:lnTo>
                <a:lnTo>
                  <a:pt x="5427353" y="4423432"/>
                </a:lnTo>
                <a:lnTo>
                  <a:pt x="5429580" y="4376597"/>
                </a:lnTo>
                <a:lnTo>
                  <a:pt x="5429580" y="486283"/>
                </a:lnTo>
                <a:lnTo>
                  <a:pt x="5427353" y="439444"/>
                </a:lnTo>
                <a:lnTo>
                  <a:pt x="5420808" y="393867"/>
                </a:lnTo>
                <a:lnTo>
                  <a:pt x="5410150" y="349754"/>
                </a:lnTo>
                <a:lnTo>
                  <a:pt x="5395582" y="307310"/>
                </a:lnTo>
                <a:lnTo>
                  <a:pt x="5377308" y="266737"/>
                </a:lnTo>
                <a:lnTo>
                  <a:pt x="5355533" y="228240"/>
                </a:lnTo>
                <a:lnTo>
                  <a:pt x="5330461" y="192022"/>
                </a:lnTo>
                <a:lnTo>
                  <a:pt x="5302296" y="158287"/>
                </a:lnTo>
                <a:lnTo>
                  <a:pt x="5271242" y="127238"/>
                </a:lnTo>
                <a:lnTo>
                  <a:pt x="5237503" y="99080"/>
                </a:lnTo>
                <a:lnTo>
                  <a:pt x="5201283" y="74015"/>
                </a:lnTo>
                <a:lnTo>
                  <a:pt x="5162786" y="52248"/>
                </a:lnTo>
                <a:lnTo>
                  <a:pt x="5122217" y="33981"/>
                </a:lnTo>
                <a:lnTo>
                  <a:pt x="5079779" y="19420"/>
                </a:lnTo>
                <a:lnTo>
                  <a:pt x="5035677" y="8767"/>
                </a:lnTo>
                <a:lnTo>
                  <a:pt x="4990115" y="2225"/>
                </a:lnTo>
                <a:lnTo>
                  <a:pt x="4943297" y="0"/>
                </a:lnTo>
                <a:close/>
              </a:path>
            </a:pathLst>
          </a:custGeom>
          <a:solidFill>
            <a:srgbClr val="CCE2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7332" name="object 4">
            <a:extLst>
              <a:ext uri="{FF2B5EF4-FFF2-40B4-BE49-F238E27FC236}">
                <a16:creationId xmlns:a16="http://schemas.microsoft.com/office/drawing/2014/main" id="{37C6D9B8-B3CE-EA6E-BD45-6451391E9F43}"/>
              </a:ext>
            </a:extLst>
          </p:cNvPr>
          <p:cNvSpPr>
            <a:spLocks noGrp="1"/>
          </p:cNvSpPr>
          <p:nvPr>
            <p:ph type="title"/>
          </p:nvPr>
        </p:nvSpPr>
        <p:spPr>
          <a:xfrm>
            <a:off x="1147763" y="1847850"/>
            <a:ext cx="2528887" cy="1028700"/>
          </a:xfrm>
        </p:spPr>
        <p:txBody>
          <a:bodyPr lIns="0" tIns="15240" rIns="0" bIns="0">
            <a:spAutoFit/>
          </a:bodyPr>
          <a:lstStyle/>
          <a:p>
            <a:pPr marL="9525">
              <a:lnSpc>
                <a:spcPct val="129000"/>
              </a:lnSpc>
              <a:spcBef>
                <a:spcPts val="125"/>
              </a:spcBef>
            </a:pPr>
            <a:r>
              <a:rPr lang="zh-TW" altLang="zh-TW" sz="1800">
                <a:solidFill>
                  <a:srgbClr val="000000"/>
                </a:solidFill>
              </a:rPr>
              <a:t>國立臺南護理專科學校 </a:t>
            </a:r>
            <a:r>
              <a:rPr lang="zh-TW" altLang="zh-TW" sz="1600">
                <a:solidFill>
                  <a:srgbClr val="000000"/>
                </a:solidFill>
                <a:latin typeface="微軟正黑體" panose="020B0604030504040204" pitchFamily="34" charset="-120"/>
              </a:rPr>
              <a:t>五專老人事業服務科原住民單獨招生</a:t>
            </a:r>
            <a:endParaRPr lang="zh-TW" altLang="zh-TW" sz="1600">
              <a:latin typeface="微軟正黑體" panose="020B0604030504040204" pitchFamily="34" charset="-120"/>
            </a:endParaRPr>
          </a:p>
        </p:txBody>
      </p:sp>
      <p:grpSp>
        <p:nvGrpSpPr>
          <p:cNvPr id="227333" name="object 5">
            <a:extLst>
              <a:ext uri="{FF2B5EF4-FFF2-40B4-BE49-F238E27FC236}">
                <a16:creationId xmlns:a16="http://schemas.microsoft.com/office/drawing/2014/main" id="{DDBC4BF6-0EE3-F6C4-5528-8C98518A68FE}"/>
              </a:ext>
            </a:extLst>
          </p:cNvPr>
          <p:cNvGrpSpPr>
            <a:grpSpLocks/>
          </p:cNvGrpSpPr>
          <p:nvPr/>
        </p:nvGrpSpPr>
        <p:grpSpPr bwMode="auto">
          <a:xfrm>
            <a:off x="777875" y="2952750"/>
            <a:ext cx="3267075" cy="2379663"/>
            <a:chOff x="1037551" y="2794000"/>
            <a:chExt cx="4356735" cy="3173730"/>
          </a:xfrm>
        </p:grpSpPr>
        <p:sp>
          <p:nvSpPr>
            <p:cNvPr id="227344" name="object 6">
              <a:extLst>
                <a:ext uri="{FF2B5EF4-FFF2-40B4-BE49-F238E27FC236}">
                  <a16:creationId xmlns:a16="http://schemas.microsoft.com/office/drawing/2014/main" id="{A7A84911-A8E4-F48E-1572-14C0F3AF194B}"/>
                </a:ext>
              </a:extLst>
            </p:cNvPr>
            <p:cNvSpPr>
              <a:spLocks/>
            </p:cNvSpPr>
            <p:nvPr/>
          </p:nvSpPr>
          <p:spPr bwMode="auto">
            <a:xfrm>
              <a:off x="1043901" y="2800350"/>
              <a:ext cx="4344035" cy="3161030"/>
            </a:xfrm>
            <a:custGeom>
              <a:avLst/>
              <a:gdLst>
                <a:gd name="T0" fmla="*/ 4027589 w 4344035"/>
                <a:gd name="T1" fmla="*/ 0 h 3161029"/>
                <a:gd name="T2" fmla="*/ 316141 w 4344035"/>
                <a:gd name="T3" fmla="*/ 0 h 3161029"/>
                <a:gd name="T4" fmla="*/ 269418 w 4344035"/>
                <a:gd name="T5" fmla="*/ 3426 h 3161029"/>
                <a:gd name="T6" fmla="*/ 224826 w 4344035"/>
                <a:gd name="T7" fmla="*/ 13379 h 3161029"/>
                <a:gd name="T8" fmla="*/ 182853 w 4344035"/>
                <a:gd name="T9" fmla="*/ 29371 h 3161029"/>
                <a:gd name="T10" fmla="*/ 143987 w 4344035"/>
                <a:gd name="T11" fmla="*/ 50914 h 3161029"/>
                <a:gd name="T12" fmla="*/ 108719 w 4344035"/>
                <a:gd name="T13" fmla="*/ 77519 h 3161029"/>
                <a:gd name="T14" fmla="*/ 77535 w 4344035"/>
                <a:gd name="T15" fmla="*/ 108697 h 3161029"/>
                <a:gd name="T16" fmla="*/ 50925 w 4344035"/>
                <a:gd name="T17" fmla="*/ 143961 h 3161029"/>
                <a:gd name="T18" fmla="*/ 29378 w 4344035"/>
                <a:gd name="T19" fmla="*/ 182821 h 3161029"/>
                <a:gd name="T20" fmla="*/ 13383 w 4344035"/>
                <a:gd name="T21" fmla="*/ 224791 h 3161029"/>
                <a:gd name="T22" fmla="*/ 3427 w 4344035"/>
                <a:gd name="T23" fmla="*/ 269381 h 3161029"/>
                <a:gd name="T24" fmla="*/ 0 w 4344035"/>
                <a:gd name="T25" fmla="*/ 316102 h 3161029"/>
                <a:gd name="T26" fmla="*/ 0 w 4344035"/>
                <a:gd name="T27" fmla="*/ 2844826 h 3161029"/>
                <a:gd name="T28" fmla="*/ 3427 w 4344035"/>
                <a:gd name="T29" fmla="*/ 2891536 h 3161029"/>
                <a:gd name="T30" fmla="*/ 13383 w 4344035"/>
                <a:gd name="T31" fmla="*/ 2936117 h 3161029"/>
                <a:gd name="T32" fmla="*/ 29378 w 4344035"/>
                <a:gd name="T33" fmla="*/ 2978082 h 3161029"/>
                <a:gd name="T34" fmla="*/ 50925 w 4344035"/>
                <a:gd name="T35" fmla="*/ 3016941 h 3161029"/>
                <a:gd name="T36" fmla="*/ 77535 w 4344035"/>
                <a:gd name="T37" fmla="*/ 3052205 h 3161029"/>
                <a:gd name="T38" fmla="*/ 108719 w 4344035"/>
                <a:gd name="T39" fmla="*/ 3083385 h 3161029"/>
                <a:gd name="T40" fmla="*/ 143987 w 4344035"/>
                <a:gd name="T41" fmla="*/ 3109992 h 3161029"/>
                <a:gd name="T42" fmla="*/ 182853 w 4344035"/>
                <a:gd name="T43" fmla="*/ 3131538 h 3161029"/>
                <a:gd name="T44" fmla="*/ 224826 w 4344035"/>
                <a:gd name="T45" fmla="*/ 3147533 h 3161029"/>
                <a:gd name="T46" fmla="*/ 269418 w 4344035"/>
                <a:gd name="T47" fmla="*/ 3157489 h 3161029"/>
                <a:gd name="T48" fmla="*/ 316141 w 4344035"/>
                <a:gd name="T49" fmla="*/ 3160916 h 3161029"/>
                <a:gd name="T50" fmla="*/ 4027589 w 4344035"/>
                <a:gd name="T51" fmla="*/ 3160916 h 3161029"/>
                <a:gd name="T52" fmla="*/ 4074282 w 4344035"/>
                <a:gd name="T53" fmla="*/ 3157489 h 3161029"/>
                <a:gd name="T54" fmla="*/ 4118854 w 4344035"/>
                <a:gd name="T55" fmla="*/ 3147533 h 3161029"/>
                <a:gd name="T56" fmla="*/ 4160815 w 4344035"/>
                <a:gd name="T57" fmla="*/ 3131538 h 3161029"/>
                <a:gd name="T58" fmla="*/ 4199674 w 4344035"/>
                <a:gd name="T59" fmla="*/ 3109992 h 3161029"/>
                <a:gd name="T60" fmla="*/ 4234943 w 4344035"/>
                <a:gd name="T61" fmla="*/ 3083385 h 3161029"/>
                <a:gd name="T62" fmla="*/ 4266130 w 4344035"/>
                <a:gd name="T63" fmla="*/ 3052205 h 3161029"/>
                <a:gd name="T64" fmla="*/ 4292745 w 4344035"/>
                <a:gd name="T65" fmla="*/ 3016941 h 3161029"/>
                <a:gd name="T66" fmla="*/ 4314299 w 4344035"/>
                <a:gd name="T67" fmla="*/ 2978082 h 3161029"/>
                <a:gd name="T68" fmla="*/ 4330302 w 4344035"/>
                <a:gd name="T69" fmla="*/ 2936117 h 3161029"/>
                <a:gd name="T70" fmla="*/ 4340262 w 4344035"/>
                <a:gd name="T71" fmla="*/ 2891536 h 3161029"/>
                <a:gd name="T72" fmla="*/ 4343692 w 4344035"/>
                <a:gd name="T73" fmla="*/ 2844826 h 3161029"/>
                <a:gd name="T74" fmla="*/ 4343692 w 4344035"/>
                <a:gd name="T75" fmla="*/ 316102 h 3161029"/>
                <a:gd name="T76" fmla="*/ 4340262 w 4344035"/>
                <a:gd name="T77" fmla="*/ 269381 h 3161029"/>
                <a:gd name="T78" fmla="*/ 4330302 w 4344035"/>
                <a:gd name="T79" fmla="*/ 224791 h 3161029"/>
                <a:gd name="T80" fmla="*/ 4314299 w 4344035"/>
                <a:gd name="T81" fmla="*/ 182821 h 3161029"/>
                <a:gd name="T82" fmla="*/ 4292745 w 4344035"/>
                <a:gd name="T83" fmla="*/ 143961 h 3161029"/>
                <a:gd name="T84" fmla="*/ 4266130 w 4344035"/>
                <a:gd name="T85" fmla="*/ 108697 h 3161029"/>
                <a:gd name="T86" fmla="*/ 4234943 w 4344035"/>
                <a:gd name="T87" fmla="*/ 77519 h 3161029"/>
                <a:gd name="T88" fmla="*/ 4199674 w 4344035"/>
                <a:gd name="T89" fmla="*/ 50914 h 3161029"/>
                <a:gd name="T90" fmla="*/ 4160815 w 4344035"/>
                <a:gd name="T91" fmla="*/ 29371 h 3161029"/>
                <a:gd name="T92" fmla="*/ 4118854 w 4344035"/>
                <a:gd name="T93" fmla="*/ 13379 h 3161029"/>
                <a:gd name="T94" fmla="*/ 4074282 w 4344035"/>
                <a:gd name="T95" fmla="*/ 3426 h 3161029"/>
                <a:gd name="T96" fmla="*/ 4027589 w 4344035"/>
                <a:gd name="T97" fmla="*/ 0 h 31610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344035" h="3161029">
                  <a:moveTo>
                    <a:pt x="4027589" y="0"/>
                  </a:moveTo>
                  <a:lnTo>
                    <a:pt x="316141" y="0"/>
                  </a:lnTo>
                  <a:lnTo>
                    <a:pt x="269418" y="3426"/>
                  </a:lnTo>
                  <a:lnTo>
                    <a:pt x="224826" y="13379"/>
                  </a:lnTo>
                  <a:lnTo>
                    <a:pt x="182853" y="29371"/>
                  </a:lnTo>
                  <a:lnTo>
                    <a:pt x="143987" y="50914"/>
                  </a:lnTo>
                  <a:lnTo>
                    <a:pt x="108719" y="77519"/>
                  </a:lnTo>
                  <a:lnTo>
                    <a:pt x="77535" y="108697"/>
                  </a:lnTo>
                  <a:lnTo>
                    <a:pt x="50925" y="143961"/>
                  </a:lnTo>
                  <a:lnTo>
                    <a:pt x="29378" y="182821"/>
                  </a:lnTo>
                  <a:lnTo>
                    <a:pt x="13383" y="224791"/>
                  </a:lnTo>
                  <a:lnTo>
                    <a:pt x="3427" y="269381"/>
                  </a:lnTo>
                  <a:lnTo>
                    <a:pt x="0" y="316102"/>
                  </a:lnTo>
                  <a:lnTo>
                    <a:pt x="0" y="2844800"/>
                  </a:lnTo>
                  <a:lnTo>
                    <a:pt x="3427" y="2891510"/>
                  </a:lnTo>
                  <a:lnTo>
                    <a:pt x="13383" y="2936091"/>
                  </a:lnTo>
                  <a:lnTo>
                    <a:pt x="29378" y="2978056"/>
                  </a:lnTo>
                  <a:lnTo>
                    <a:pt x="50925" y="3016915"/>
                  </a:lnTo>
                  <a:lnTo>
                    <a:pt x="77535" y="3052179"/>
                  </a:lnTo>
                  <a:lnTo>
                    <a:pt x="108719" y="3083359"/>
                  </a:lnTo>
                  <a:lnTo>
                    <a:pt x="143987" y="3109966"/>
                  </a:lnTo>
                  <a:lnTo>
                    <a:pt x="182853" y="3131512"/>
                  </a:lnTo>
                  <a:lnTo>
                    <a:pt x="224826" y="3147507"/>
                  </a:lnTo>
                  <a:lnTo>
                    <a:pt x="269418" y="3157463"/>
                  </a:lnTo>
                  <a:lnTo>
                    <a:pt x="316141" y="3160890"/>
                  </a:lnTo>
                  <a:lnTo>
                    <a:pt x="4027589" y="3160890"/>
                  </a:lnTo>
                  <a:lnTo>
                    <a:pt x="4074282" y="3157463"/>
                  </a:lnTo>
                  <a:lnTo>
                    <a:pt x="4118854" y="3147507"/>
                  </a:lnTo>
                  <a:lnTo>
                    <a:pt x="4160815" y="3131512"/>
                  </a:lnTo>
                  <a:lnTo>
                    <a:pt x="4199674" y="3109966"/>
                  </a:lnTo>
                  <a:lnTo>
                    <a:pt x="4234943" y="3083359"/>
                  </a:lnTo>
                  <a:lnTo>
                    <a:pt x="4266130" y="3052179"/>
                  </a:lnTo>
                  <a:lnTo>
                    <a:pt x="4292745" y="3016915"/>
                  </a:lnTo>
                  <a:lnTo>
                    <a:pt x="4314299" y="2978056"/>
                  </a:lnTo>
                  <a:lnTo>
                    <a:pt x="4330302" y="2936091"/>
                  </a:lnTo>
                  <a:lnTo>
                    <a:pt x="4340262" y="2891510"/>
                  </a:lnTo>
                  <a:lnTo>
                    <a:pt x="4343692" y="2844800"/>
                  </a:lnTo>
                  <a:lnTo>
                    <a:pt x="4343692" y="316102"/>
                  </a:lnTo>
                  <a:lnTo>
                    <a:pt x="4340262" y="269381"/>
                  </a:lnTo>
                  <a:lnTo>
                    <a:pt x="4330302" y="224791"/>
                  </a:lnTo>
                  <a:lnTo>
                    <a:pt x="4314299" y="182821"/>
                  </a:lnTo>
                  <a:lnTo>
                    <a:pt x="4292745" y="143961"/>
                  </a:lnTo>
                  <a:lnTo>
                    <a:pt x="4266130" y="108697"/>
                  </a:lnTo>
                  <a:lnTo>
                    <a:pt x="4234943" y="77519"/>
                  </a:lnTo>
                  <a:lnTo>
                    <a:pt x="4199674" y="50914"/>
                  </a:lnTo>
                  <a:lnTo>
                    <a:pt x="4160815" y="29371"/>
                  </a:lnTo>
                  <a:lnTo>
                    <a:pt x="4118854" y="13379"/>
                  </a:lnTo>
                  <a:lnTo>
                    <a:pt x="4074282" y="3426"/>
                  </a:lnTo>
                  <a:lnTo>
                    <a:pt x="402758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7345" name="object 7">
              <a:extLst>
                <a:ext uri="{FF2B5EF4-FFF2-40B4-BE49-F238E27FC236}">
                  <a16:creationId xmlns:a16="http://schemas.microsoft.com/office/drawing/2014/main" id="{3F0DA939-8D40-77C6-2ED5-AD8AAF2D40E7}"/>
                </a:ext>
              </a:extLst>
            </p:cNvPr>
            <p:cNvSpPr>
              <a:spLocks/>
            </p:cNvSpPr>
            <p:nvPr/>
          </p:nvSpPr>
          <p:spPr bwMode="auto">
            <a:xfrm>
              <a:off x="1043901" y="2800350"/>
              <a:ext cx="4344035" cy="3161030"/>
            </a:xfrm>
            <a:custGeom>
              <a:avLst/>
              <a:gdLst>
                <a:gd name="T0" fmla="*/ 0 w 4344035"/>
                <a:gd name="T1" fmla="*/ 316102 h 3161029"/>
                <a:gd name="T2" fmla="*/ 3427 w 4344035"/>
                <a:gd name="T3" fmla="*/ 269381 h 3161029"/>
                <a:gd name="T4" fmla="*/ 13383 w 4344035"/>
                <a:gd name="T5" fmla="*/ 224791 h 3161029"/>
                <a:gd name="T6" fmla="*/ 29378 w 4344035"/>
                <a:gd name="T7" fmla="*/ 182821 h 3161029"/>
                <a:gd name="T8" fmla="*/ 50925 w 4344035"/>
                <a:gd name="T9" fmla="*/ 143961 h 3161029"/>
                <a:gd name="T10" fmla="*/ 77535 w 4344035"/>
                <a:gd name="T11" fmla="*/ 108697 h 3161029"/>
                <a:gd name="T12" fmla="*/ 108719 w 4344035"/>
                <a:gd name="T13" fmla="*/ 77519 h 3161029"/>
                <a:gd name="T14" fmla="*/ 143987 w 4344035"/>
                <a:gd name="T15" fmla="*/ 50914 h 3161029"/>
                <a:gd name="T16" fmla="*/ 182853 w 4344035"/>
                <a:gd name="T17" fmla="*/ 29371 h 3161029"/>
                <a:gd name="T18" fmla="*/ 224826 w 4344035"/>
                <a:gd name="T19" fmla="*/ 13379 h 3161029"/>
                <a:gd name="T20" fmla="*/ 269418 w 4344035"/>
                <a:gd name="T21" fmla="*/ 3426 h 3161029"/>
                <a:gd name="T22" fmla="*/ 316141 w 4344035"/>
                <a:gd name="T23" fmla="*/ 0 h 3161029"/>
                <a:gd name="T24" fmla="*/ 4027589 w 4344035"/>
                <a:gd name="T25" fmla="*/ 0 h 3161029"/>
                <a:gd name="T26" fmla="*/ 4074282 w 4344035"/>
                <a:gd name="T27" fmla="*/ 3426 h 3161029"/>
                <a:gd name="T28" fmla="*/ 4118854 w 4344035"/>
                <a:gd name="T29" fmla="*/ 13379 h 3161029"/>
                <a:gd name="T30" fmla="*/ 4160815 w 4344035"/>
                <a:gd name="T31" fmla="*/ 29371 h 3161029"/>
                <a:gd name="T32" fmla="*/ 4199674 w 4344035"/>
                <a:gd name="T33" fmla="*/ 50914 h 3161029"/>
                <a:gd name="T34" fmla="*/ 4234943 w 4344035"/>
                <a:gd name="T35" fmla="*/ 77519 h 3161029"/>
                <a:gd name="T36" fmla="*/ 4266130 w 4344035"/>
                <a:gd name="T37" fmla="*/ 108697 h 3161029"/>
                <a:gd name="T38" fmla="*/ 4292745 w 4344035"/>
                <a:gd name="T39" fmla="*/ 143961 h 3161029"/>
                <a:gd name="T40" fmla="*/ 4314299 w 4344035"/>
                <a:gd name="T41" fmla="*/ 182821 h 3161029"/>
                <a:gd name="T42" fmla="*/ 4330302 w 4344035"/>
                <a:gd name="T43" fmla="*/ 224791 h 3161029"/>
                <a:gd name="T44" fmla="*/ 4340262 w 4344035"/>
                <a:gd name="T45" fmla="*/ 269381 h 3161029"/>
                <a:gd name="T46" fmla="*/ 4343692 w 4344035"/>
                <a:gd name="T47" fmla="*/ 316102 h 3161029"/>
                <a:gd name="T48" fmla="*/ 4343692 w 4344035"/>
                <a:gd name="T49" fmla="*/ 2844826 h 3161029"/>
                <a:gd name="T50" fmla="*/ 4340262 w 4344035"/>
                <a:gd name="T51" fmla="*/ 2891536 h 3161029"/>
                <a:gd name="T52" fmla="*/ 4330302 w 4344035"/>
                <a:gd name="T53" fmla="*/ 2936117 h 3161029"/>
                <a:gd name="T54" fmla="*/ 4314299 w 4344035"/>
                <a:gd name="T55" fmla="*/ 2978082 h 3161029"/>
                <a:gd name="T56" fmla="*/ 4292745 w 4344035"/>
                <a:gd name="T57" fmla="*/ 3016941 h 3161029"/>
                <a:gd name="T58" fmla="*/ 4266130 w 4344035"/>
                <a:gd name="T59" fmla="*/ 3052205 h 3161029"/>
                <a:gd name="T60" fmla="*/ 4234943 w 4344035"/>
                <a:gd name="T61" fmla="*/ 3083385 h 3161029"/>
                <a:gd name="T62" fmla="*/ 4199674 w 4344035"/>
                <a:gd name="T63" fmla="*/ 3109992 h 3161029"/>
                <a:gd name="T64" fmla="*/ 4160815 w 4344035"/>
                <a:gd name="T65" fmla="*/ 3131538 h 3161029"/>
                <a:gd name="T66" fmla="*/ 4118854 w 4344035"/>
                <a:gd name="T67" fmla="*/ 3147533 h 3161029"/>
                <a:gd name="T68" fmla="*/ 4074282 w 4344035"/>
                <a:gd name="T69" fmla="*/ 3157489 h 3161029"/>
                <a:gd name="T70" fmla="*/ 4027589 w 4344035"/>
                <a:gd name="T71" fmla="*/ 3160916 h 3161029"/>
                <a:gd name="T72" fmla="*/ 316141 w 4344035"/>
                <a:gd name="T73" fmla="*/ 3160916 h 3161029"/>
                <a:gd name="T74" fmla="*/ 269418 w 4344035"/>
                <a:gd name="T75" fmla="*/ 3157489 h 3161029"/>
                <a:gd name="T76" fmla="*/ 224826 w 4344035"/>
                <a:gd name="T77" fmla="*/ 3147533 h 3161029"/>
                <a:gd name="T78" fmla="*/ 182853 w 4344035"/>
                <a:gd name="T79" fmla="*/ 3131538 h 3161029"/>
                <a:gd name="T80" fmla="*/ 143987 w 4344035"/>
                <a:gd name="T81" fmla="*/ 3109992 h 3161029"/>
                <a:gd name="T82" fmla="*/ 108719 w 4344035"/>
                <a:gd name="T83" fmla="*/ 3083385 h 3161029"/>
                <a:gd name="T84" fmla="*/ 77535 w 4344035"/>
                <a:gd name="T85" fmla="*/ 3052205 h 3161029"/>
                <a:gd name="T86" fmla="*/ 50925 w 4344035"/>
                <a:gd name="T87" fmla="*/ 3016941 h 3161029"/>
                <a:gd name="T88" fmla="*/ 29378 w 4344035"/>
                <a:gd name="T89" fmla="*/ 2978082 h 3161029"/>
                <a:gd name="T90" fmla="*/ 13383 w 4344035"/>
                <a:gd name="T91" fmla="*/ 2936117 h 3161029"/>
                <a:gd name="T92" fmla="*/ 3427 w 4344035"/>
                <a:gd name="T93" fmla="*/ 2891536 h 3161029"/>
                <a:gd name="T94" fmla="*/ 0 w 4344035"/>
                <a:gd name="T95" fmla="*/ 2844826 h 3161029"/>
                <a:gd name="T96" fmla="*/ 0 w 4344035"/>
                <a:gd name="T97" fmla="*/ 316102 h 31610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344035" h="3161029">
                  <a:moveTo>
                    <a:pt x="0" y="316102"/>
                  </a:moveTo>
                  <a:lnTo>
                    <a:pt x="3427" y="269381"/>
                  </a:lnTo>
                  <a:lnTo>
                    <a:pt x="13383" y="224791"/>
                  </a:lnTo>
                  <a:lnTo>
                    <a:pt x="29378" y="182821"/>
                  </a:lnTo>
                  <a:lnTo>
                    <a:pt x="50925" y="143961"/>
                  </a:lnTo>
                  <a:lnTo>
                    <a:pt x="77535" y="108697"/>
                  </a:lnTo>
                  <a:lnTo>
                    <a:pt x="108719" y="77519"/>
                  </a:lnTo>
                  <a:lnTo>
                    <a:pt x="143987" y="50914"/>
                  </a:lnTo>
                  <a:lnTo>
                    <a:pt x="182853" y="29371"/>
                  </a:lnTo>
                  <a:lnTo>
                    <a:pt x="224826" y="13379"/>
                  </a:lnTo>
                  <a:lnTo>
                    <a:pt x="269418" y="3426"/>
                  </a:lnTo>
                  <a:lnTo>
                    <a:pt x="316141" y="0"/>
                  </a:lnTo>
                  <a:lnTo>
                    <a:pt x="4027589" y="0"/>
                  </a:lnTo>
                  <a:lnTo>
                    <a:pt x="4074282" y="3426"/>
                  </a:lnTo>
                  <a:lnTo>
                    <a:pt x="4118854" y="13379"/>
                  </a:lnTo>
                  <a:lnTo>
                    <a:pt x="4160815" y="29371"/>
                  </a:lnTo>
                  <a:lnTo>
                    <a:pt x="4199674" y="50914"/>
                  </a:lnTo>
                  <a:lnTo>
                    <a:pt x="4234943" y="77519"/>
                  </a:lnTo>
                  <a:lnTo>
                    <a:pt x="4266130" y="108697"/>
                  </a:lnTo>
                  <a:lnTo>
                    <a:pt x="4292745" y="143961"/>
                  </a:lnTo>
                  <a:lnTo>
                    <a:pt x="4314299" y="182821"/>
                  </a:lnTo>
                  <a:lnTo>
                    <a:pt x="4330302" y="224791"/>
                  </a:lnTo>
                  <a:lnTo>
                    <a:pt x="4340262" y="269381"/>
                  </a:lnTo>
                  <a:lnTo>
                    <a:pt x="4343692" y="316102"/>
                  </a:lnTo>
                  <a:lnTo>
                    <a:pt x="4343692" y="2844800"/>
                  </a:lnTo>
                  <a:lnTo>
                    <a:pt x="4340262" y="2891510"/>
                  </a:lnTo>
                  <a:lnTo>
                    <a:pt x="4330302" y="2936091"/>
                  </a:lnTo>
                  <a:lnTo>
                    <a:pt x="4314299" y="2978056"/>
                  </a:lnTo>
                  <a:lnTo>
                    <a:pt x="4292745" y="3016915"/>
                  </a:lnTo>
                  <a:lnTo>
                    <a:pt x="4266130" y="3052179"/>
                  </a:lnTo>
                  <a:lnTo>
                    <a:pt x="4234943" y="3083359"/>
                  </a:lnTo>
                  <a:lnTo>
                    <a:pt x="4199674" y="3109966"/>
                  </a:lnTo>
                  <a:lnTo>
                    <a:pt x="4160815" y="3131512"/>
                  </a:lnTo>
                  <a:lnTo>
                    <a:pt x="4118854" y="3147507"/>
                  </a:lnTo>
                  <a:lnTo>
                    <a:pt x="4074282" y="3157463"/>
                  </a:lnTo>
                  <a:lnTo>
                    <a:pt x="4027589" y="3160890"/>
                  </a:lnTo>
                  <a:lnTo>
                    <a:pt x="316141" y="3160890"/>
                  </a:lnTo>
                  <a:lnTo>
                    <a:pt x="269418" y="3157463"/>
                  </a:lnTo>
                  <a:lnTo>
                    <a:pt x="224826" y="3147507"/>
                  </a:lnTo>
                  <a:lnTo>
                    <a:pt x="182853" y="3131512"/>
                  </a:lnTo>
                  <a:lnTo>
                    <a:pt x="143987" y="3109966"/>
                  </a:lnTo>
                  <a:lnTo>
                    <a:pt x="108719" y="3083359"/>
                  </a:lnTo>
                  <a:lnTo>
                    <a:pt x="77535" y="3052179"/>
                  </a:lnTo>
                  <a:lnTo>
                    <a:pt x="50925" y="3016915"/>
                  </a:lnTo>
                  <a:lnTo>
                    <a:pt x="29378" y="2978056"/>
                  </a:lnTo>
                  <a:lnTo>
                    <a:pt x="13383" y="2936091"/>
                  </a:lnTo>
                  <a:lnTo>
                    <a:pt x="3427" y="2891510"/>
                  </a:lnTo>
                  <a:lnTo>
                    <a:pt x="0" y="2844800"/>
                  </a:lnTo>
                  <a:lnTo>
                    <a:pt x="0" y="316102"/>
                  </a:lnTo>
                  <a:close/>
                </a:path>
              </a:pathLst>
            </a:custGeom>
            <a:noFill/>
            <a:ln w="12700">
              <a:solidFill>
                <a:srgbClr val="179CC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7334" name="object 8">
            <a:extLst>
              <a:ext uri="{FF2B5EF4-FFF2-40B4-BE49-F238E27FC236}">
                <a16:creationId xmlns:a16="http://schemas.microsoft.com/office/drawing/2014/main" id="{659605B2-06DB-7D38-6E9C-3745AD8FDFAC}"/>
              </a:ext>
            </a:extLst>
          </p:cNvPr>
          <p:cNvSpPr txBox="1">
            <a:spLocks noChangeArrowheads="1"/>
          </p:cNvSpPr>
          <p:nvPr/>
        </p:nvSpPr>
        <p:spPr bwMode="auto">
          <a:xfrm>
            <a:off x="1246188" y="4002088"/>
            <a:ext cx="2330450"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600">
                <a:latin typeface="微軟正黑體" panose="020B0604030504040204" pitchFamily="34" charset="-120"/>
                <a:ea typeface="微軟正黑體" panose="020B0604030504040204" pitchFamily="34" charset="-120"/>
              </a:rPr>
              <a:t>限</a:t>
            </a:r>
            <a:r>
              <a:rPr lang="zh-TW" altLang="zh-TW" sz="1600">
                <a:latin typeface="Trebuchet MS" panose="020B0603020202020204" pitchFamily="34" charset="0"/>
              </a:rPr>
              <a:t>25</a:t>
            </a:r>
            <a:r>
              <a:rPr lang="zh-TW" altLang="zh-TW" sz="1600">
                <a:latin typeface="微軟正黑體" panose="020B0604030504040204" pitchFamily="34" charset="-120"/>
                <a:ea typeface="微軟正黑體" panose="020B0604030504040204" pitchFamily="34" charset="-120"/>
              </a:rPr>
              <a:t>歲以下具原住民身分</a:t>
            </a:r>
          </a:p>
        </p:txBody>
      </p:sp>
      <p:sp>
        <p:nvSpPr>
          <p:cNvPr id="227335" name="object 9">
            <a:extLst>
              <a:ext uri="{FF2B5EF4-FFF2-40B4-BE49-F238E27FC236}">
                <a16:creationId xmlns:a16="http://schemas.microsoft.com/office/drawing/2014/main" id="{D1B4E578-82C9-AC12-49A0-C297FA79013F}"/>
              </a:ext>
            </a:extLst>
          </p:cNvPr>
          <p:cNvSpPr>
            <a:spLocks/>
          </p:cNvSpPr>
          <p:nvPr/>
        </p:nvSpPr>
        <p:spPr bwMode="auto">
          <a:xfrm>
            <a:off x="4752975" y="1863725"/>
            <a:ext cx="4071938" cy="3646488"/>
          </a:xfrm>
          <a:custGeom>
            <a:avLst/>
            <a:gdLst>
              <a:gd name="T0" fmla="*/ 274 w 5429884"/>
              <a:gd name="T1" fmla="*/ 0 h 4863465"/>
              <a:gd name="T2" fmla="*/ 221 w 5429884"/>
              <a:gd name="T3" fmla="*/ 5 h 4863465"/>
              <a:gd name="T4" fmla="*/ 172 w 5429884"/>
              <a:gd name="T5" fmla="*/ 19 h 4863465"/>
              <a:gd name="T6" fmla="*/ 128 w 5429884"/>
              <a:gd name="T7" fmla="*/ 41 h 4863465"/>
              <a:gd name="T8" fmla="*/ 88 w 5429884"/>
              <a:gd name="T9" fmla="*/ 71 h 4863465"/>
              <a:gd name="T10" fmla="*/ 55 w 5429884"/>
              <a:gd name="T11" fmla="*/ 107 h 4863465"/>
              <a:gd name="T12" fmla="*/ 29 w 5429884"/>
              <a:gd name="T13" fmla="*/ 149 h 4863465"/>
              <a:gd name="T14" fmla="*/ 10 w 5429884"/>
              <a:gd name="T15" fmla="*/ 196 h 4863465"/>
              <a:gd name="T16" fmla="*/ 1 w 5429884"/>
              <a:gd name="T17" fmla="*/ 246 h 4863465"/>
              <a:gd name="T18" fmla="*/ 0 w 5429884"/>
              <a:gd name="T19" fmla="*/ 2450 h 4863465"/>
              <a:gd name="T20" fmla="*/ 5 w 5429884"/>
              <a:gd name="T21" fmla="*/ 2502 h 4863465"/>
              <a:gd name="T22" fmla="*/ 19 w 5429884"/>
              <a:gd name="T23" fmla="*/ 2551 h 4863465"/>
              <a:gd name="T24" fmla="*/ 41 w 5429884"/>
              <a:gd name="T25" fmla="*/ 2595 h 4863465"/>
              <a:gd name="T26" fmla="*/ 71 w 5429884"/>
              <a:gd name="T27" fmla="*/ 2634 h 4863465"/>
              <a:gd name="T28" fmla="*/ 108 w 5429884"/>
              <a:gd name="T29" fmla="*/ 2668 h 4863465"/>
              <a:gd name="T30" fmla="*/ 150 w 5429884"/>
              <a:gd name="T31" fmla="*/ 2694 h 4863465"/>
              <a:gd name="T32" fmla="*/ 196 w 5429884"/>
              <a:gd name="T33" fmla="*/ 2713 h 4863465"/>
              <a:gd name="T34" fmla="*/ 247 w 5429884"/>
              <a:gd name="T35" fmla="*/ 2722 h 4863465"/>
              <a:gd name="T36" fmla="*/ 2781 w 5429884"/>
              <a:gd name="T37" fmla="*/ 2723 h 4863465"/>
              <a:gd name="T38" fmla="*/ 2834 w 5429884"/>
              <a:gd name="T39" fmla="*/ 2718 h 4863465"/>
              <a:gd name="T40" fmla="*/ 2883 w 5429884"/>
              <a:gd name="T41" fmla="*/ 2704 h 4863465"/>
              <a:gd name="T42" fmla="*/ 2927 w 5429884"/>
              <a:gd name="T43" fmla="*/ 2681 h 4863465"/>
              <a:gd name="T44" fmla="*/ 2966 w 5429884"/>
              <a:gd name="T45" fmla="*/ 2652 h 4863465"/>
              <a:gd name="T46" fmla="*/ 2999 w 5429884"/>
              <a:gd name="T47" fmla="*/ 2616 h 4863465"/>
              <a:gd name="T48" fmla="*/ 3026 w 5429884"/>
              <a:gd name="T49" fmla="*/ 2573 h 4863465"/>
              <a:gd name="T50" fmla="*/ 3045 w 5429884"/>
              <a:gd name="T51" fmla="*/ 2527 h 4863465"/>
              <a:gd name="T52" fmla="*/ 3054 w 5429884"/>
              <a:gd name="T53" fmla="*/ 2476 h 4863465"/>
              <a:gd name="T54" fmla="*/ 3055 w 5429884"/>
              <a:gd name="T55" fmla="*/ 272 h 4863465"/>
              <a:gd name="T56" fmla="*/ 3051 w 5429884"/>
              <a:gd name="T57" fmla="*/ 220 h 4863465"/>
              <a:gd name="T58" fmla="*/ 3036 w 5429884"/>
              <a:gd name="T59" fmla="*/ 172 h 4863465"/>
              <a:gd name="T60" fmla="*/ 3014 w 5429884"/>
              <a:gd name="T61" fmla="*/ 128 h 4863465"/>
              <a:gd name="T62" fmla="*/ 2984 w 5429884"/>
              <a:gd name="T63" fmla="*/ 88 h 4863465"/>
              <a:gd name="T64" fmla="*/ 2947 w 5429884"/>
              <a:gd name="T65" fmla="*/ 55 h 4863465"/>
              <a:gd name="T66" fmla="*/ 2905 w 5429884"/>
              <a:gd name="T67" fmla="*/ 29 h 4863465"/>
              <a:gd name="T68" fmla="*/ 2859 w 5429884"/>
              <a:gd name="T69" fmla="*/ 10 h 4863465"/>
              <a:gd name="T70" fmla="*/ 2808 w 5429884"/>
              <a:gd name="T71" fmla="*/ 1 h 4863465"/>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429884" h="4863465">
                <a:moveTo>
                  <a:pt x="4943221" y="0"/>
                </a:moveTo>
                <a:lnTo>
                  <a:pt x="486283" y="0"/>
                </a:lnTo>
                <a:lnTo>
                  <a:pt x="439464" y="2225"/>
                </a:lnTo>
                <a:lnTo>
                  <a:pt x="393902" y="8767"/>
                </a:lnTo>
                <a:lnTo>
                  <a:pt x="349800" y="19420"/>
                </a:lnTo>
                <a:lnTo>
                  <a:pt x="307362" y="33981"/>
                </a:lnTo>
                <a:lnTo>
                  <a:pt x="266793" y="52248"/>
                </a:lnTo>
                <a:lnTo>
                  <a:pt x="228296" y="74015"/>
                </a:lnTo>
                <a:lnTo>
                  <a:pt x="192076" y="99080"/>
                </a:lnTo>
                <a:lnTo>
                  <a:pt x="158337" y="127238"/>
                </a:lnTo>
                <a:lnTo>
                  <a:pt x="127283" y="158287"/>
                </a:lnTo>
                <a:lnTo>
                  <a:pt x="99118" y="192022"/>
                </a:lnTo>
                <a:lnTo>
                  <a:pt x="74046" y="228240"/>
                </a:lnTo>
                <a:lnTo>
                  <a:pt x="52271" y="266737"/>
                </a:lnTo>
                <a:lnTo>
                  <a:pt x="33998" y="307310"/>
                </a:lnTo>
                <a:lnTo>
                  <a:pt x="19430" y="349754"/>
                </a:lnTo>
                <a:lnTo>
                  <a:pt x="8771" y="393867"/>
                </a:lnTo>
                <a:lnTo>
                  <a:pt x="2226" y="439444"/>
                </a:lnTo>
                <a:lnTo>
                  <a:pt x="0" y="486283"/>
                </a:lnTo>
                <a:lnTo>
                  <a:pt x="0" y="4376597"/>
                </a:lnTo>
                <a:lnTo>
                  <a:pt x="2226" y="4423432"/>
                </a:lnTo>
                <a:lnTo>
                  <a:pt x="8771" y="4469006"/>
                </a:lnTo>
                <a:lnTo>
                  <a:pt x="19430" y="4513118"/>
                </a:lnTo>
                <a:lnTo>
                  <a:pt x="33998" y="4555561"/>
                </a:lnTo>
                <a:lnTo>
                  <a:pt x="52271" y="4596134"/>
                </a:lnTo>
                <a:lnTo>
                  <a:pt x="74046" y="4634632"/>
                </a:lnTo>
                <a:lnTo>
                  <a:pt x="99118" y="4670852"/>
                </a:lnTo>
                <a:lnTo>
                  <a:pt x="127283" y="4704589"/>
                </a:lnTo>
                <a:lnTo>
                  <a:pt x="158337" y="4735639"/>
                </a:lnTo>
                <a:lnTo>
                  <a:pt x="192076" y="4763800"/>
                </a:lnTo>
                <a:lnTo>
                  <a:pt x="228296" y="4788868"/>
                </a:lnTo>
                <a:lnTo>
                  <a:pt x="266793" y="4810637"/>
                </a:lnTo>
                <a:lnTo>
                  <a:pt x="307362" y="4828906"/>
                </a:lnTo>
                <a:lnTo>
                  <a:pt x="349800" y="4843470"/>
                </a:lnTo>
                <a:lnTo>
                  <a:pt x="393902" y="4854125"/>
                </a:lnTo>
                <a:lnTo>
                  <a:pt x="439464" y="4860667"/>
                </a:lnTo>
                <a:lnTo>
                  <a:pt x="486283" y="4862893"/>
                </a:lnTo>
                <a:lnTo>
                  <a:pt x="4943221" y="4862893"/>
                </a:lnTo>
                <a:lnTo>
                  <a:pt x="4990060" y="4860667"/>
                </a:lnTo>
                <a:lnTo>
                  <a:pt x="5035641" y="4854125"/>
                </a:lnTo>
                <a:lnTo>
                  <a:pt x="5079759" y="4843470"/>
                </a:lnTo>
                <a:lnTo>
                  <a:pt x="5122211" y="4828906"/>
                </a:lnTo>
                <a:lnTo>
                  <a:pt x="5162792" y="4810637"/>
                </a:lnTo>
                <a:lnTo>
                  <a:pt x="5201299" y="4788868"/>
                </a:lnTo>
                <a:lnTo>
                  <a:pt x="5237528" y="4763800"/>
                </a:lnTo>
                <a:lnTo>
                  <a:pt x="5271274" y="4735639"/>
                </a:lnTo>
                <a:lnTo>
                  <a:pt x="5302334" y="4704589"/>
                </a:lnTo>
                <a:lnTo>
                  <a:pt x="5330503" y="4670852"/>
                </a:lnTo>
                <a:lnTo>
                  <a:pt x="5355579" y="4634632"/>
                </a:lnTo>
                <a:lnTo>
                  <a:pt x="5377356" y="4596134"/>
                </a:lnTo>
                <a:lnTo>
                  <a:pt x="5395631" y="4555561"/>
                </a:lnTo>
                <a:lnTo>
                  <a:pt x="5410200" y="4513118"/>
                </a:lnTo>
                <a:lnTo>
                  <a:pt x="5420859" y="4469006"/>
                </a:lnTo>
                <a:lnTo>
                  <a:pt x="5427404" y="4423432"/>
                </a:lnTo>
                <a:lnTo>
                  <a:pt x="5429631" y="4376597"/>
                </a:lnTo>
                <a:lnTo>
                  <a:pt x="5429631" y="486283"/>
                </a:lnTo>
                <a:lnTo>
                  <a:pt x="5427404" y="439444"/>
                </a:lnTo>
                <a:lnTo>
                  <a:pt x="5420859" y="393867"/>
                </a:lnTo>
                <a:lnTo>
                  <a:pt x="5410200" y="349754"/>
                </a:lnTo>
                <a:lnTo>
                  <a:pt x="5395631" y="307310"/>
                </a:lnTo>
                <a:lnTo>
                  <a:pt x="5377356" y="266737"/>
                </a:lnTo>
                <a:lnTo>
                  <a:pt x="5355579" y="228240"/>
                </a:lnTo>
                <a:lnTo>
                  <a:pt x="5330503" y="192022"/>
                </a:lnTo>
                <a:lnTo>
                  <a:pt x="5302334" y="158287"/>
                </a:lnTo>
                <a:lnTo>
                  <a:pt x="5271274" y="127238"/>
                </a:lnTo>
                <a:lnTo>
                  <a:pt x="5237528" y="99080"/>
                </a:lnTo>
                <a:lnTo>
                  <a:pt x="5201299" y="74015"/>
                </a:lnTo>
                <a:lnTo>
                  <a:pt x="5162792" y="52248"/>
                </a:lnTo>
                <a:lnTo>
                  <a:pt x="5122211" y="33981"/>
                </a:lnTo>
                <a:lnTo>
                  <a:pt x="5079759" y="19420"/>
                </a:lnTo>
                <a:lnTo>
                  <a:pt x="5035641" y="8767"/>
                </a:lnTo>
                <a:lnTo>
                  <a:pt x="4990060" y="2225"/>
                </a:lnTo>
                <a:lnTo>
                  <a:pt x="4943221" y="0"/>
                </a:lnTo>
                <a:close/>
              </a:path>
            </a:pathLst>
          </a:custGeom>
          <a:solidFill>
            <a:srgbClr val="CCE2F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7336" name="object 10">
            <a:extLst>
              <a:ext uri="{FF2B5EF4-FFF2-40B4-BE49-F238E27FC236}">
                <a16:creationId xmlns:a16="http://schemas.microsoft.com/office/drawing/2014/main" id="{85890009-7404-A55E-73FA-1D4242C656A7}"/>
              </a:ext>
            </a:extLst>
          </p:cNvPr>
          <p:cNvSpPr txBox="1">
            <a:spLocks noChangeArrowheads="1"/>
          </p:cNvSpPr>
          <p:nvPr/>
        </p:nvSpPr>
        <p:spPr bwMode="auto">
          <a:xfrm>
            <a:off x="5637213" y="1819275"/>
            <a:ext cx="23050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88"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713"/>
              </a:spcBef>
              <a:buClrTx/>
              <a:buSzTx/>
              <a:buFontTx/>
              <a:buNone/>
            </a:pPr>
            <a:r>
              <a:rPr lang="zh-TW" altLang="zh-TW" sz="1800" b="1">
                <a:latin typeface="微軟正黑體" panose="020B0604030504040204" pitchFamily="34" charset="-120"/>
                <a:ea typeface="微軟正黑體" panose="020B0604030504040204" pitchFamily="34" charset="-120"/>
              </a:rPr>
              <a:t>離島地區</a:t>
            </a:r>
            <a:endParaRPr lang="zh-TW" altLang="zh-TW" sz="1800">
              <a:latin typeface="微軟正黑體" panose="020B0604030504040204" pitchFamily="34" charset="-120"/>
              <a:ea typeface="微軟正黑體" panose="020B0604030504040204" pitchFamily="34" charset="-120"/>
            </a:endParaRPr>
          </a:p>
          <a:p>
            <a:pPr algn="ctr">
              <a:spcBef>
                <a:spcPts val="638"/>
              </a:spcBef>
              <a:buClrTx/>
              <a:buSzTx/>
              <a:buFontTx/>
              <a:buNone/>
            </a:pPr>
            <a:r>
              <a:rPr lang="zh-TW" altLang="zh-TW" sz="1800" b="1">
                <a:latin typeface="微軟正黑體" panose="020B0604030504040204" pitchFamily="34" charset="-120"/>
                <a:ea typeface="微軟正黑體" panose="020B0604030504040204" pitchFamily="34" charset="-120"/>
              </a:rPr>
              <a:t>國中應屆畢業生</a:t>
            </a:r>
            <a:endParaRPr lang="zh-TW" altLang="zh-TW" sz="1800">
              <a:latin typeface="微軟正黑體" panose="020B0604030504040204" pitchFamily="34" charset="-120"/>
              <a:ea typeface="微軟正黑體" panose="020B0604030504040204" pitchFamily="34" charset="-120"/>
            </a:endParaRPr>
          </a:p>
          <a:p>
            <a:pPr algn="ctr">
              <a:spcBef>
                <a:spcPts val="650"/>
              </a:spcBef>
              <a:buClrTx/>
              <a:buSzTx/>
              <a:buFontTx/>
              <a:buNone/>
            </a:pPr>
            <a:r>
              <a:rPr lang="zh-TW" altLang="zh-TW" sz="1800" b="1">
                <a:latin typeface="微軟正黑體" panose="020B0604030504040204" pitchFamily="34" charset="-120"/>
                <a:ea typeface="微軟正黑體" panose="020B0604030504040204" pitchFamily="34" charset="-120"/>
              </a:rPr>
              <a:t>升學五專保送甄選招生</a:t>
            </a:r>
            <a:endParaRPr lang="zh-TW" altLang="zh-TW" sz="1800">
              <a:latin typeface="微軟正黑體" panose="020B0604030504040204" pitchFamily="34" charset="-120"/>
              <a:ea typeface="微軟正黑體" panose="020B0604030504040204" pitchFamily="34" charset="-120"/>
            </a:endParaRPr>
          </a:p>
        </p:txBody>
      </p:sp>
      <p:grpSp>
        <p:nvGrpSpPr>
          <p:cNvPr id="227337" name="object 11">
            <a:extLst>
              <a:ext uri="{FF2B5EF4-FFF2-40B4-BE49-F238E27FC236}">
                <a16:creationId xmlns:a16="http://schemas.microsoft.com/office/drawing/2014/main" id="{04DBDD0E-89FA-9E4B-1EDB-B5666C612D65}"/>
              </a:ext>
            </a:extLst>
          </p:cNvPr>
          <p:cNvGrpSpPr>
            <a:grpSpLocks/>
          </p:cNvGrpSpPr>
          <p:nvPr/>
        </p:nvGrpSpPr>
        <p:grpSpPr bwMode="auto">
          <a:xfrm>
            <a:off x="5156200" y="2952750"/>
            <a:ext cx="3267075" cy="2379663"/>
            <a:chOff x="6874256" y="2794000"/>
            <a:chExt cx="4356735" cy="3173730"/>
          </a:xfrm>
        </p:grpSpPr>
        <p:sp>
          <p:nvSpPr>
            <p:cNvPr id="227342" name="object 12">
              <a:extLst>
                <a:ext uri="{FF2B5EF4-FFF2-40B4-BE49-F238E27FC236}">
                  <a16:creationId xmlns:a16="http://schemas.microsoft.com/office/drawing/2014/main" id="{379C0731-0EF1-2126-448F-8FAA4C3AF262}"/>
                </a:ext>
              </a:extLst>
            </p:cNvPr>
            <p:cNvSpPr>
              <a:spLocks/>
            </p:cNvSpPr>
            <p:nvPr/>
          </p:nvSpPr>
          <p:spPr bwMode="auto">
            <a:xfrm>
              <a:off x="6880606" y="2800350"/>
              <a:ext cx="4344035" cy="3161030"/>
            </a:xfrm>
            <a:custGeom>
              <a:avLst/>
              <a:gdLst>
                <a:gd name="T0" fmla="*/ 4027577 w 4344034"/>
                <a:gd name="T1" fmla="*/ 0 h 3161029"/>
                <a:gd name="T2" fmla="*/ 316102 w 4344034"/>
                <a:gd name="T3" fmla="*/ 0 h 3161029"/>
                <a:gd name="T4" fmla="*/ 269409 w 4344034"/>
                <a:gd name="T5" fmla="*/ 3426 h 3161029"/>
                <a:gd name="T6" fmla="*/ 224837 w 4344034"/>
                <a:gd name="T7" fmla="*/ 13379 h 3161029"/>
                <a:gd name="T8" fmla="*/ 182876 w 4344034"/>
                <a:gd name="T9" fmla="*/ 29371 h 3161029"/>
                <a:gd name="T10" fmla="*/ 144017 w 4344034"/>
                <a:gd name="T11" fmla="*/ 50914 h 3161029"/>
                <a:gd name="T12" fmla="*/ 108749 w 4344034"/>
                <a:gd name="T13" fmla="*/ 77519 h 3161029"/>
                <a:gd name="T14" fmla="*/ 77562 w 4344034"/>
                <a:gd name="T15" fmla="*/ 108697 h 3161029"/>
                <a:gd name="T16" fmla="*/ 50946 w 4344034"/>
                <a:gd name="T17" fmla="*/ 143961 h 3161029"/>
                <a:gd name="T18" fmla="*/ 29392 w 4344034"/>
                <a:gd name="T19" fmla="*/ 182821 h 3161029"/>
                <a:gd name="T20" fmla="*/ 13390 w 4344034"/>
                <a:gd name="T21" fmla="*/ 224791 h 3161029"/>
                <a:gd name="T22" fmla="*/ 3429 w 4344034"/>
                <a:gd name="T23" fmla="*/ 269381 h 3161029"/>
                <a:gd name="T24" fmla="*/ 0 w 4344034"/>
                <a:gd name="T25" fmla="*/ 316102 h 3161029"/>
                <a:gd name="T26" fmla="*/ 0 w 4344034"/>
                <a:gd name="T27" fmla="*/ 2844826 h 3161029"/>
                <a:gd name="T28" fmla="*/ 3429 w 4344034"/>
                <a:gd name="T29" fmla="*/ 2891536 h 3161029"/>
                <a:gd name="T30" fmla="*/ 13390 w 4344034"/>
                <a:gd name="T31" fmla="*/ 2936117 h 3161029"/>
                <a:gd name="T32" fmla="*/ 29392 w 4344034"/>
                <a:gd name="T33" fmla="*/ 2978082 h 3161029"/>
                <a:gd name="T34" fmla="*/ 50946 w 4344034"/>
                <a:gd name="T35" fmla="*/ 3016941 h 3161029"/>
                <a:gd name="T36" fmla="*/ 77562 w 4344034"/>
                <a:gd name="T37" fmla="*/ 3052205 h 3161029"/>
                <a:gd name="T38" fmla="*/ 108749 w 4344034"/>
                <a:gd name="T39" fmla="*/ 3083385 h 3161029"/>
                <a:gd name="T40" fmla="*/ 144017 w 4344034"/>
                <a:gd name="T41" fmla="*/ 3109992 h 3161029"/>
                <a:gd name="T42" fmla="*/ 182876 w 4344034"/>
                <a:gd name="T43" fmla="*/ 3131538 h 3161029"/>
                <a:gd name="T44" fmla="*/ 224837 w 4344034"/>
                <a:gd name="T45" fmla="*/ 3147533 h 3161029"/>
                <a:gd name="T46" fmla="*/ 269409 w 4344034"/>
                <a:gd name="T47" fmla="*/ 3157489 h 3161029"/>
                <a:gd name="T48" fmla="*/ 316102 w 4344034"/>
                <a:gd name="T49" fmla="*/ 3160916 h 3161029"/>
                <a:gd name="T50" fmla="*/ 4027577 w 4344034"/>
                <a:gd name="T51" fmla="*/ 3160916 h 3161029"/>
                <a:gd name="T52" fmla="*/ 4074298 w 4344034"/>
                <a:gd name="T53" fmla="*/ 3157489 h 3161029"/>
                <a:gd name="T54" fmla="*/ 4118888 w 4344034"/>
                <a:gd name="T55" fmla="*/ 3147533 h 3161029"/>
                <a:gd name="T56" fmla="*/ 4160858 w 4344034"/>
                <a:gd name="T57" fmla="*/ 3131538 h 3161029"/>
                <a:gd name="T58" fmla="*/ 4199718 w 4344034"/>
                <a:gd name="T59" fmla="*/ 3109992 h 3161029"/>
                <a:gd name="T60" fmla="*/ 4234982 w 4344034"/>
                <a:gd name="T61" fmla="*/ 3083385 h 3161029"/>
                <a:gd name="T62" fmla="*/ 4266160 w 4344034"/>
                <a:gd name="T63" fmla="*/ 3052205 h 3161029"/>
                <a:gd name="T64" fmla="*/ 4292765 w 4344034"/>
                <a:gd name="T65" fmla="*/ 3016941 h 3161029"/>
                <a:gd name="T66" fmla="*/ 4314308 w 4344034"/>
                <a:gd name="T67" fmla="*/ 2978082 h 3161029"/>
                <a:gd name="T68" fmla="*/ 4330300 w 4344034"/>
                <a:gd name="T69" fmla="*/ 2936117 h 3161029"/>
                <a:gd name="T70" fmla="*/ 4340253 w 4344034"/>
                <a:gd name="T71" fmla="*/ 2891536 h 3161029"/>
                <a:gd name="T72" fmla="*/ 4343680 w 4344034"/>
                <a:gd name="T73" fmla="*/ 2844826 h 3161029"/>
                <a:gd name="T74" fmla="*/ 4343680 w 4344034"/>
                <a:gd name="T75" fmla="*/ 316102 h 3161029"/>
                <a:gd name="T76" fmla="*/ 4340253 w 4344034"/>
                <a:gd name="T77" fmla="*/ 269381 h 3161029"/>
                <a:gd name="T78" fmla="*/ 4330300 w 4344034"/>
                <a:gd name="T79" fmla="*/ 224791 h 3161029"/>
                <a:gd name="T80" fmla="*/ 4314308 w 4344034"/>
                <a:gd name="T81" fmla="*/ 182821 h 3161029"/>
                <a:gd name="T82" fmla="*/ 4292765 w 4344034"/>
                <a:gd name="T83" fmla="*/ 143961 h 3161029"/>
                <a:gd name="T84" fmla="*/ 4266160 w 4344034"/>
                <a:gd name="T85" fmla="*/ 108697 h 3161029"/>
                <a:gd name="T86" fmla="*/ 4234982 w 4344034"/>
                <a:gd name="T87" fmla="*/ 77519 h 3161029"/>
                <a:gd name="T88" fmla="*/ 4199718 w 4344034"/>
                <a:gd name="T89" fmla="*/ 50914 h 3161029"/>
                <a:gd name="T90" fmla="*/ 4160858 w 4344034"/>
                <a:gd name="T91" fmla="*/ 29371 h 3161029"/>
                <a:gd name="T92" fmla="*/ 4118888 w 4344034"/>
                <a:gd name="T93" fmla="*/ 13379 h 3161029"/>
                <a:gd name="T94" fmla="*/ 4074298 w 4344034"/>
                <a:gd name="T95" fmla="*/ 3426 h 3161029"/>
                <a:gd name="T96" fmla="*/ 4027577 w 4344034"/>
                <a:gd name="T97" fmla="*/ 0 h 31610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344034" h="3161029">
                  <a:moveTo>
                    <a:pt x="4027551" y="0"/>
                  </a:moveTo>
                  <a:lnTo>
                    <a:pt x="316102" y="0"/>
                  </a:lnTo>
                  <a:lnTo>
                    <a:pt x="269409" y="3426"/>
                  </a:lnTo>
                  <a:lnTo>
                    <a:pt x="224837" y="13379"/>
                  </a:lnTo>
                  <a:lnTo>
                    <a:pt x="182876" y="29371"/>
                  </a:lnTo>
                  <a:lnTo>
                    <a:pt x="144017" y="50914"/>
                  </a:lnTo>
                  <a:lnTo>
                    <a:pt x="108749" y="77519"/>
                  </a:lnTo>
                  <a:lnTo>
                    <a:pt x="77562" y="108697"/>
                  </a:lnTo>
                  <a:lnTo>
                    <a:pt x="50946" y="143961"/>
                  </a:lnTo>
                  <a:lnTo>
                    <a:pt x="29392" y="182821"/>
                  </a:lnTo>
                  <a:lnTo>
                    <a:pt x="13390" y="224791"/>
                  </a:lnTo>
                  <a:lnTo>
                    <a:pt x="3429" y="269381"/>
                  </a:lnTo>
                  <a:lnTo>
                    <a:pt x="0" y="316102"/>
                  </a:lnTo>
                  <a:lnTo>
                    <a:pt x="0" y="2844800"/>
                  </a:lnTo>
                  <a:lnTo>
                    <a:pt x="3429" y="2891510"/>
                  </a:lnTo>
                  <a:lnTo>
                    <a:pt x="13390" y="2936091"/>
                  </a:lnTo>
                  <a:lnTo>
                    <a:pt x="29392" y="2978056"/>
                  </a:lnTo>
                  <a:lnTo>
                    <a:pt x="50946" y="3016915"/>
                  </a:lnTo>
                  <a:lnTo>
                    <a:pt x="77562" y="3052179"/>
                  </a:lnTo>
                  <a:lnTo>
                    <a:pt x="108749" y="3083359"/>
                  </a:lnTo>
                  <a:lnTo>
                    <a:pt x="144017" y="3109966"/>
                  </a:lnTo>
                  <a:lnTo>
                    <a:pt x="182876" y="3131512"/>
                  </a:lnTo>
                  <a:lnTo>
                    <a:pt x="224837" y="3147507"/>
                  </a:lnTo>
                  <a:lnTo>
                    <a:pt x="269409" y="3157463"/>
                  </a:lnTo>
                  <a:lnTo>
                    <a:pt x="316102" y="3160890"/>
                  </a:lnTo>
                  <a:lnTo>
                    <a:pt x="4027551" y="3160890"/>
                  </a:lnTo>
                  <a:lnTo>
                    <a:pt x="4074272" y="3157463"/>
                  </a:lnTo>
                  <a:lnTo>
                    <a:pt x="4118862" y="3147507"/>
                  </a:lnTo>
                  <a:lnTo>
                    <a:pt x="4160832" y="3131512"/>
                  </a:lnTo>
                  <a:lnTo>
                    <a:pt x="4199692" y="3109966"/>
                  </a:lnTo>
                  <a:lnTo>
                    <a:pt x="4234956" y="3083359"/>
                  </a:lnTo>
                  <a:lnTo>
                    <a:pt x="4266134" y="3052179"/>
                  </a:lnTo>
                  <a:lnTo>
                    <a:pt x="4292739" y="3016915"/>
                  </a:lnTo>
                  <a:lnTo>
                    <a:pt x="4314282" y="2978056"/>
                  </a:lnTo>
                  <a:lnTo>
                    <a:pt x="4330274" y="2936091"/>
                  </a:lnTo>
                  <a:lnTo>
                    <a:pt x="4340227" y="2891510"/>
                  </a:lnTo>
                  <a:lnTo>
                    <a:pt x="4343654" y="2844800"/>
                  </a:lnTo>
                  <a:lnTo>
                    <a:pt x="4343654" y="316102"/>
                  </a:lnTo>
                  <a:lnTo>
                    <a:pt x="4340227" y="269381"/>
                  </a:lnTo>
                  <a:lnTo>
                    <a:pt x="4330274" y="224791"/>
                  </a:lnTo>
                  <a:lnTo>
                    <a:pt x="4314282" y="182821"/>
                  </a:lnTo>
                  <a:lnTo>
                    <a:pt x="4292739" y="143961"/>
                  </a:lnTo>
                  <a:lnTo>
                    <a:pt x="4266134" y="108697"/>
                  </a:lnTo>
                  <a:lnTo>
                    <a:pt x="4234956" y="77519"/>
                  </a:lnTo>
                  <a:lnTo>
                    <a:pt x="4199692" y="50914"/>
                  </a:lnTo>
                  <a:lnTo>
                    <a:pt x="4160832" y="29371"/>
                  </a:lnTo>
                  <a:lnTo>
                    <a:pt x="4118862" y="13379"/>
                  </a:lnTo>
                  <a:lnTo>
                    <a:pt x="4074272" y="3426"/>
                  </a:lnTo>
                  <a:lnTo>
                    <a:pt x="4027551"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7343" name="object 13">
              <a:extLst>
                <a:ext uri="{FF2B5EF4-FFF2-40B4-BE49-F238E27FC236}">
                  <a16:creationId xmlns:a16="http://schemas.microsoft.com/office/drawing/2014/main" id="{73E2798C-688A-2324-635F-B378D6865CC1}"/>
                </a:ext>
              </a:extLst>
            </p:cNvPr>
            <p:cNvSpPr>
              <a:spLocks/>
            </p:cNvSpPr>
            <p:nvPr/>
          </p:nvSpPr>
          <p:spPr bwMode="auto">
            <a:xfrm>
              <a:off x="6880606" y="2800350"/>
              <a:ext cx="4344035" cy="3161030"/>
            </a:xfrm>
            <a:custGeom>
              <a:avLst/>
              <a:gdLst>
                <a:gd name="T0" fmla="*/ 0 w 4344034"/>
                <a:gd name="T1" fmla="*/ 316102 h 3161029"/>
                <a:gd name="T2" fmla="*/ 3429 w 4344034"/>
                <a:gd name="T3" fmla="*/ 269381 h 3161029"/>
                <a:gd name="T4" fmla="*/ 13390 w 4344034"/>
                <a:gd name="T5" fmla="*/ 224791 h 3161029"/>
                <a:gd name="T6" fmla="*/ 29392 w 4344034"/>
                <a:gd name="T7" fmla="*/ 182821 h 3161029"/>
                <a:gd name="T8" fmla="*/ 50946 w 4344034"/>
                <a:gd name="T9" fmla="*/ 143961 h 3161029"/>
                <a:gd name="T10" fmla="*/ 77562 w 4344034"/>
                <a:gd name="T11" fmla="*/ 108697 h 3161029"/>
                <a:gd name="T12" fmla="*/ 108749 w 4344034"/>
                <a:gd name="T13" fmla="*/ 77519 h 3161029"/>
                <a:gd name="T14" fmla="*/ 144017 w 4344034"/>
                <a:gd name="T15" fmla="*/ 50914 h 3161029"/>
                <a:gd name="T16" fmla="*/ 182876 w 4344034"/>
                <a:gd name="T17" fmla="*/ 29371 h 3161029"/>
                <a:gd name="T18" fmla="*/ 224837 w 4344034"/>
                <a:gd name="T19" fmla="*/ 13379 h 3161029"/>
                <a:gd name="T20" fmla="*/ 269409 w 4344034"/>
                <a:gd name="T21" fmla="*/ 3426 h 3161029"/>
                <a:gd name="T22" fmla="*/ 316102 w 4344034"/>
                <a:gd name="T23" fmla="*/ 0 h 3161029"/>
                <a:gd name="T24" fmla="*/ 4027577 w 4344034"/>
                <a:gd name="T25" fmla="*/ 0 h 3161029"/>
                <a:gd name="T26" fmla="*/ 4074298 w 4344034"/>
                <a:gd name="T27" fmla="*/ 3426 h 3161029"/>
                <a:gd name="T28" fmla="*/ 4118888 w 4344034"/>
                <a:gd name="T29" fmla="*/ 13379 h 3161029"/>
                <a:gd name="T30" fmla="*/ 4160858 w 4344034"/>
                <a:gd name="T31" fmla="*/ 29371 h 3161029"/>
                <a:gd name="T32" fmla="*/ 4199718 w 4344034"/>
                <a:gd name="T33" fmla="*/ 50914 h 3161029"/>
                <a:gd name="T34" fmla="*/ 4234982 w 4344034"/>
                <a:gd name="T35" fmla="*/ 77519 h 3161029"/>
                <a:gd name="T36" fmla="*/ 4266160 w 4344034"/>
                <a:gd name="T37" fmla="*/ 108697 h 3161029"/>
                <a:gd name="T38" fmla="*/ 4292765 w 4344034"/>
                <a:gd name="T39" fmla="*/ 143961 h 3161029"/>
                <a:gd name="T40" fmla="*/ 4314308 w 4344034"/>
                <a:gd name="T41" fmla="*/ 182821 h 3161029"/>
                <a:gd name="T42" fmla="*/ 4330300 w 4344034"/>
                <a:gd name="T43" fmla="*/ 224791 h 3161029"/>
                <a:gd name="T44" fmla="*/ 4340253 w 4344034"/>
                <a:gd name="T45" fmla="*/ 269381 h 3161029"/>
                <a:gd name="T46" fmla="*/ 4343680 w 4344034"/>
                <a:gd name="T47" fmla="*/ 316102 h 3161029"/>
                <a:gd name="T48" fmla="*/ 4343680 w 4344034"/>
                <a:gd name="T49" fmla="*/ 2844826 h 3161029"/>
                <a:gd name="T50" fmla="*/ 4340253 w 4344034"/>
                <a:gd name="T51" fmla="*/ 2891536 h 3161029"/>
                <a:gd name="T52" fmla="*/ 4330300 w 4344034"/>
                <a:gd name="T53" fmla="*/ 2936117 h 3161029"/>
                <a:gd name="T54" fmla="*/ 4314308 w 4344034"/>
                <a:gd name="T55" fmla="*/ 2978082 h 3161029"/>
                <a:gd name="T56" fmla="*/ 4292765 w 4344034"/>
                <a:gd name="T57" fmla="*/ 3016941 h 3161029"/>
                <a:gd name="T58" fmla="*/ 4266160 w 4344034"/>
                <a:gd name="T59" fmla="*/ 3052205 h 3161029"/>
                <a:gd name="T60" fmla="*/ 4234982 w 4344034"/>
                <a:gd name="T61" fmla="*/ 3083385 h 3161029"/>
                <a:gd name="T62" fmla="*/ 4199718 w 4344034"/>
                <a:gd name="T63" fmla="*/ 3109992 h 3161029"/>
                <a:gd name="T64" fmla="*/ 4160858 w 4344034"/>
                <a:gd name="T65" fmla="*/ 3131538 h 3161029"/>
                <a:gd name="T66" fmla="*/ 4118888 w 4344034"/>
                <a:gd name="T67" fmla="*/ 3147533 h 3161029"/>
                <a:gd name="T68" fmla="*/ 4074298 w 4344034"/>
                <a:gd name="T69" fmla="*/ 3157489 h 3161029"/>
                <a:gd name="T70" fmla="*/ 4027577 w 4344034"/>
                <a:gd name="T71" fmla="*/ 3160916 h 3161029"/>
                <a:gd name="T72" fmla="*/ 316102 w 4344034"/>
                <a:gd name="T73" fmla="*/ 3160916 h 3161029"/>
                <a:gd name="T74" fmla="*/ 269409 w 4344034"/>
                <a:gd name="T75" fmla="*/ 3157489 h 3161029"/>
                <a:gd name="T76" fmla="*/ 224837 w 4344034"/>
                <a:gd name="T77" fmla="*/ 3147533 h 3161029"/>
                <a:gd name="T78" fmla="*/ 182876 w 4344034"/>
                <a:gd name="T79" fmla="*/ 3131538 h 3161029"/>
                <a:gd name="T80" fmla="*/ 144017 w 4344034"/>
                <a:gd name="T81" fmla="*/ 3109992 h 3161029"/>
                <a:gd name="T82" fmla="*/ 108749 w 4344034"/>
                <a:gd name="T83" fmla="*/ 3083385 h 3161029"/>
                <a:gd name="T84" fmla="*/ 77562 w 4344034"/>
                <a:gd name="T85" fmla="*/ 3052205 h 3161029"/>
                <a:gd name="T86" fmla="*/ 50946 w 4344034"/>
                <a:gd name="T87" fmla="*/ 3016941 h 3161029"/>
                <a:gd name="T88" fmla="*/ 29392 w 4344034"/>
                <a:gd name="T89" fmla="*/ 2978082 h 3161029"/>
                <a:gd name="T90" fmla="*/ 13390 w 4344034"/>
                <a:gd name="T91" fmla="*/ 2936117 h 3161029"/>
                <a:gd name="T92" fmla="*/ 3429 w 4344034"/>
                <a:gd name="T93" fmla="*/ 2891536 h 3161029"/>
                <a:gd name="T94" fmla="*/ 0 w 4344034"/>
                <a:gd name="T95" fmla="*/ 2844826 h 3161029"/>
                <a:gd name="T96" fmla="*/ 0 w 4344034"/>
                <a:gd name="T97" fmla="*/ 316102 h 316102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4344034" h="3161029">
                  <a:moveTo>
                    <a:pt x="0" y="316102"/>
                  </a:moveTo>
                  <a:lnTo>
                    <a:pt x="3429" y="269381"/>
                  </a:lnTo>
                  <a:lnTo>
                    <a:pt x="13390" y="224791"/>
                  </a:lnTo>
                  <a:lnTo>
                    <a:pt x="29392" y="182821"/>
                  </a:lnTo>
                  <a:lnTo>
                    <a:pt x="50946" y="143961"/>
                  </a:lnTo>
                  <a:lnTo>
                    <a:pt x="77562" y="108697"/>
                  </a:lnTo>
                  <a:lnTo>
                    <a:pt x="108749" y="77519"/>
                  </a:lnTo>
                  <a:lnTo>
                    <a:pt x="144017" y="50914"/>
                  </a:lnTo>
                  <a:lnTo>
                    <a:pt x="182876" y="29371"/>
                  </a:lnTo>
                  <a:lnTo>
                    <a:pt x="224837" y="13379"/>
                  </a:lnTo>
                  <a:lnTo>
                    <a:pt x="269409" y="3426"/>
                  </a:lnTo>
                  <a:lnTo>
                    <a:pt x="316102" y="0"/>
                  </a:lnTo>
                  <a:lnTo>
                    <a:pt x="4027551" y="0"/>
                  </a:lnTo>
                  <a:lnTo>
                    <a:pt x="4074272" y="3426"/>
                  </a:lnTo>
                  <a:lnTo>
                    <a:pt x="4118862" y="13379"/>
                  </a:lnTo>
                  <a:lnTo>
                    <a:pt x="4160832" y="29371"/>
                  </a:lnTo>
                  <a:lnTo>
                    <a:pt x="4199692" y="50914"/>
                  </a:lnTo>
                  <a:lnTo>
                    <a:pt x="4234956" y="77519"/>
                  </a:lnTo>
                  <a:lnTo>
                    <a:pt x="4266134" y="108697"/>
                  </a:lnTo>
                  <a:lnTo>
                    <a:pt x="4292739" y="143961"/>
                  </a:lnTo>
                  <a:lnTo>
                    <a:pt x="4314282" y="182821"/>
                  </a:lnTo>
                  <a:lnTo>
                    <a:pt x="4330274" y="224791"/>
                  </a:lnTo>
                  <a:lnTo>
                    <a:pt x="4340227" y="269381"/>
                  </a:lnTo>
                  <a:lnTo>
                    <a:pt x="4343654" y="316102"/>
                  </a:lnTo>
                  <a:lnTo>
                    <a:pt x="4343654" y="2844800"/>
                  </a:lnTo>
                  <a:lnTo>
                    <a:pt x="4340227" y="2891510"/>
                  </a:lnTo>
                  <a:lnTo>
                    <a:pt x="4330274" y="2936091"/>
                  </a:lnTo>
                  <a:lnTo>
                    <a:pt x="4314282" y="2978056"/>
                  </a:lnTo>
                  <a:lnTo>
                    <a:pt x="4292739" y="3016915"/>
                  </a:lnTo>
                  <a:lnTo>
                    <a:pt x="4266134" y="3052179"/>
                  </a:lnTo>
                  <a:lnTo>
                    <a:pt x="4234956" y="3083359"/>
                  </a:lnTo>
                  <a:lnTo>
                    <a:pt x="4199692" y="3109966"/>
                  </a:lnTo>
                  <a:lnTo>
                    <a:pt x="4160832" y="3131512"/>
                  </a:lnTo>
                  <a:lnTo>
                    <a:pt x="4118862" y="3147507"/>
                  </a:lnTo>
                  <a:lnTo>
                    <a:pt x="4074272" y="3157463"/>
                  </a:lnTo>
                  <a:lnTo>
                    <a:pt x="4027551" y="3160890"/>
                  </a:lnTo>
                  <a:lnTo>
                    <a:pt x="316102" y="3160890"/>
                  </a:lnTo>
                  <a:lnTo>
                    <a:pt x="269409" y="3157463"/>
                  </a:lnTo>
                  <a:lnTo>
                    <a:pt x="224837" y="3147507"/>
                  </a:lnTo>
                  <a:lnTo>
                    <a:pt x="182876" y="3131512"/>
                  </a:lnTo>
                  <a:lnTo>
                    <a:pt x="144017" y="3109966"/>
                  </a:lnTo>
                  <a:lnTo>
                    <a:pt x="108749" y="3083359"/>
                  </a:lnTo>
                  <a:lnTo>
                    <a:pt x="77562" y="3052179"/>
                  </a:lnTo>
                  <a:lnTo>
                    <a:pt x="50946" y="3016915"/>
                  </a:lnTo>
                  <a:lnTo>
                    <a:pt x="29392" y="2978056"/>
                  </a:lnTo>
                  <a:lnTo>
                    <a:pt x="13390" y="2936091"/>
                  </a:lnTo>
                  <a:lnTo>
                    <a:pt x="3429" y="2891510"/>
                  </a:lnTo>
                  <a:lnTo>
                    <a:pt x="0" y="2844800"/>
                  </a:lnTo>
                  <a:lnTo>
                    <a:pt x="0" y="316102"/>
                  </a:lnTo>
                  <a:close/>
                </a:path>
              </a:pathLst>
            </a:custGeom>
            <a:noFill/>
            <a:ln w="12700">
              <a:solidFill>
                <a:srgbClr val="179CC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7338" name="object 14">
            <a:extLst>
              <a:ext uri="{FF2B5EF4-FFF2-40B4-BE49-F238E27FC236}">
                <a16:creationId xmlns:a16="http://schemas.microsoft.com/office/drawing/2014/main" id="{B67E03D9-DE59-F090-3BD2-4FD7EA38B97D}"/>
              </a:ext>
            </a:extLst>
          </p:cNvPr>
          <p:cNvSpPr txBox="1">
            <a:spLocks noChangeArrowheads="1"/>
          </p:cNvSpPr>
          <p:nvPr/>
        </p:nvSpPr>
        <p:spPr bwMode="auto">
          <a:xfrm>
            <a:off x="5294313" y="3552825"/>
            <a:ext cx="29908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8573"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lnSpc>
                <a:spcPct val="130000"/>
              </a:lnSpc>
              <a:spcBef>
                <a:spcPts val="63"/>
              </a:spcBef>
              <a:buClrTx/>
              <a:buSzTx/>
              <a:buFontTx/>
              <a:buNone/>
            </a:pPr>
            <a:r>
              <a:rPr lang="zh-TW" altLang="zh-TW" sz="1800">
                <a:latin typeface="微軟正黑體" panose="020B0604030504040204" pitchFamily="34" charset="-120"/>
                <a:ea typeface="微軟正黑體" panose="020B0604030504040204" pitchFamily="34" charset="-120"/>
              </a:rPr>
              <a:t>限澎湖縣、金門縣、連江縣、臺東縣綠島鄉、蘭嶼鄉及屏東縣琉球鄉學生</a:t>
            </a:r>
          </a:p>
        </p:txBody>
      </p:sp>
      <p:sp>
        <p:nvSpPr>
          <p:cNvPr id="227339" name="object 15">
            <a:extLst>
              <a:ext uri="{FF2B5EF4-FFF2-40B4-BE49-F238E27FC236}">
                <a16:creationId xmlns:a16="http://schemas.microsoft.com/office/drawing/2014/main" id="{1250042C-F7EF-39F9-DECF-3FD9F78A918F}"/>
              </a:ext>
            </a:extLst>
          </p:cNvPr>
          <p:cNvSpPr>
            <a:spLocks/>
          </p:cNvSpPr>
          <p:nvPr/>
        </p:nvSpPr>
        <p:spPr bwMode="auto">
          <a:xfrm>
            <a:off x="6057900" y="5510213"/>
            <a:ext cx="2428875" cy="347662"/>
          </a:xfrm>
          <a:custGeom>
            <a:avLst/>
            <a:gdLst>
              <a:gd name="T0" fmla="*/ 0 w 3237865"/>
              <a:gd name="T1" fmla="*/ 280 h 462279"/>
              <a:gd name="T2" fmla="*/ 1837 w 3237865"/>
              <a:gd name="T3" fmla="*/ 280 h 462279"/>
              <a:gd name="T4" fmla="*/ 1837 w 3237865"/>
              <a:gd name="T5" fmla="*/ 0 h 462279"/>
              <a:gd name="T6" fmla="*/ 0 w 3237865"/>
              <a:gd name="T7" fmla="*/ 0 h 462279"/>
              <a:gd name="T8" fmla="*/ 0 w 3237865"/>
              <a:gd name="T9" fmla="*/ 28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70"/>
                </a:moveTo>
                <a:lnTo>
                  <a:pt x="3237738" y="461670"/>
                </a:lnTo>
                <a:lnTo>
                  <a:pt x="3237738" y="0"/>
                </a:lnTo>
                <a:lnTo>
                  <a:pt x="0" y="0"/>
                </a:lnTo>
                <a:lnTo>
                  <a:pt x="0" y="461670"/>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27340" name="object 16">
            <a:extLst>
              <a:ext uri="{FF2B5EF4-FFF2-40B4-BE49-F238E27FC236}">
                <a16:creationId xmlns:a16="http://schemas.microsoft.com/office/drawing/2014/main" id="{F52BD8F3-7B82-AF97-F9EA-01239372C4D1}"/>
              </a:ext>
            </a:extLst>
          </p:cNvPr>
          <p:cNvSpPr txBox="1">
            <a:spLocks noChangeArrowheads="1"/>
          </p:cNvSpPr>
          <p:nvPr/>
        </p:nvSpPr>
        <p:spPr bwMode="auto">
          <a:xfrm>
            <a:off x="6234113" y="5511800"/>
            <a:ext cx="20764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227341" name="object 17">
            <a:extLst>
              <a:ext uri="{FF2B5EF4-FFF2-40B4-BE49-F238E27FC236}">
                <a16:creationId xmlns:a16="http://schemas.microsoft.com/office/drawing/2014/main" id="{270F8686-80E4-468E-5F09-787FE5FF5A47}"/>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ACD70091-7381-4DA4-BCAF-4E9238A07FC6}" type="slidenum">
              <a:rPr lang="zh-TW" altLang="zh-TW" sz="1200">
                <a:solidFill>
                  <a:srgbClr val="898989"/>
                </a:solidFill>
              </a:rPr>
              <a:pPr>
                <a:spcBef>
                  <a:spcPts val="13"/>
                </a:spcBef>
                <a:buClrTx/>
                <a:buSzTx/>
                <a:buFontTx/>
                <a:buNone/>
              </a:pPr>
              <a:t>197</a:t>
            </a:fld>
            <a:endParaRPr lang="zh-TW" altLang="zh-TW" sz="1200">
              <a:solidFill>
                <a:srgbClr val="898989"/>
              </a:solidFill>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8354" name="object 2">
            <a:extLst>
              <a:ext uri="{FF2B5EF4-FFF2-40B4-BE49-F238E27FC236}">
                <a16:creationId xmlns:a16="http://schemas.microsoft.com/office/drawing/2014/main" id="{654C0B34-34E4-4B47-D39C-B588E6EF7329}"/>
              </a:ext>
            </a:extLst>
          </p:cNvPr>
          <p:cNvGrpSpPr>
            <a:grpSpLocks/>
          </p:cNvGrpSpPr>
          <p:nvPr/>
        </p:nvGrpSpPr>
        <p:grpSpPr bwMode="auto">
          <a:xfrm>
            <a:off x="0" y="857250"/>
            <a:ext cx="2844800" cy="5143500"/>
            <a:chOff x="0" y="0"/>
            <a:chExt cx="3792220" cy="6858000"/>
          </a:xfrm>
        </p:grpSpPr>
        <p:sp>
          <p:nvSpPr>
            <p:cNvPr id="228394" name="object 3">
              <a:extLst>
                <a:ext uri="{FF2B5EF4-FFF2-40B4-BE49-F238E27FC236}">
                  <a16:creationId xmlns:a16="http://schemas.microsoft.com/office/drawing/2014/main" id="{D1626E2A-BCD4-D564-2A74-A01299AE7456}"/>
                </a:ext>
              </a:extLst>
            </p:cNvPr>
            <p:cNvSpPr>
              <a:spLocks/>
            </p:cNvSpPr>
            <p:nvPr/>
          </p:nvSpPr>
          <p:spPr bwMode="auto">
            <a:xfrm>
              <a:off x="0" y="0"/>
              <a:ext cx="3792220" cy="6858000"/>
            </a:xfrm>
            <a:custGeom>
              <a:avLst/>
              <a:gdLst>
                <a:gd name="T0" fmla="*/ 3791712 w 3792220"/>
                <a:gd name="T1" fmla="*/ 0 h 6858000"/>
                <a:gd name="T2" fmla="*/ 0 w 3792220"/>
                <a:gd name="T3" fmla="*/ 0 h 6858000"/>
                <a:gd name="T4" fmla="*/ 0 w 3792220"/>
                <a:gd name="T5" fmla="*/ 6858000 h 6858000"/>
                <a:gd name="T6" fmla="*/ 3791712 w 3792220"/>
                <a:gd name="T7" fmla="*/ 6858000 h 6858000"/>
                <a:gd name="T8" fmla="*/ 3791712 w 3792220"/>
                <a:gd name="T9" fmla="*/ 0 h 68580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792220" h="6858000">
                  <a:moveTo>
                    <a:pt x="3791712" y="0"/>
                  </a:moveTo>
                  <a:lnTo>
                    <a:pt x="0" y="0"/>
                  </a:lnTo>
                  <a:lnTo>
                    <a:pt x="0" y="6858000"/>
                  </a:lnTo>
                  <a:lnTo>
                    <a:pt x="3791712" y="6858000"/>
                  </a:lnTo>
                  <a:lnTo>
                    <a:pt x="3791712"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8395" name="object 4">
              <a:extLst>
                <a:ext uri="{FF2B5EF4-FFF2-40B4-BE49-F238E27FC236}">
                  <a16:creationId xmlns:a16="http://schemas.microsoft.com/office/drawing/2014/main" id="{0150043A-2165-712C-F565-FDF2AFE3B37F}"/>
                </a:ext>
              </a:extLst>
            </p:cNvPr>
            <p:cNvSpPr>
              <a:spLocks/>
            </p:cNvSpPr>
            <p:nvPr/>
          </p:nvSpPr>
          <p:spPr bwMode="auto">
            <a:xfrm>
              <a:off x="2597404" y="5117084"/>
              <a:ext cx="972819" cy="1534160"/>
            </a:xfrm>
            <a:custGeom>
              <a:avLst/>
              <a:gdLst>
                <a:gd name="T0" fmla="*/ 743193 w 972820"/>
                <a:gd name="T1" fmla="*/ 72009 h 1534159"/>
                <a:gd name="T2" fmla="*/ 604035 w 972820"/>
                <a:gd name="T3" fmla="*/ 140059 h 1534159"/>
                <a:gd name="T4" fmla="*/ 502061 w 972820"/>
                <a:gd name="T5" fmla="*/ 244648 h 1534159"/>
                <a:gd name="T6" fmla="*/ 471169 w 972820"/>
                <a:gd name="T7" fmla="*/ 322929 h 1534159"/>
                <a:gd name="T8" fmla="*/ 417893 w 972820"/>
                <a:gd name="T9" fmla="*/ 320786 h 1534159"/>
                <a:gd name="T10" fmla="*/ 396124 w 972820"/>
                <a:gd name="T11" fmla="*/ 242849 h 1534159"/>
                <a:gd name="T12" fmla="*/ 339060 w 972820"/>
                <a:gd name="T13" fmla="*/ 130682 h 1534159"/>
                <a:gd name="T14" fmla="*/ 232786 w 972820"/>
                <a:gd name="T15" fmla="*/ 79709 h 1534159"/>
                <a:gd name="T16" fmla="*/ 166516 w 972820"/>
                <a:gd name="T17" fmla="*/ 112448 h 1534159"/>
                <a:gd name="T18" fmla="*/ 222631 w 972820"/>
                <a:gd name="T19" fmla="*/ 219837 h 1534159"/>
                <a:gd name="T20" fmla="*/ 319625 w 972820"/>
                <a:gd name="T21" fmla="*/ 318135 h 1534159"/>
                <a:gd name="T22" fmla="*/ 428751 w 972820"/>
                <a:gd name="T23" fmla="*/ 329723 h 1534159"/>
                <a:gd name="T24" fmla="*/ 452890 w 972820"/>
                <a:gd name="T25" fmla="*/ 439818 h 1534159"/>
                <a:gd name="T26" fmla="*/ 426872 w 972820"/>
                <a:gd name="T27" fmla="*/ 689050 h 1534159"/>
                <a:gd name="T28" fmla="*/ 377142 w 972820"/>
                <a:gd name="T29" fmla="*/ 656050 h 1534159"/>
                <a:gd name="T30" fmla="*/ 378649 w 972820"/>
                <a:gd name="T31" fmla="*/ 551533 h 1534159"/>
                <a:gd name="T32" fmla="*/ 306704 w 972820"/>
                <a:gd name="T33" fmla="*/ 431800 h 1534159"/>
                <a:gd name="T34" fmla="*/ 187389 w 972820"/>
                <a:gd name="T35" fmla="*/ 368021 h 1534159"/>
                <a:gd name="T36" fmla="*/ 43441 w 972820"/>
                <a:gd name="T37" fmla="*/ 348031 h 1534159"/>
                <a:gd name="T38" fmla="*/ 57880 w 972820"/>
                <a:gd name="T39" fmla="*/ 403899 h 1534159"/>
                <a:gd name="T40" fmla="*/ 110694 w 972820"/>
                <a:gd name="T41" fmla="*/ 508200 h 1534159"/>
                <a:gd name="T42" fmla="*/ 170433 w 972820"/>
                <a:gd name="T43" fmla="*/ 614121 h 1534159"/>
                <a:gd name="T44" fmla="*/ 285894 w 972820"/>
                <a:gd name="T45" fmla="*/ 688410 h 1534159"/>
                <a:gd name="T46" fmla="*/ 371601 w 972820"/>
                <a:gd name="T47" fmla="*/ 687743 h 1534159"/>
                <a:gd name="T48" fmla="*/ 415553 w 972820"/>
                <a:gd name="T49" fmla="*/ 708808 h 1534159"/>
                <a:gd name="T50" fmla="*/ 442468 w 972820"/>
                <a:gd name="T51" fmla="*/ 809485 h 1534159"/>
                <a:gd name="T52" fmla="*/ 420243 w 972820"/>
                <a:gd name="T53" fmla="*/ 1453655 h 1534159"/>
                <a:gd name="T54" fmla="*/ 441549 w 972820"/>
                <a:gd name="T55" fmla="*/ 1526021 h 1534159"/>
                <a:gd name="T56" fmla="*/ 517181 w 972820"/>
                <a:gd name="T57" fmla="*/ 1508187 h 1534159"/>
                <a:gd name="T58" fmla="*/ 516120 w 972820"/>
                <a:gd name="T59" fmla="*/ 1255970 h 1534159"/>
                <a:gd name="T60" fmla="*/ 519022 w 972820"/>
                <a:gd name="T61" fmla="*/ 765149 h 1534159"/>
                <a:gd name="T62" fmla="*/ 622374 w 972820"/>
                <a:gd name="T63" fmla="*/ 739661 h 1534159"/>
                <a:gd name="T64" fmla="*/ 764466 w 972820"/>
                <a:gd name="T65" fmla="*/ 705929 h 1534159"/>
                <a:gd name="T66" fmla="*/ 874893 w 972820"/>
                <a:gd name="T67" fmla="*/ 607496 h 1534159"/>
                <a:gd name="T68" fmla="*/ 938702 w 972820"/>
                <a:gd name="T69" fmla="*/ 467653 h 1534159"/>
                <a:gd name="T70" fmla="*/ 964371 w 972820"/>
                <a:gd name="T71" fmla="*/ 313548 h 1534159"/>
                <a:gd name="T72" fmla="*/ 941464 w 972820"/>
                <a:gd name="T73" fmla="*/ 251140 h 1534159"/>
                <a:gd name="T74" fmla="*/ 822788 w 972820"/>
                <a:gd name="T75" fmla="*/ 345708 h 1534159"/>
                <a:gd name="T76" fmla="*/ 691663 w 972820"/>
                <a:gd name="T77" fmla="*/ 403102 h 1534159"/>
                <a:gd name="T78" fmla="*/ 583793 w 972820"/>
                <a:gd name="T79" fmla="*/ 478853 h 1534159"/>
                <a:gd name="T80" fmla="*/ 514033 w 972820"/>
                <a:gd name="T81" fmla="*/ 589283 h 1534159"/>
                <a:gd name="T82" fmla="*/ 526777 w 972820"/>
                <a:gd name="T83" fmla="*/ 695200 h 1534159"/>
                <a:gd name="T84" fmla="*/ 488415 w 972820"/>
                <a:gd name="T85" fmla="*/ 736180 h 1534159"/>
                <a:gd name="T86" fmla="*/ 500544 w 972820"/>
                <a:gd name="T87" fmla="*/ 380857 h 1534159"/>
                <a:gd name="T88" fmla="*/ 578127 w 972820"/>
                <a:gd name="T89" fmla="*/ 371859 h 1534159"/>
                <a:gd name="T90" fmla="*/ 672431 w 972820"/>
                <a:gd name="T91" fmla="*/ 347409 h 1534159"/>
                <a:gd name="T92" fmla="*/ 764343 w 972820"/>
                <a:gd name="T93" fmla="*/ 262432 h 1534159"/>
                <a:gd name="T94" fmla="*/ 816108 w 972820"/>
                <a:gd name="T95" fmla="*/ 138640 h 1534159"/>
                <a:gd name="T96" fmla="*/ 815568 w 972820"/>
                <a:gd name="T97" fmla="*/ 0 h 153415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972820" h="1534159">
                  <a:moveTo>
                    <a:pt x="815594" y="0"/>
                  </a:moveTo>
                  <a:lnTo>
                    <a:pt x="784044" y="42564"/>
                  </a:lnTo>
                  <a:lnTo>
                    <a:pt x="743219" y="72009"/>
                  </a:lnTo>
                  <a:lnTo>
                    <a:pt x="697275" y="94404"/>
                  </a:lnTo>
                  <a:lnTo>
                    <a:pt x="650366" y="115824"/>
                  </a:lnTo>
                  <a:lnTo>
                    <a:pt x="604061" y="140059"/>
                  </a:lnTo>
                  <a:lnTo>
                    <a:pt x="561621" y="167642"/>
                  </a:lnTo>
                  <a:lnTo>
                    <a:pt x="526484" y="201521"/>
                  </a:lnTo>
                  <a:lnTo>
                    <a:pt x="502087" y="244648"/>
                  </a:lnTo>
                  <a:lnTo>
                    <a:pt x="491870" y="299974"/>
                  </a:lnTo>
                  <a:lnTo>
                    <a:pt x="485259" y="316392"/>
                  </a:lnTo>
                  <a:lnTo>
                    <a:pt x="471169" y="322929"/>
                  </a:lnTo>
                  <a:lnTo>
                    <a:pt x="439038" y="325501"/>
                  </a:lnTo>
                  <a:lnTo>
                    <a:pt x="429335" y="325209"/>
                  </a:lnTo>
                  <a:lnTo>
                    <a:pt x="417893" y="320786"/>
                  </a:lnTo>
                  <a:lnTo>
                    <a:pt x="408070" y="310624"/>
                  </a:lnTo>
                  <a:lnTo>
                    <a:pt x="403225" y="293116"/>
                  </a:lnTo>
                  <a:lnTo>
                    <a:pt x="396124" y="242849"/>
                  </a:lnTo>
                  <a:lnTo>
                    <a:pt x="382923" y="198918"/>
                  </a:lnTo>
                  <a:lnTo>
                    <a:pt x="363831" y="161478"/>
                  </a:lnTo>
                  <a:lnTo>
                    <a:pt x="339060" y="130682"/>
                  </a:lnTo>
                  <a:lnTo>
                    <a:pt x="308822" y="106685"/>
                  </a:lnTo>
                  <a:lnTo>
                    <a:pt x="273327" y="89643"/>
                  </a:lnTo>
                  <a:lnTo>
                    <a:pt x="232786" y="79709"/>
                  </a:lnTo>
                  <a:lnTo>
                    <a:pt x="187412" y="77039"/>
                  </a:lnTo>
                  <a:lnTo>
                    <a:pt x="137413" y="81788"/>
                  </a:lnTo>
                  <a:lnTo>
                    <a:pt x="166516" y="112448"/>
                  </a:lnTo>
                  <a:lnTo>
                    <a:pt x="187642" y="146954"/>
                  </a:lnTo>
                  <a:lnTo>
                    <a:pt x="204958" y="183389"/>
                  </a:lnTo>
                  <a:lnTo>
                    <a:pt x="222631" y="219837"/>
                  </a:lnTo>
                  <a:lnTo>
                    <a:pt x="247278" y="262413"/>
                  </a:lnTo>
                  <a:lnTo>
                    <a:pt x="278177" y="296989"/>
                  </a:lnTo>
                  <a:lnTo>
                    <a:pt x="319625" y="318135"/>
                  </a:lnTo>
                  <a:lnTo>
                    <a:pt x="375919" y="320421"/>
                  </a:lnTo>
                  <a:lnTo>
                    <a:pt x="401371" y="320262"/>
                  </a:lnTo>
                  <a:lnTo>
                    <a:pt x="428751" y="329723"/>
                  </a:lnTo>
                  <a:lnTo>
                    <a:pt x="449750" y="351996"/>
                  </a:lnTo>
                  <a:lnTo>
                    <a:pt x="456056" y="390271"/>
                  </a:lnTo>
                  <a:lnTo>
                    <a:pt x="452890" y="439818"/>
                  </a:lnTo>
                  <a:lnTo>
                    <a:pt x="450153" y="489655"/>
                  </a:lnTo>
                  <a:lnTo>
                    <a:pt x="440689" y="691870"/>
                  </a:lnTo>
                  <a:lnTo>
                    <a:pt x="426872" y="689050"/>
                  </a:lnTo>
                  <a:lnTo>
                    <a:pt x="399952" y="682765"/>
                  </a:lnTo>
                  <a:lnTo>
                    <a:pt x="386206" y="679945"/>
                  </a:lnTo>
                  <a:lnTo>
                    <a:pt x="377142" y="656050"/>
                  </a:lnTo>
                  <a:lnTo>
                    <a:pt x="378332" y="646506"/>
                  </a:lnTo>
                  <a:lnTo>
                    <a:pt x="383478" y="597667"/>
                  </a:lnTo>
                  <a:lnTo>
                    <a:pt x="378649" y="551533"/>
                  </a:lnTo>
                  <a:lnTo>
                    <a:pt x="364086" y="508347"/>
                  </a:lnTo>
                  <a:lnTo>
                    <a:pt x="340025" y="468355"/>
                  </a:lnTo>
                  <a:lnTo>
                    <a:pt x="306704" y="431800"/>
                  </a:lnTo>
                  <a:lnTo>
                    <a:pt x="273246" y="406512"/>
                  </a:lnTo>
                  <a:lnTo>
                    <a:pt x="232759" y="385085"/>
                  </a:lnTo>
                  <a:lnTo>
                    <a:pt x="187389" y="368021"/>
                  </a:lnTo>
                  <a:lnTo>
                    <a:pt x="139282" y="355823"/>
                  </a:lnTo>
                  <a:lnTo>
                    <a:pt x="90584" y="348992"/>
                  </a:lnTo>
                  <a:lnTo>
                    <a:pt x="43441" y="348031"/>
                  </a:lnTo>
                  <a:lnTo>
                    <a:pt x="0" y="353441"/>
                  </a:lnTo>
                  <a:lnTo>
                    <a:pt x="32119" y="375869"/>
                  </a:lnTo>
                  <a:lnTo>
                    <a:pt x="57880" y="403899"/>
                  </a:lnTo>
                  <a:lnTo>
                    <a:pt x="78545" y="436085"/>
                  </a:lnTo>
                  <a:lnTo>
                    <a:pt x="95376" y="470979"/>
                  </a:lnTo>
                  <a:lnTo>
                    <a:pt x="110694" y="508200"/>
                  </a:lnTo>
                  <a:lnTo>
                    <a:pt x="127142" y="545103"/>
                  </a:lnTo>
                  <a:lnTo>
                    <a:pt x="146472" y="580728"/>
                  </a:lnTo>
                  <a:lnTo>
                    <a:pt x="170433" y="614121"/>
                  </a:lnTo>
                  <a:lnTo>
                    <a:pt x="204618" y="650601"/>
                  </a:lnTo>
                  <a:lnTo>
                    <a:pt x="242363" y="677175"/>
                  </a:lnTo>
                  <a:lnTo>
                    <a:pt x="285894" y="688410"/>
                  </a:lnTo>
                  <a:lnTo>
                    <a:pt x="347134" y="676950"/>
                  </a:lnTo>
                  <a:lnTo>
                    <a:pt x="355663" y="679267"/>
                  </a:lnTo>
                  <a:lnTo>
                    <a:pt x="371601" y="687743"/>
                  </a:lnTo>
                  <a:lnTo>
                    <a:pt x="379602" y="688670"/>
                  </a:lnTo>
                  <a:lnTo>
                    <a:pt x="379348" y="690168"/>
                  </a:lnTo>
                  <a:lnTo>
                    <a:pt x="415553" y="708808"/>
                  </a:lnTo>
                  <a:lnTo>
                    <a:pt x="435149" y="735755"/>
                  </a:lnTo>
                  <a:lnTo>
                    <a:pt x="442624" y="769732"/>
                  </a:lnTo>
                  <a:lnTo>
                    <a:pt x="442468" y="809459"/>
                  </a:lnTo>
                  <a:lnTo>
                    <a:pt x="438064" y="908560"/>
                  </a:lnTo>
                  <a:lnTo>
                    <a:pt x="432511" y="1057213"/>
                  </a:lnTo>
                  <a:lnTo>
                    <a:pt x="420243" y="1453629"/>
                  </a:lnTo>
                  <a:lnTo>
                    <a:pt x="420550" y="1482437"/>
                  </a:lnTo>
                  <a:lnTo>
                    <a:pt x="426418" y="1507731"/>
                  </a:lnTo>
                  <a:lnTo>
                    <a:pt x="441549" y="1525995"/>
                  </a:lnTo>
                  <a:lnTo>
                    <a:pt x="469645" y="1533715"/>
                  </a:lnTo>
                  <a:lnTo>
                    <a:pt x="501189" y="1527170"/>
                  </a:lnTo>
                  <a:lnTo>
                    <a:pt x="517207" y="1508161"/>
                  </a:lnTo>
                  <a:lnTo>
                    <a:pt x="522652" y="1481482"/>
                  </a:lnTo>
                  <a:lnTo>
                    <a:pt x="522477" y="1451927"/>
                  </a:lnTo>
                  <a:lnTo>
                    <a:pt x="516146" y="1255944"/>
                  </a:lnTo>
                  <a:lnTo>
                    <a:pt x="505459" y="863993"/>
                  </a:lnTo>
                  <a:lnTo>
                    <a:pt x="507158" y="813933"/>
                  </a:lnTo>
                  <a:lnTo>
                    <a:pt x="519048" y="765149"/>
                  </a:lnTo>
                  <a:lnTo>
                    <a:pt x="548570" y="733038"/>
                  </a:lnTo>
                  <a:lnTo>
                    <a:pt x="570229" y="734479"/>
                  </a:lnTo>
                  <a:lnTo>
                    <a:pt x="622400" y="739661"/>
                  </a:lnTo>
                  <a:lnTo>
                    <a:pt x="672486" y="736338"/>
                  </a:lnTo>
                  <a:lnTo>
                    <a:pt x="720009" y="724947"/>
                  </a:lnTo>
                  <a:lnTo>
                    <a:pt x="764492" y="705929"/>
                  </a:lnTo>
                  <a:lnTo>
                    <a:pt x="805456" y="679722"/>
                  </a:lnTo>
                  <a:lnTo>
                    <a:pt x="842424" y="646764"/>
                  </a:lnTo>
                  <a:lnTo>
                    <a:pt x="874919" y="607496"/>
                  </a:lnTo>
                  <a:lnTo>
                    <a:pt x="902461" y="562356"/>
                  </a:lnTo>
                  <a:lnTo>
                    <a:pt x="923086" y="515709"/>
                  </a:lnTo>
                  <a:lnTo>
                    <a:pt x="938728" y="467653"/>
                  </a:lnTo>
                  <a:lnTo>
                    <a:pt x="950251" y="418041"/>
                  </a:lnTo>
                  <a:lnTo>
                    <a:pt x="958519" y="366722"/>
                  </a:lnTo>
                  <a:lnTo>
                    <a:pt x="964397" y="313548"/>
                  </a:lnTo>
                  <a:lnTo>
                    <a:pt x="968749" y="258371"/>
                  </a:lnTo>
                  <a:lnTo>
                    <a:pt x="972438" y="201041"/>
                  </a:lnTo>
                  <a:lnTo>
                    <a:pt x="941490" y="251140"/>
                  </a:lnTo>
                  <a:lnTo>
                    <a:pt x="905571" y="290434"/>
                  </a:lnTo>
                  <a:lnTo>
                    <a:pt x="865679" y="321198"/>
                  </a:lnTo>
                  <a:lnTo>
                    <a:pt x="822814" y="345708"/>
                  </a:lnTo>
                  <a:lnTo>
                    <a:pt x="777973" y="366238"/>
                  </a:lnTo>
                  <a:lnTo>
                    <a:pt x="732155" y="385064"/>
                  </a:lnTo>
                  <a:lnTo>
                    <a:pt x="691689" y="403102"/>
                  </a:lnTo>
                  <a:lnTo>
                    <a:pt x="652843" y="424314"/>
                  </a:lnTo>
                  <a:lnTo>
                    <a:pt x="616569" y="449348"/>
                  </a:lnTo>
                  <a:lnTo>
                    <a:pt x="583819" y="478853"/>
                  </a:lnTo>
                  <a:lnTo>
                    <a:pt x="553264" y="513345"/>
                  </a:lnTo>
                  <a:lnTo>
                    <a:pt x="529001" y="549882"/>
                  </a:lnTo>
                  <a:lnTo>
                    <a:pt x="514059" y="589283"/>
                  </a:lnTo>
                  <a:lnTo>
                    <a:pt x="511467" y="632365"/>
                  </a:lnTo>
                  <a:lnTo>
                    <a:pt x="524256" y="679945"/>
                  </a:lnTo>
                  <a:lnTo>
                    <a:pt x="526803" y="695200"/>
                  </a:lnTo>
                  <a:lnTo>
                    <a:pt x="521684" y="709977"/>
                  </a:lnTo>
                  <a:lnTo>
                    <a:pt x="508896" y="723797"/>
                  </a:lnTo>
                  <a:lnTo>
                    <a:pt x="488441" y="736180"/>
                  </a:lnTo>
                  <a:lnTo>
                    <a:pt x="488441" y="437896"/>
                  </a:lnTo>
                  <a:lnTo>
                    <a:pt x="490755" y="405239"/>
                  </a:lnTo>
                  <a:lnTo>
                    <a:pt x="500570" y="380857"/>
                  </a:lnTo>
                  <a:lnTo>
                    <a:pt x="522196" y="367976"/>
                  </a:lnTo>
                  <a:lnTo>
                    <a:pt x="559943" y="369824"/>
                  </a:lnTo>
                  <a:lnTo>
                    <a:pt x="578153" y="371859"/>
                  </a:lnTo>
                  <a:lnTo>
                    <a:pt x="596852" y="370871"/>
                  </a:lnTo>
                  <a:lnTo>
                    <a:pt x="635000" y="362966"/>
                  </a:lnTo>
                  <a:lnTo>
                    <a:pt x="672457" y="347409"/>
                  </a:lnTo>
                  <a:lnTo>
                    <a:pt x="706804" y="324876"/>
                  </a:lnTo>
                  <a:lnTo>
                    <a:pt x="737592" y="296254"/>
                  </a:lnTo>
                  <a:lnTo>
                    <a:pt x="764369" y="262432"/>
                  </a:lnTo>
                  <a:lnTo>
                    <a:pt x="786685" y="224297"/>
                  </a:lnTo>
                  <a:lnTo>
                    <a:pt x="804090" y="182737"/>
                  </a:lnTo>
                  <a:lnTo>
                    <a:pt x="816134" y="138640"/>
                  </a:lnTo>
                  <a:lnTo>
                    <a:pt x="822366" y="92892"/>
                  </a:lnTo>
                  <a:lnTo>
                    <a:pt x="822336" y="46383"/>
                  </a:lnTo>
                  <a:lnTo>
                    <a:pt x="815594"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8396" name="object 5">
              <a:extLst>
                <a:ext uri="{FF2B5EF4-FFF2-40B4-BE49-F238E27FC236}">
                  <a16:creationId xmlns:a16="http://schemas.microsoft.com/office/drawing/2014/main" id="{2B4C8CB6-CF63-B365-2703-26CF485EE37A}"/>
                </a:ext>
              </a:extLst>
            </p:cNvPr>
            <p:cNvSpPr>
              <a:spLocks/>
            </p:cNvSpPr>
            <p:nvPr/>
          </p:nvSpPr>
          <p:spPr bwMode="auto">
            <a:xfrm>
              <a:off x="2322322" y="5783325"/>
              <a:ext cx="1333500" cy="868044"/>
            </a:xfrm>
            <a:custGeom>
              <a:avLst/>
              <a:gdLst>
                <a:gd name="T0" fmla="*/ 414147 w 1333500"/>
                <a:gd name="T1" fmla="*/ 217843 h 868045"/>
                <a:gd name="T2" fmla="*/ 296545 w 1333500"/>
                <a:gd name="T3" fmla="*/ 384594 h 868045"/>
                <a:gd name="T4" fmla="*/ 276352 w 1333500"/>
                <a:gd name="T5" fmla="*/ 247726 h 868045"/>
                <a:gd name="T6" fmla="*/ 327075 w 1333500"/>
                <a:gd name="T7" fmla="*/ 210337 h 868045"/>
                <a:gd name="T8" fmla="*/ 465201 w 1333500"/>
                <a:gd name="T9" fmla="*/ 52539 h 868045"/>
                <a:gd name="T10" fmla="*/ 367919 w 1333500"/>
                <a:gd name="T11" fmla="*/ 65544 h 868045"/>
                <a:gd name="T12" fmla="*/ 274497 w 1333500"/>
                <a:gd name="T13" fmla="*/ 178955 h 868045"/>
                <a:gd name="T14" fmla="*/ 230873 w 1333500"/>
                <a:gd name="T15" fmla="*/ 175704 h 868045"/>
                <a:gd name="T16" fmla="*/ 126746 w 1333500"/>
                <a:gd name="T17" fmla="*/ 44450 h 868045"/>
                <a:gd name="T18" fmla="*/ 157391 w 1333500"/>
                <a:gd name="T19" fmla="*/ 167957 h 868045"/>
                <a:gd name="T20" fmla="*/ 257937 w 1333500"/>
                <a:gd name="T21" fmla="*/ 220726 h 868045"/>
                <a:gd name="T22" fmla="*/ 216154 w 1333500"/>
                <a:gd name="T23" fmla="*/ 382625 h 868045"/>
                <a:gd name="T24" fmla="*/ 196215 w 1333500"/>
                <a:gd name="T25" fmla="*/ 270395 h 868045"/>
                <a:gd name="T26" fmla="*/ 18211 w 1333500"/>
                <a:gd name="T27" fmla="*/ 212585 h 868045"/>
                <a:gd name="T28" fmla="*/ 71945 w 1333500"/>
                <a:gd name="T29" fmla="*/ 308330 h 868045"/>
                <a:gd name="T30" fmla="*/ 198882 w 1333500"/>
                <a:gd name="T31" fmla="*/ 380377 h 868045"/>
                <a:gd name="T32" fmla="*/ 235089 w 1333500"/>
                <a:gd name="T33" fmla="*/ 400926 h 868045"/>
                <a:gd name="T34" fmla="*/ 244106 w 1333500"/>
                <a:gd name="T35" fmla="*/ 613980 h 868045"/>
                <a:gd name="T36" fmla="*/ 265684 w 1333500"/>
                <a:gd name="T37" fmla="*/ 867485 h 868045"/>
                <a:gd name="T38" fmla="*/ 292455 w 1333500"/>
                <a:gd name="T39" fmla="*/ 726198 h 868045"/>
                <a:gd name="T40" fmla="*/ 369239 w 1333500"/>
                <a:gd name="T41" fmla="*/ 417817 h 868045"/>
                <a:gd name="T42" fmla="*/ 529043 w 1333500"/>
                <a:gd name="T43" fmla="*/ 271386 h 868045"/>
                <a:gd name="T44" fmla="*/ 1059865 w 1333500"/>
                <a:gd name="T45" fmla="*/ 274345 h 868045"/>
                <a:gd name="T46" fmla="*/ 982802 w 1333500"/>
                <a:gd name="T47" fmla="*/ 169316 h 868045"/>
                <a:gd name="T48" fmla="*/ 964361 w 1333500"/>
                <a:gd name="T49" fmla="*/ 218414 h 868045"/>
                <a:gd name="T50" fmla="*/ 1046480 w 1333500"/>
                <a:gd name="T51" fmla="*/ 284149 h 868045"/>
                <a:gd name="T52" fmla="*/ 1060450 w 1333500"/>
                <a:gd name="T53" fmla="*/ 284975 h 868045"/>
                <a:gd name="T54" fmla="*/ 1217803 w 1333500"/>
                <a:gd name="T55" fmla="*/ 315290 h 868045"/>
                <a:gd name="T56" fmla="*/ 1117727 w 1333500"/>
                <a:gd name="T57" fmla="*/ 456488 h 868045"/>
                <a:gd name="T58" fmla="*/ 1100582 w 1333500"/>
                <a:gd name="T59" fmla="*/ 484047 h 868045"/>
                <a:gd name="T60" fmla="*/ 1116863 w 1333500"/>
                <a:gd name="T61" fmla="*/ 307047 h 868045"/>
                <a:gd name="T62" fmla="*/ 1161859 w 1333500"/>
                <a:gd name="T63" fmla="*/ 306882 h 868045"/>
                <a:gd name="T64" fmla="*/ 1252347 w 1333500"/>
                <a:gd name="T65" fmla="*/ 217982 h 868045"/>
                <a:gd name="T66" fmla="*/ 1200975 w 1333500"/>
                <a:gd name="T67" fmla="*/ 175526 h 868045"/>
                <a:gd name="T68" fmla="*/ 1102220 w 1333500"/>
                <a:gd name="T69" fmla="*/ 274345 h 868045"/>
                <a:gd name="T70" fmla="*/ 1076833 w 1333500"/>
                <a:gd name="T71" fmla="*/ 286613 h 868045"/>
                <a:gd name="T72" fmla="*/ 1085088 w 1333500"/>
                <a:gd name="T73" fmla="*/ 317741 h 868045"/>
                <a:gd name="T74" fmla="*/ 1078153 w 1333500"/>
                <a:gd name="T75" fmla="*/ 453414 h 868045"/>
                <a:gd name="T76" fmla="*/ 1071067 w 1333500"/>
                <a:gd name="T77" fmla="*/ 461390 h 868045"/>
                <a:gd name="T78" fmla="*/ 1049528 w 1333500"/>
                <a:gd name="T79" fmla="*/ 455332 h 868045"/>
                <a:gd name="T80" fmla="*/ 1049985 w 1333500"/>
                <a:gd name="T81" fmla="*/ 411810 h 868045"/>
                <a:gd name="T82" fmla="*/ 865759 w 1333500"/>
                <a:gd name="T83" fmla="*/ 300037 h 868045"/>
                <a:gd name="T84" fmla="*/ 918997 w 1333500"/>
                <a:gd name="T85" fmla="*/ 374472 h 868045"/>
                <a:gd name="T86" fmla="*/ 1028065 w 1333500"/>
                <a:gd name="T87" fmla="*/ 456488 h 868045"/>
                <a:gd name="T88" fmla="*/ 1048131 w 1333500"/>
                <a:gd name="T89" fmla="*/ 461923 h 868045"/>
                <a:gd name="T90" fmla="*/ 1076198 w 1333500"/>
                <a:gd name="T91" fmla="*/ 570902 h 868045"/>
                <a:gd name="T92" fmla="*/ 1067828 w 1333500"/>
                <a:gd name="T93" fmla="*/ 828153 h 868045"/>
                <a:gd name="T94" fmla="*/ 1078103 w 1333500"/>
                <a:gd name="T95" fmla="*/ 863764 h 868045"/>
                <a:gd name="T96" fmla="*/ 1116965 w 1333500"/>
                <a:gd name="T97" fmla="*/ 828153 h 868045"/>
                <a:gd name="T98" fmla="*/ 1108837 w 1333500"/>
                <a:gd name="T99" fmla="*/ 545489 h 868045"/>
                <a:gd name="T100" fmla="*/ 1189075 w 1333500"/>
                <a:gd name="T101" fmla="*/ 484123 h 868045"/>
                <a:gd name="T102" fmla="*/ 1315415 w 1333500"/>
                <a:gd name="T103" fmla="*/ 360807 h 86804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333500" h="868045">
                  <a:moveTo>
                    <a:pt x="550037" y="113741"/>
                  </a:moveTo>
                  <a:lnTo>
                    <a:pt x="522719" y="153873"/>
                  </a:lnTo>
                  <a:lnTo>
                    <a:pt x="489712" y="181698"/>
                  </a:lnTo>
                  <a:lnTo>
                    <a:pt x="452869" y="201587"/>
                  </a:lnTo>
                  <a:lnTo>
                    <a:pt x="414147" y="217843"/>
                  </a:lnTo>
                  <a:lnTo>
                    <a:pt x="391274" y="228028"/>
                  </a:lnTo>
                  <a:lnTo>
                    <a:pt x="348830" y="254177"/>
                  </a:lnTo>
                  <a:lnTo>
                    <a:pt x="309181" y="295414"/>
                  </a:lnTo>
                  <a:lnTo>
                    <a:pt x="288963" y="351370"/>
                  </a:lnTo>
                  <a:lnTo>
                    <a:pt x="296545" y="384594"/>
                  </a:lnTo>
                  <a:lnTo>
                    <a:pt x="297992" y="393230"/>
                  </a:lnTo>
                  <a:lnTo>
                    <a:pt x="295109" y="401586"/>
                  </a:lnTo>
                  <a:lnTo>
                    <a:pt x="287896" y="409397"/>
                  </a:lnTo>
                  <a:lnTo>
                    <a:pt x="276352" y="416394"/>
                  </a:lnTo>
                  <a:lnTo>
                    <a:pt x="276352" y="247726"/>
                  </a:lnTo>
                  <a:lnTo>
                    <a:pt x="277660" y="229222"/>
                  </a:lnTo>
                  <a:lnTo>
                    <a:pt x="283210" y="215430"/>
                  </a:lnTo>
                  <a:lnTo>
                    <a:pt x="295414" y="208140"/>
                  </a:lnTo>
                  <a:lnTo>
                    <a:pt x="316738" y="209169"/>
                  </a:lnTo>
                  <a:lnTo>
                    <a:pt x="327075" y="210337"/>
                  </a:lnTo>
                  <a:lnTo>
                    <a:pt x="337654" y="209778"/>
                  </a:lnTo>
                  <a:lnTo>
                    <a:pt x="399770" y="183781"/>
                  </a:lnTo>
                  <a:lnTo>
                    <a:pt x="432358" y="148450"/>
                  </a:lnTo>
                  <a:lnTo>
                    <a:pt x="454837" y="103365"/>
                  </a:lnTo>
                  <a:lnTo>
                    <a:pt x="465201" y="52539"/>
                  </a:lnTo>
                  <a:lnTo>
                    <a:pt x="461391" y="0"/>
                  </a:lnTo>
                  <a:lnTo>
                    <a:pt x="443509" y="24079"/>
                  </a:lnTo>
                  <a:lnTo>
                    <a:pt x="420408" y="40728"/>
                  </a:lnTo>
                  <a:lnTo>
                    <a:pt x="394423" y="53416"/>
                  </a:lnTo>
                  <a:lnTo>
                    <a:pt x="367919" y="65544"/>
                  </a:lnTo>
                  <a:lnTo>
                    <a:pt x="335470" y="82905"/>
                  </a:lnTo>
                  <a:lnTo>
                    <a:pt x="307174" y="103860"/>
                  </a:lnTo>
                  <a:lnTo>
                    <a:pt x="286829" y="131699"/>
                  </a:lnTo>
                  <a:lnTo>
                    <a:pt x="278257" y="169646"/>
                  </a:lnTo>
                  <a:lnTo>
                    <a:pt x="274497" y="178955"/>
                  </a:lnTo>
                  <a:lnTo>
                    <a:pt x="266522" y="182664"/>
                  </a:lnTo>
                  <a:lnTo>
                    <a:pt x="248412" y="184099"/>
                  </a:lnTo>
                  <a:lnTo>
                    <a:pt x="242912" y="183959"/>
                  </a:lnTo>
                  <a:lnTo>
                    <a:pt x="236435" y="181457"/>
                  </a:lnTo>
                  <a:lnTo>
                    <a:pt x="230873" y="175704"/>
                  </a:lnTo>
                  <a:lnTo>
                    <a:pt x="228092" y="165785"/>
                  </a:lnTo>
                  <a:lnTo>
                    <a:pt x="218376" y="117182"/>
                  </a:lnTo>
                  <a:lnTo>
                    <a:pt x="197777" y="80416"/>
                  </a:lnTo>
                  <a:lnTo>
                    <a:pt x="167005" y="56007"/>
                  </a:lnTo>
                  <a:lnTo>
                    <a:pt x="126746" y="44450"/>
                  </a:lnTo>
                  <a:lnTo>
                    <a:pt x="77724" y="46266"/>
                  </a:lnTo>
                  <a:lnTo>
                    <a:pt x="94208" y="63627"/>
                  </a:lnTo>
                  <a:lnTo>
                    <a:pt x="106184" y="83134"/>
                  </a:lnTo>
                  <a:lnTo>
                    <a:pt x="125984" y="124345"/>
                  </a:lnTo>
                  <a:lnTo>
                    <a:pt x="157391" y="167957"/>
                  </a:lnTo>
                  <a:lnTo>
                    <a:pt x="212725" y="181203"/>
                  </a:lnTo>
                  <a:lnTo>
                    <a:pt x="227101" y="181152"/>
                  </a:lnTo>
                  <a:lnTo>
                    <a:pt x="242570" y="186512"/>
                  </a:lnTo>
                  <a:lnTo>
                    <a:pt x="254406" y="199110"/>
                  </a:lnTo>
                  <a:lnTo>
                    <a:pt x="257937" y="220726"/>
                  </a:lnTo>
                  <a:lnTo>
                    <a:pt x="255384" y="262839"/>
                  </a:lnTo>
                  <a:lnTo>
                    <a:pt x="249301" y="391337"/>
                  </a:lnTo>
                  <a:lnTo>
                    <a:pt x="218440" y="384594"/>
                  </a:lnTo>
                  <a:lnTo>
                    <a:pt x="218059" y="384759"/>
                  </a:lnTo>
                  <a:lnTo>
                    <a:pt x="216154" y="382625"/>
                  </a:lnTo>
                  <a:lnTo>
                    <a:pt x="213360" y="378333"/>
                  </a:lnTo>
                  <a:lnTo>
                    <a:pt x="212598" y="373634"/>
                  </a:lnTo>
                  <a:lnTo>
                    <a:pt x="213995" y="365671"/>
                  </a:lnTo>
                  <a:lnTo>
                    <a:pt x="216750" y="331381"/>
                  </a:lnTo>
                  <a:lnTo>
                    <a:pt x="196215" y="270395"/>
                  </a:lnTo>
                  <a:lnTo>
                    <a:pt x="137731" y="220624"/>
                  </a:lnTo>
                  <a:lnTo>
                    <a:pt x="92544" y="204343"/>
                  </a:lnTo>
                  <a:lnTo>
                    <a:pt x="44462" y="196926"/>
                  </a:lnTo>
                  <a:lnTo>
                    <a:pt x="0" y="199885"/>
                  </a:lnTo>
                  <a:lnTo>
                    <a:pt x="18211" y="212585"/>
                  </a:lnTo>
                  <a:lnTo>
                    <a:pt x="32791" y="228447"/>
                  </a:lnTo>
                  <a:lnTo>
                    <a:pt x="44462" y="246659"/>
                  </a:lnTo>
                  <a:lnTo>
                    <a:pt x="53975" y="266395"/>
                  </a:lnTo>
                  <a:lnTo>
                    <a:pt x="62636" y="287451"/>
                  </a:lnTo>
                  <a:lnTo>
                    <a:pt x="71945" y="308330"/>
                  </a:lnTo>
                  <a:lnTo>
                    <a:pt x="96393" y="347357"/>
                  </a:lnTo>
                  <a:lnTo>
                    <a:pt x="137160" y="383032"/>
                  </a:lnTo>
                  <a:lnTo>
                    <a:pt x="161747" y="389394"/>
                  </a:lnTo>
                  <a:lnTo>
                    <a:pt x="190881" y="383997"/>
                  </a:lnTo>
                  <a:lnTo>
                    <a:pt x="198882" y="380377"/>
                  </a:lnTo>
                  <a:lnTo>
                    <a:pt x="204089" y="386524"/>
                  </a:lnTo>
                  <a:lnTo>
                    <a:pt x="210312" y="389001"/>
                  </a:lnTo>
                  <a:lnTo>
                    <a:pt x="214757" y="389521"/>
                  </a:lnTo>
                  <a:lnTo>
                    <a:pt x="214630" y="390372"/>
                  </a:lnTo>
                  <a:lnTo>
                    <a:pt x="235089" y="400926"/>
                  </a:lnTo>
                  <a:lnTo>
                    <a:pt x="246189" y="416166"/>
                  </a:lnTo>
                  <a:lnTo>
                    <a:pt x="250418" y="435381"/>
                  </a:lnTo>
                  <a:lnTo>
                    <a:pt x="250317" y="457847"/>
                  </a:lnTo>
                  <a:lnTo>
                    <a:pt x="247980" y="509905"/>
                  </a:lnTo>
                  <a:lnTo>
                    <a:pt x="244106" y="614006"/>
                  </a:lnTo>
                  <a:lnTo>
                    <a:pt x="237744" y="822198"/>
                  </a:lnTo>
                  <a:lnTo>
                    <a:pt x="237947" y="838504"/>
                  </a:lnTo>
                  <a:lnTo>
                    <a:pt x="241274" y="852805"/>
                  </a:lnTo>
                  <a:lnTo>
                    <a:pt x="249834" y="863142"/>
                  </a:lnTo>
                  <a:lnTo>
                    <a:pt x="265684" y="867511"/>
                  </a:lnTo>
                  <a:lnTo>
                    <a:pt x="283502" y="863803"/>
                  </a:lnTo>
                  <a:lnTo>
                    <a:pt x="292557" y="853046"/>
                  </a:lnTo>
                  <a:lnTo>
                    <a:pt x="295630" y="837958"/>
                  </a:lnTo>
                  <a:lnTo>
                    <a:pt x="295529" y="821232"/>
                  </a:lnTo>
                  <a:lnTo>
                    <a:pt x="292455" y="726224"/>
                  </a:lnTo>
                  <a:lnTo>
                    <a:pt x="286004" y="488696"/>
                  </a:lnTo>
                  <a:lnTo>
                    <a:pt x="289217" y="446544"/>
                  </a:lnTo>
                  <a:lnTo>
                    <a:pt x="310349" y="414629"/>
                  </a:lnTo>
                  <a:lnTo>
                    <a:pt x="322580" y="415442"/>
                  </a:lnTo>
                  <a:lnTo>
                    <a:pt x="369239" y="417817"/>
                  </a:lnTo>
                  <a:lnTo>
                    <a:pt x="412470" y="408241"/>
                  </a:lnTo>
                  <a:lnTo>
                    <a:pt x="451180" y="387756"/>
                  </a:lnTo>
                  <a:lnTo>
                    <a:pt x="484225" y="357365"/>
                  </a:lnTo>
                  <a:lnTo>
                    <a:pt x="510540" y="318084"/>
                  </a:lnTo>
                  <a:lnTo>
                    <a:pt x="529043" y="271386"/>
                  </a:lnTo>
                  <a:lnTo>
                    <a:pt x="540042" y="222059"/>
                  </a:lnTo>
                  <a:lnTo>
                    <a:pt x="546163" y="169672"/>
                  </a:lnTo>
                  <a:lnTo>
                    <a:pt x="550037" y="113741"/>
                  </a:lnTo>
                  <a:close/>
                </a:path>
                <a:path w="1333500" h="868045">
                  <a:moveTo>
                    <a:pt x="1060424" y="284695"/>
                  </a:moveTo>
                  <a:lnTo>
                    <a:pt x="1059865" y="274345"/>
                  </a:lnTo>
                  <a:lnTo>
                    <a:pt x="1059776" y="272897"/>
                  </a:lnTo>
                  <a:lnTo>
                    <a:pt x="1059688" y="271043"/>
                  </a:lnTo>
                  <a:lnTo>
                    <a:pt x="1047902" y="220954"/>
                  </a:lnTo>
                  <a:lnTo>
                    <a:pt x="1021880" y="186766"/>
                  </a:lnTo>
                  <a:lnTo>
                    <a:pt x="982802" y="169316"/>
                  </a:lnTo>
                  <a:lnTo>
                    <a:pt x="931799" y="169456"/>
                  </a:lnTo>
                  <a:lnTo>
                    <a:pt x="945794" y="184213"/>
                  </a:lnTo>
                  <a:lnTo>
                    <a:pt x="955840" y="200596"/>
                  </a:lnTo>
                  <a:lnTo>
                    <a:pt x="955967" y="200799"/>
                  </a:lnTo>
                  <a:lnTo>
                    <a:pt x="964361" y="218414"/>
                  </a:lnTo>
                  <a:lnTo>
                    <a:pt x="972807" y="235813"/>
                  </a:lnTo>
                  <a:lnTo>
                    <a:pt x="984694" y="256311"/>
                  </a:lnTo>
                  <a:lnTo>
                    <a:pt x="999502" y="272897"/>
                  </a:lnTo>
                  <a:lnTo>
                    <a:pt x="1019403" y="283057"/>
                  </a:lnTo>
                  <a:lnTo>
                    <a:pt x="1046480" y="284149"/>
                  </a:lnTo>
                  <a:lnTo>
                    <a:pt x="1058875" y="284149"/>
                  </a:lnTo>
                  <a:lnTo>
                    <a:pt x="1060424" y="284695"/>
                  </a:lnTo>
                  <a:close/>
                </a:path>
                <a:path w="1333500" h="868045">
                  <a:moveTo>
                    <a:pt x="1062609" y="285445"/>
                  </a:moveTo>
                  <a:lnTo>
                    <a:pt x="1060424" y="284695"/>
                  </a:lnTo>
                  <a:lnTo>
                    <a:pt x="1060450" y="284975"/>
                  </a:lnTo>
                  <a:lnTo>
                    <a:pt x="1062609" y="285445"/>
                  </a:lnTo>
                  <a:close/>
                </a:path>
                <a:path w="1333500" h="868045">
                  <a:moveTo>
                    <a:pt x="1333246" y="226809"/>
                  </a:moveTo>
                  <a:lnTo>
                    <a:pt x="1310055" y="260908"/>
                  </a:lnTo>
                  <a:lnTo>
                    <a:pt x="1250696" y="301472"/>
                  </a:lnTo>
                  <a:lnTo>
                    <a:pt x="1217803" y="315290"/>
                  </a:lnTo>
                  <a:lnTo>
                    <a:pt x="1198321" y="323951"/>
                  </a:lnTo>
                  <a:lnTo>
                    <a:pt x="1162240" y="346176"/>
                  </a:lnTo>
                  <a:lnTo>
                    <a:pt x="1128547" y="381228"/>
                  </a:lnTo>
                  <a:lnTo>
                    <a:pt x="1111351" y="428802"/>
                  </a:lnTo>
                  <a:lnTo>
                    <a:pt x="1117727" y="456514"/>
                  </a:lnTo>
                  <a:lnTo>
                    <a:pt x="1117854" y="457034"/>
                  </a:lnTo>
                  <a:lnTo>
                    <a:pt x="1119060" y="464375"/>
                  </a:lnTo>
                  <a:lnTo>
                    <a:pt x="1116596" y="471474"/>
                  </a:lnTo>
                  <a:lnTo>
                    <a:pt x="1110437" y="478129"/>
                  </a:lnTo>
                  <a:lnTo>
                    <a:pt x="1100582" y="484073"/>
                  </a:lnTo>
                  <a:lnTo>
                    <a:pt x="1100582" y="462762"/>
                  </a:lnTo>
                  <a:lnTo>
                    <a:pt x="1100645" y="339788"/>
                  </a:lnTo>
                  <a:lnTo>
                    <a:pt x="1101699" y="324967"/>
                  </a:lnTo>
                  <a:lnTo>
                    <a:pt x="1106449" y="313245"/>
                  </a:lnTo>
                  <a:lnTo>
                    <a:pt x="1116863" y="307047"/>
                  </a:lnTo>
                  <a:lnTo>
                    <a:pt x="1134999" y="307911"/>
                  </a:lnTo>
                  <a:lnTo>
                    <a:pt x="1143774" y="308902"/>
                  </a:lnTo>
                  <a:lnTo>
                    <a:pt x="1152740" y="308432"/>
                  </a:lnTo>
                  <a:lnTo>
                    <a:pt x="1160881" y="307047"/>
                  </a:lnTo>
                  <a:lnTo>
                    <a:pt x="1161859" y="306882"/>
                  </a:lnTo>
                  <a:lnTo>
                    <a:pt x="1171067" y="304634"/>
                  </a:lnTo>
                  <a:lnTo>
                    <a:pt x="1203464" y="287439"/>
                  </a:lnTo>
                  <a:lnTo>
                    <a:pt x="1205560" y="286334"/>
                  </a:lnTo>
                  <a:lnTo>
                    <a:pt x="1233246" y="256311"/>
                  </a:lnTo>
                  <a:lnTo>
                    <a:pt x="1252347" y="217982"/>
                  </a:lnTo>
                  <a:lnTo>
                    <a:pt x="1261160" y="174790"/>
                  </a:lnTo>
                  <a:lnTo>
                    <a:pt x="1257935" y="130124"/>
                  </a:lnTo>
                  <a:lnTo>
                    <a:pt x="1242733" y="150596"/>
                  </a:lnTo>
                  <a:lnTo>
                    <a:pt x="1223086" y="164744"/>
                  </a:lnTo>
                  <a:lnTo>
                    <a:pt x="1200975" y="175526"/>
                  </a:lnTo>
                  <a:lnTo>
                    <a:pt x="1178433" y="185839"/>
                  </a:lnTo>
                  <a:lnTo>
                    <a:pt x="1150835" y="200596"/>
                  </a:lnTo>
                  <a:lnTo>
                    <a:pt x="1126807" y="218414"/>
                  </a:lnTo>
                  <a:lnTo>
                    <a:pt x="1109522" y="242074"/>
                  </a:lnTo>
                  <a:lnTo>
                    <a:pt x="1102220" y="274345"/>
                  </a:lnTo>
                  <a:lnTo>
                    <a:pt x="1099096" y="282244"/>
                  </a:lnTo>
                  <a:lnTo>
                    <a:pt x="1092212" y="285445"/>
                  </a:lnTo>
                  <a:lnTo>
                    <a:pt x="1091679" y="285445"/>
                  </a:lnTo>
                  <a:lnTo>
                    <a:pt x="1084173" y="286080"/>
                  </a:lnTo>
                  <a:lnTo>
                    <a:pt x="1076833" y="286613"/>
                  </a:lnTo>
                  <a:lnTo>
                    <a:pt x="1071880" y="287439"/>
                  </a:lnTo>
                  <a:lnTo>
                    <a:pt x="1062609" y="285445"/>
                  </a:lnTo>
                  <a:lnTo>
                    <a:pt x="1071918" y="288671"/>
                  </a:lnTo>
                  <a:lnTo>
                    <a:pt x="1082027" y="299364"/>
                  </a:lnTo>
                  <a:lnTo>
                    <a:pt x="1085088" y="317741"/>
                  </a:lnTo>
                  <a:lnTo>
                    <a:pt x="1082878" y="353542"/>
                  </a:lnTo>
                  <a:lnTo>
                    <a:pt x="1081062" y="389648"/>
                  </a:lnTo>
                  <a:lnTo>
                    <a:pt x="1079449" y="425386"/>
                  </a:lnTo>
                  <a:lnTo>
                    <a:pt x="1078230" y="451700"/>
                  </a:lnTo>
                  <a:lnTo>
                    <a:pt x="1078153" y="453440"/>
                  </a:lnTo>
                  <a:lnTo>
                    <a:pt x="1078039" y="455701"/>
                  </a:lnTo>
                  <a:lnTo>
                    <a:pt x="1077912" y="458393"/>
                  </a:lnTo>
                  <a:lnTo>
                    <a:pt x="1077810" y="460781"/>
                  </a:lnTo>
                  <a:lnTo>
                    <a:pt x="1077722" y="462762"/>
                  </a:lnTo>
                  <a:lnTo>
                    <a:pt x="1071067" y="461416"/>
                  </a:lnTo>
                  <a:lnTo>
                    <a:pt x="1058075" y="458393"/>
                  </a:lnTo>
                  <a:lnTo>
                    <a:pt x="1052106" y="457174"/>
                  </a:lnTo>
                  <a:lnTo>
                    <a:pt x="1051433" y="457034"/>
                  </a:lnTo>
                  <a:lnTo>
                    <a:pt x="1051052" y="457174"/>
                  </a:lnTo>
                  <a:lnTo>
                    <a:pt x="1049528" y="455358"/>
                  </a:lnTo>
                  <a:lnTo>
                    <a:pt x="1048258" y="453440"/>
                  </a:lnTo>
                  <a:lnTo>
                    <a:pt x="1047115" y="451700"/>
                  </a:lnTo>
                  <a:lnTo>
                    <a:pt x="1046480" y="447713"/>
                  </a:lnTo>
                  <a:lnTo>
                    <a:pt x="1047597" y="441083"/>
                  </a:lnTo>
                  <a:lnTo>
                    <a:pt x="1049985" y="411810"/>
                  </a:lnTo>
                  <a:lnTo>
                    <a:pt x="1032548" y="359956"/>
                  </a:lnTo>
                  <a:lnTo>
                    <a:pt x="982916" y="317741"/>
                  </a:lnTo>
                  <a:lnTo>
                    <a:pt x="944384" y="303822"/>
                  </a:lnTo>
                  <a:lnTo>
                    <a:pt x="903528" y="297510"/>
                  </a:lnTo>
                  <a:lnTo>
                    <a:pt x="865759" y="300037"/>
                  </a:lnTo>
                  <a:lnTo>
                    <a:pt x="881240" y="310832"/>
                  </a:lnTo>
                  <a:lnTo>
                    <a:pt x="893635" y="324307"/>
                  </a:lnTo>
                  <a:lnTo>
                    <a:pt x="903541" y="339788"/>
                  </a:lnTo>
                  <a:lnTo>
                    <a:pt x="911606" y="356565"/>
                  </a:lnTo>
                  <a:lnTo>
                    <a:pt x="918997" y="374472"/>
                  </a:lnTo>
                  <a:lnTo>
                    <a:pt x="926922" y="392214"/>
                  </a:lnTo>
                  <a:lnTo>
                    <a:pt x="947674" y="425386"/>
                  </a:lnTo>
                  <a:lnTo>
                    <a:pt x="982332" y="455701"/>
                  </a:lnTo>
                  <a:lnTo>
                    <a:pt x="1003274" y="461111"/>
                  </a:lnTo>
                  <a:lnTo>
                    <a:pt x="1028065" y="456514"/>
                  </a:lnTo>
                  <a:lnTo>
                    <a:pt x="1034796" y="453440"/>
                  </a:lnTo>
                  <a:lnTo>
                    <a:pt x="1039241" y="458673"/>
                  </a:lnTo>
                  <a:lnTo>
                    <a:pt x="1044448" y="460781"/>
                  </a:lnTo>
                  <a:lnTo>
                    <a:pt x="1048258" y="461225"/>
                  </a:lnTo>
                  <a:lnTo>
                    <a:pt x="1048131" y="461949"/>
                  </a:lnTo>
                  <a:lnTo>
                    <a:pt x="1065580" y="470916"/>
                  </a:lnTo>
                  <a:lnTo>
                    <a:pt x="1075016" y="483870"/>
                  </a:lnTo>
                  <a:lnTo>
                    <a:pt x="1078598" y="500202"/>
                  </a:lnTo>
                  <a:lnTo>
                    <a:pt x="1078484" y="519303"/>
                  </a:lnTo>
                  <a:lnTo>
                    <a:pt x="1076198" y="570928"/>
                  </a:lnTo>
                  <a:lnTo>
                    <a:pt x="1074242" y="622541"/>
                  </a:lnTo>
                  <a:lnTo>
                    <a:pt x="1072527" y="674154"/>
                  </a:lnTo>
                  <a:lnTo>
                    <a:pt x="1070940" y="725766"/>
                  </a:lnTo>
                  <a:lnTo>
                    <a:pt x="1069403" y="777379"/>
                  </a:lnTo>
                  <a:lnTo>
                    <a:pt x="1067828" y="828179"/>
                  </a:lnTo>
                  <a:lnTo>
                    <a:pt x="1067816" y="828992"/>
                  </a:lnTo>
                  <a:lnTo>
                    <a:pt x="1067981" y="842391"/>
                  </a:lnTo>
                  <a:lnTo>
                    <a:pt x="1067981" y="842848"/>
                  </a:lnTo>
                  <a:lnTo>
                    <a:pt x="1070825" y="855014"/>
                  </a:lnTo>
                  <a:lnTo>
                    <a:pt x="1078103" y="863790"/>
                  </a:lnTo>
                  <a:lnTo>
                    <a:pt x="1091565" y="867511"/>
                  </a:lnTo>
                  <a:lnTo>
                    <a:pt x="1106741" y="864362"/>
                  </a:lnTo>
                  <a:lnTo>
                    <a:pt x="1114450" y="855218"/>
                  </a:lnTo>
                  <a:lnTo>
                    <a:pt x="1116965" y="842848"/>
                  </a:lnTo>
                  <a:lnTo>
                    <a:pt x="1116965" y="828179"/>
                  </a:lnTo>
                  <a:lnTo>
                    <a:pt x="1115377" y="781075"/>
                  </a:lnTo>
                  <a:lnTo>
                    <a:pt x="1113917" y="733958"/>
                  </a:lnTo>
                  <a:lnTo>
                    <a:pt x="1112558" y="686854"/>
                  </a:lnTo>
                  <a:lnTo>
                    <a:pt x="1111275" y="639737"/>
                  </a:lnTo>
                  <a:lnTo>
                    <a:pt x="1108837" y="545515"/>
                  </a:lnTo>
                  <a:lnTo>
                    <a:pt x="1108925" y="533374"/>
                  </a:lnTo>
                  <a:lnTo>
                    <a:pt x="1118819" y="490397"/>
                  </a:lnTo>
                  <a:lnTo>
                    <a:pt x="1129499" y="482561"/>
                  </a:lnTo>
                  <a:lnTo>
                    <a:pt x="1139952" y="483247"/>
                  </a:lnTo>
                  <a:lnTo>
                    <a:pt x="1189075" y="484149"/>
                  </a:lnTo>
                  <a:lnTo>
                    <a:pt x="1193876" y="482561"/>
                  </a:lnTo>
                  <a:lnTo>
                    <a:pt x="1233309" y="469531"/>
                  </a:lnTo>
                  <a:lnTo>
                    <a:pt x="1270800" y="441083"/>
                  </a:lnTo>
                  <a:lnTo>
                    <a:pt x="1299718" y="400494"/>
                  </a:lnTo>
                  <a:lnTo>
                    <a:pt x="1315415" y="360807"/>
                  </a:lnTo>
                  <a:lnTo>
                    <a:pt x="1324762" y="318884"/>
                  </a:lnTo>
                  <a:lnTo>
                    <a:pt x="1329969" y="274345"/>
                  </a:lnTo>
                  <a:lnTo>
                    <a:pt x="1333246" y="226809"/>
                  </a:lnTo>
                  <a:close/>
                </a:path>
              </a:pathLst>
            </a:custGeom>
            <a:solidFill>
              <a:srgbClr val="FFFFFF">
                <a:alpha val="7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grpSp>
      <p:sp>
        <p:nvSpPr>
          <p:cNvPr id="228355" name="object 6">
            <a:extLst>
              <a:ext uri="{FF2B5EF4-FFF2-40B4-BE49-F238E27FC236}">
                <a16:creationId xmlns:a16="http://schemas.microsoft.com/office/drawing/2014/main" id="{834817E2-BEBC-183A-45D5-BEB8E7B42B5D}"/>
              </a:ext>
            </a:extLst>
          </p:cNvPr>
          <p:cNvSpPr>
            <a:spLocks/>
          </p:cNvSpPr>
          <p:nvPr/>
        </p:nvSpPr>
        <p:spPr bwMode="auto">
          <a:xfrm>
            <a:off x="4305300" y="2724150"/>
            <a:ext cx="2917825" cy="676275"/>
          </a:xfrm>
          <a:custGeom>
            <a:avLst/>
            <a:gdLst>
              <a:gd name="T0" fmla="*/ 0 w 3891915"/>
              <a:gd name="T1" fmla="*/ 527 h 900429"/>
              <a:gd name="T2" fmla="*/ 2175 w 3891915"/>
              <a:gd name="T3" fmla="*/ 527 h 900429"/>
              <a:gd name="T4" fmla="*/ 2175 w 3891915"/>
              <a:gd name="T5" fmla="*/ 0 h 900429"/>
              <a:gd name="T6" fmla="*/ 0 w 3891915"/>
              <a:gd name="T7" fmla="*/ 0 h 900429"/>
              <a:gd name="T8" fmla="*/ 0 w 3891915"/>
              <a:gd name="T9" fmla="*/ 527 h 9004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91915" h="900429">
                <a:moveTo>
                  <a:pt x="0" y="900214"/>
                </a:moveTo>
                <a:lnTo>
                  <a:pt x="3891407" y="900214"/>
                </a:lnTo>
                <a:lnTo>
                  <a:pt x="3891407" y="0"/>
                </a:lnTo>
                <a:lnTo>
                  <a:pt x="0" y="0"/>
                </a:lnTo>
                <a:lnTo>
                  <a:pt x="0" y="900214"/>
                </a:lnTo>
                <a:close/>
              </a:path>
            </a:pathLst>
          </a:custGeom>
          <a:noFill/>
          <a:ln w="38100">
            <a:solidFill>
              <a:srgbClr val="5B9BD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nvGrpSpPr>
          <p:cNvPr id="228356" name="object 7">
            <a:extLst>
              <a:ext uri="{FF2B5EF4-FFF2-40B4-BE49-F238E27FC236}">
                <a16:creationId xmlns:a16="http://schemas.microsoft.com/office/drawing/2014/main" id="{E83B2D8D-7A3D-F18D-E93E-C0C0FD2A5210}"/>
              </a:ext>
            </a:extLst>
          </p:cNvPr>
          <p:cNvGrpSpPr>
            <a:grpSpLocks/>
          </p:cNvGrpSpPr>
          <p:nvPr/>
        </p:nvGrpSpPr>
        <p:grpSpPr bwMode="auto">
          <a:xfrm>
            <a:off x="55563" y="895350"/>
            <a:ext cx="2619375" cy="1427163"/>
            <a:chOff x="74676" y="50292"/>
            <a:chExt cx="3491865" cy="1902460"/>
          </a:xfrm>
        </p:grpSpPr>
        <p:pic>
          <p:nvPicPr>
            <p:cNvPr id="228391" name="object 8">
              <a:extLst>
                <a:ext uri="{FF2B5EF4-FFF2-40B4-BE49-F238E27FC236}">
                  <a16:creationId xmlns:a16="http://schemas.microsoft.com/office/drawing/2014/main" id="{38E38DB0-E8BB-9681-EA04-31DD787960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 y="50292"/>
              <a:ext cx="1813560" cy="123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92" name="object 9">
              <a:extLst>
                <a:ext uri="{FF2B5EF4-FFF2-40B4-BE49-F238E27FC236}">
                  <a16:creationId xmlns:a16="http://schemas.microsoft.com/office/drawing/2014/main" id="{A3A1BB45-700C-BEF9-2173-412A6E51A4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9764" y="50292"/>
              <a:ext cx="2406395" cy="123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93" name="object 10">
              <a:extLst>
                <a:ext uri="{FF2B5EF4-FFF2-40B4-BE49-F238E27FC236}">
                  <a16:creationId xmlns:a16="http://schemas.microsoft.com/office/drawing/2014/main" id="{02BABFE8-3CE9-4D6E-D9A5-A6080AAB1BF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676" y="720851"/>
              <a:ext cx="2965704" cy="12313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8357" name="object 11">
            <a:extLst>
              <a:ext uri="{FF2B5EF4-FFF2-40B4-BE49-F238E27FC236}">
                <a16:creationId xmlns:a16="http://schemas.microsoft.com/office/drawing/2014/main" id="{389B4ED2-76D5-3855-E8FF-86DE4F69C685}"/>
              </a:ext>
            </a:extLst>
          </p:cNvPr>
          <p:cNvSpPr txBox="1">
            <a:spLocks noChangeArrowheads="1"/>
          </p:cNvSpPr>
          <p:nvPr/>
        </p:nvSpPr>
        <p:spPr bwMode="auto">
          <a:xfrm>
            <a:off x="304800" y="1006475"/>
            <a:ext cx="2197100" cy="348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3300" b="1">
                <a:solidFill>
                  <a:srgbClr val="FFFFFF"/>
                </a:solidFill>
                <a:latin typeface="微軟正黑體" panose="020B0604030504040204" pitchFamily="34" charset="-120"/>
                <a:ea typeface="微軟正黑體" panose="020B0604030504040204" pitchFamily="34" charset="-120"/>
              </a:rPr>
              <a:t>3+2新五專模式專班</a:t>
            </a:r>
            <a:endParaRPr lang="zh-TW" altLang="zh-TW" sz="3300">
              <a:latin typeface="微軟正黑體" panose="020B0604030504040204" pitchFamily="34" charset="-120"/>
              <a:ea typeface="微軟正黑體" panose="020B0604030504040204" pitchFamily="34" charset="-120"/>
            </a:endParaRPr>
          </a:p>
          <a:p>
            <a:pPr algn="just">
              <a:lnSpc>
                <a:spcPct val="130000"/>
              </a:lnSpc>
              <a:spcBef>
                <a:spcPts val="513"/>
              </a:spcBef>
              <a:buClrTx/>
              <a:buSzTx/>
              <a:buFontTx/>
              <a:buNone/>
            </a:pPr>
            <a:r>
              <a:rPr lang="zh-TW" altLang="zh-TW" sz="1200">
                <a:solidFill>
                  <a:srgbClr val="FFFFFF"/>
                </a:solidFill>
                <a:latin typeface="細明體_HKSCS-ExtB" panose="02020500000000000000" pitchFamily="18" charset="-120"/>
                <a:ea typeface="細明體_HKSCS-ExtB" panose="02020500000000000000" pitchFamily="18" charset="-120"/>
              </a:rPr>
              <a:t>為</a:t>
            </a:r>
            <a:r>
              <a:rPr lang="zh-TW" altLang="zh-TW" sz="1200" b="1">
                <a:solidFill>
                  <a:srgbClr val="FFFF00"/>
                </a:solidFill>
                <a:latin typeface="Malgun Gothic" panose="020B0503020000020004" pitchFamily="34" charset="-127"/>
                <a:ea typeface="Malgun Gothic" panose="020B0503020000020004" pitchFamily="34" charset="-127"/>
              </a:rPr>
              <a:t>提供入學管道的多元選擇</a:t>
            </a:r>
            <a:r>
              <a:rPr lang="zh-TW" altLang="zh-TW" sz="1200">
                <a:solidFill>
                  <a:srgbClr val="FFFFFF"/>
                </a:solidFill>
                <a:latin typeface="Malgun Gothic Semilight" panose="020B0502040204020203" pitchFamily="34" charset="-120"/>
                <a:ea typeface="Malgun Gothic Semilight" panose="020B0502040204020203" pitchFamily="34" charset="-120"/>
                <a:cs typeface="Malgun Gothic Semilight" panose="020B0502040204020203" pitchFamily="34" charset="-120"/>
              </a:rPr>
              <a:t>，</a:t>
            </a:r>
            <a:r>
              <a:rPr lang="zh-TW" altLang="zh-TW" sz="1200">
                <a:solidFill>
                  <a:srgbClr val="FFFFFF"/>
                </a:solidFill>
                <a:latin typeface="細明體_HKSCS-ExtB" panose="02020500000000000000" pitchFamily="18" charset="-120"/>
                <a:ea typeface="細明體_HKSCS-ExtB" panose="02020500000000000000" pitchFamily="18" charset="-120"/>
              </a:rPr>
              <a:t>鼓勵尚未有明確興趣分流的學生落實職涯規劃</a:t>
            </a:r>
            <a:r>
              <a:rPr lang="zh-TW" altLang="zh-TW" sz="1200">
                <a:solidFill>
                  <a:srgbClr val="FFFFFF"/>
                </a:solidFill>
                <a:latin typeface="Malgun Gothic Semilight" panose="020B0502040204020203" pitchFamily="34" charset="-120"/>
                <a:ea typeface="Malgun Gothic Semilight" panose="020B0502040204020203" pitchFamily="34" charset="-120"/>
                <a:cs typeface="Malgun Gothic Semilight" panose="020B0502040204020203" pitchFamily="34" charset="-120"/>
              </a:rPr>
              <a:t>，</a:t>
            </a:r>
            <a:r>
              <a:rPr lang="zh-TW" altLang="zh-TW" sz="1200">
                <a:solidFill>
                  <a:srgbClr val="FFFFFF"/>
                </a:solidFill>
                <a:latin typeface="細明體_HKSCS-ExtB" panose="02020500000000000000" pitchFamily="18" charset="-120"/>
                <a:ea typeface="細明體_HKSCS-ExtB" panose="02020500000000000000" pitchFamily="18" charset="-120"/>
              </a:rPr>
              <a:t>由技高與技專校院合作辦理本專班</a:t>
            </a:r>
            <a:r>
              <a:rPr lang="zh-TW" altLang="zh-TW" sz="1200">
                <a:solidFill>
                  <a:srgbClr val="FFFFFF"/>
                </a:solidFill>
                <a:latin typeface="Malgun Gothic Semilight" panose="020B0502040204020203" pitchFamily="34" charset="-120"/>
                <a:ea typeface="Malgun Gothic Semilight" panose="020B0502040204020203" pitchFamily="34" charset="-120"/>
                <a:cs typeface="Malgun Gothic Semilight" panose="020B0502040204020203" pitchFamily="34" charset="-120"/>
              </a:rPr>
              <a:t>。</a:t>
            </a:r>
            <a:endParaRPr lang="zh-TW" altLang="zh-TW" sz="1200">
              <a:latin typeface="Malgun Gothic Semilight" panose="020B0502040204020203" pitchFamily="34" charset="-120"/>
              <a:ea typeface="Malgun Gothic Semilight" panose="020B0502040204020203" pitchFamily="34" charset="-120"/>
              <a:cs typeface="Malgun Gothic Semilight" panose="020B0502040204020203" pitchFamily="34" charset="-120"/>
            </a:endParaRPr>
          </a:p>
          <a:p>
            <a:pPr algn="just">
              <a:lnSpc>
                <a:spcPct val="130000"/>
              </a:lnSpc>
              <a:spcBef>
                <a:spcPts val="13"/>
              </a:spcBef>
              <a:buClrTx/>
              <a:buSzTx/>
              <a:buFontTx/>
              <a:buNone/>
            </a:pPr>
            <a:r>
              <a:rPr lang="zh-TW" altLang="zh-TW" sz="1200">
                <a:solidFill>
                  <a:srgbClr val="FFFFFF"/>
                </a:solidFill>
                <a:latin typeface="細明體_HKSCS-ExtB" panose="02020500000000000000" pitchFamily="18" charset="-120"/>
                <a:ea typeface="細明體_HKSCS-ExtB" panose="02020500000000000000" pitchFamily="18" charset="-120"/>
              </a:rPr>
              <a:t>在</a:t>
            </a:r>
            <a:r>
              <a:rPr lang="zh-TW" altLang="zh-TW" sz="1200" b="1">
                <a:solidFill>
                  <a:srgbClr val="FFFF00"/>
                </a:solidFill>
                <a:latin typeface="Malgun Gothic" panose="020B0503020000020004" pitchFamily="34" charset="-127"/>
                <a:ea typeface="Malgun Gothic" panose="020B0503020000020004" pitchFamily="34" charset="-127"/>
              </a:rPr>
              <a:t>現行技高課程架構</a:t>
            </a:r>
            <a:r>
              <a:rPr lang="zh-TW" altLang="zh-TW" sz="1200">
                <a:solidFill>
                  <a:srgbClr val="FFFFFF"/>
                </a:solidFill>
                <a:latin typeface="細明體_HKSCS-ExtB" panose="02020500000000000000" pitchFamily="18" charset="-120"/>
                <a:ea typeface="細明體_HKSCS-ExtB" panose="02020500000000000000" pitchFamily="18" charset="-120"/>
              </a:rPr>
              <a:t>下</a:t>
            </a:r>
            <a:r>
              <a:rPr lang="zh-TW" altLang="zh-TW" sz="1200">
                <a:solidFill>
                  <a:srgbClr val="FFFFFF"/>
                </a:solidFill>
                <a:latin typeface="Malgun Gothic Semilight" panose="020B0502040204020203" pitchFamily="34" charset="-120"/>
                <a:ea typeface="Malgun Gothic Semilight" panose="020B0502040204020203" pitchFamily="34" charset="-120"/>
                <a:cs typeface="Malgun Gothic Semilight" panose="020B0502040204020203" pitchFamily="34" charset="-120"/>
              </a:rPr>
              <a:t>，</a:t>
            </a:r>
            <a:r>
              <a:rPr lang="zh-TW" altLang="zh-TW" sz="1200">
                <a:solidFill>
                  <a:srgbClr val="FFFFFF"/>
                </a:solidFill>
                <a:latin typeface="細明體_HKSCS-ExtB" panose="02020500000000000000" pitchFamily="18" charset="-120"/>
                <a:ea typeface="細明體_HKSCS-ExtB" panose="02020500000000000000" pitchFamily="18" charset="-120"/>
              </a:rPr>
              <a:t>透過與科大</a:t>
            </a:r>
            <a:r>
              <a:rPr lang="zh-TW" altLang="zh-TW" sz="1200">
                <a:solidFill>
                  <a:srgbClr val="FFFFFF"/>
                </a:solidFill>
                <a:latin typeface="Malgun Gothic Semilight" panose="020B0502040204020203" pitchFamily="34" charset="-120"/>
                <a:ea typeface="Malgun Gothic Semilight" panose="020B0502040204020203" pitchFamily="34" charset="-120"/>
                <a:cs typeface="Malgun Gothic Semilight" panose="020B0502040204020203" pitchFamily="34" charset="-120"/>
              </a:rPr>
              <a:t>（</a:t>
            </a:r>
            <a:r>
              <a:rPr lang="zh-TW" altLang="zh-TW" sz="1200">
                <a:solidFill>
                  <a:srgbClr val="FFFFFF"/>
                </a:solidFill>
                <a:latin typeface="細明體_HKSCS-ExtB" panose="02020500000000000000" pitchFamily="18" charset="-120"/>
                <a:ea typeface="細明體_HKSCS-ExtB" panose="02020500000000000000" pitchFamily="18" charset="-120"/>
              </a:rPr>
              <a:t>二專</a:t>
            </a:r>
            <a:r>
              <a:rPr lang="zh-TW" altLang="zh-TW" sz="1200">
                <a:solidFill>
                  <a:srgbClr val="FFFFFF"/>
                </a:solidFill>
                <a:latin typeface="Malgun Gothic Semilight" panose="020B0502040204020203" pitchFamily="34" charset="-120"/>
                <a:ea typeface="Malgun Gothic Semilight" panose="020B0502040204020203" pitchFamily="34" charset="-120"/>
                <a:cs typeface="Malgun Gothic Semilight" panose="020B0502040204020203" pitchFamily="34" charset="-120"/>
              </a:rPr>
              <a:t>）</a:t>
            </a:r>
            <a:r>
              <a:rPr lang="zh-TW" altLang="zh-TW" sz="1200">
                <a:solidFill>
                  <a:srgbClr val="FFFFFF"/>
                </a:solidFill>
                <a:latin typeface="細明體_HKSCS-ExtB" panose="02020500000000000000" pitchFamily="18" charset="-120"/>
                <a:ea typeface="細明體_HKSCS-ExtB" panose="02020500000000000000" pitchFamily="18" charset="-120"/>
              </a:rPr>
              <a:t>共同規劃</a:t>
            </a:r>
            <a:r>
              <a:rPr lang="zh-TW" altLang="zh-TW" sz="1200" b="1">
                <a:solidFill>
                  <a:srgbClr val="FFFF00"/>
                </a:solidFill>
                <a:latin typeface="Malgun Gothic" panose="020B0503020000020004" pitchFamily="34" charset="-127"/>
                <a:ea typeface="Malgun Gothic" panose="020B0503020000020004" pitchFamily="34" charset="-127"/>
              </a:rPr>
              <a:t>銜接式的實作課程</a:t>
            </a:r>
            <a:r>
              <a:rPr lang="zh-TW" altLang="zh-TW" sz="1200">
                <a:solidFill>
                  <a:srgbClr val="FFFFFF"/>
                </a:solidFill>
                <a:latin typeface="Malgun Gothic Semilight" panose="020B0502040204020203" pitchFamily="34" charset="-120"/>
                <a:ea typeface="Malgun Gothic Semilight" panose="020B0502040204020203" pitchFamily="34" charset="-120"/>
                <a:cs typeface="Malgun Gothic Semilight" panose="020B0502040204020203" pitchFamily="34" charset="-120"/>
              </a:rPr>
              <a:t>，</a:t>
            </a:r>
            <a:r>
              <a:rPr lang="zh-TW" altLang="zh-TW" sz="1200">
                <a:solidFill>
                  <a:srgbClr val="FFFFFF"/>
                </a:solidFill>
                <a:latin typeface="細明體_HKSCS-ExtB" panose="02020500000000000000" pitchFamily="18" charset="-120"/>
                <a:ea typeface="細明體_HKSCS-ExtB" panose="02020500000000000000" pitchFamily="18" charset="-120"/>
              </a:rPr>
              <a:t>幫助學生重視</a:t>
            </a:r>
            <a:r>
              <a:rPr lang="zh-TW" altLang="zh-TW" sz="1200" b="1">
                <a:solidFill>
                  <a:srgbClr val="FFFF00"/>
                </a:solidFill>
                <a:latin typeface="Malgun Gothic" panose="020B0503020000020004" pitchFamily="34" charset="-127"/>
                <a:ea typeface="Malgun Gothic" panose="020B0503020000020004" pitchFamily="34" charset="-127"/>
              </a:rPr>
              <a:t>專業技術能力養成</a:t>
            </a:r>
            <a:r>
              <a:rPr lang="zh-TW" altLang="zh-TW" sz="1200">
                <a:solidFill>
                  <a:srgbClr val="FFFFFF"/>
                </a:solidFill>
                <a:latin typeface="Malgun Gothic Semilight" panose="020B0502040204020203" pitchFamily="34" charset="-120"/>
                <a:ea typeface="Malgun Gothic Semilight" panose="020B0502040204020203" pitchFamily="34" charset="-120"/>
                <a:cs typeface="Malgun Gothic Semilight" panose="020B0502040204020203" pitchFamily="34" charset="-120"/>
              </a:rPr>
              <a:t>，</a:t>
            </a:r>
            <a:r>
              <a:rPr lang="zh-TW" altLang="zh-TW" sz="1200">
                <a:solidFill>
                  <a:srgbClr val="FFFFFF"/>
                </a:solidFill>
                <a:latin typeface="細明體_HKSCS-ExtB" panose="02020500000000000000" pitchFamily="18" charset="-120"/>
                <a:ea typeface="細明體_HKSCS-ExtB" panose="02020500000000000000" pitchFamily="18" charset="-120"/>
              </a:rPr>
              <a:t>同時經由技高三年和二專兩年在校的扎實學習及訓練</a:t>
            </a:r>
            <a:r>
              <a:rPr lang="zh-TW" altLang="zh-TW" sz="1200">
                <a:solidFill>
                  <a:srgbClr val="FFFFFF"/>
                </a:solidFill>
                <a:latin typeface="Malgun Gothic Semilight" panose="020B0502040204020203" pitchFamily="34" charset="-120"/>
                <a:ea typeface="Malgun Gothic Semilight" panose="020B0502040204020203" pitchFamily="34" charset="-120"/>
                <a:cs typeface="Malgun Gothic Semilight" panose="020B0502040204020203" pitchFamily="34" charset="-120"/>
              </a:rPr>
              <a:t>，</a:t>
            </a:r>
            <a:r>
              <a:rPr lang="zh-TW" altLang="zh-TW" sz="1200">
                <a:solidFill>
                  <a:srgbClr val="FFFFFF"/>
                </a:solidFill>
                <a:latin typeface="細明體_HKSCS-ExtB" panose="02020500000000000000" pitchFamily="18" charset="-120"/>
                <a:ea typeface="細明體_HKSCS-ExtB" panose="02020500000000000000" pitchFamily="18" charset="-120"/>
              </a:rPr>
              <a:t>培養學生的</a:t>
            </a:r>
            <a:r>
              <a:rPr lang="zh-TW" altLang="zh-TW" sz="1200" b="1">
                <a:solidFill>
                  <a:srgbClr val="FFFF00"/>
                </a:solidFill>
                <a:latin typeface="Malgun Gothic" panose="020B0503020000020004" pitchFamily="34" charset="-127"/>
                <a:ea typeface="Malgun Gothic" panose="020B0503020000020004" pitchFamily="34" charset="-127"/>
              </a:rPr>
              <a:t>就業即戰力</a:t>
            </a:r>
            <a:r>
              <a:rPr lang="zh-TW" altLang="zh-TW" sz="1200">
                <a:solidFill>
                  <a:srgbClr val="FFFF00"/>
                </a:solidFill>
                <a:latin typeface="Malgun Gothic Semilight" panose="020B0502040204020203" pitchFamily="34" charset="-120"/>
                <a:ea typeface="Malgun Gothic Semilight" panose="020B0502040204020203" pitchFamily="34" charset="-120"/>
                <a:cs typeface="Malgun Gothic Semilight" panose="020B0502040204020203" pitchFamily="34" charset="-120"/>
              </a:rPr>
              <a:t>。</a:t>
            </a:r>
            <a:endParaRPr lang="zh-TW" altLang="zh-TW" sz="1200">
              <a:latin typeface="Malgun Gothic Semilight" panose="020B0502040204020203" pitchFamily="34" charset="-120"/>
              <a:ea typeface="Malgun Gothic Semilight" panose="020B0502040204020203" pitchFamily="34" charset="-120"/>
              <a:cs typeface="Malgun Gothic Semilight" panose="020B0502040204020203" pitchFamily="34" charset="-120"/>
            </a:endParaRPr>
          </a:p>
        </p:txBody>
      </p:sp>
      <p:sp>
        <p:nvSpPr>
          <p:cNvPr id="228358" name="object 12">
            <a:extLst>
              <a:ext uri="{FF2B5EF4-FFF2-40B4-BE49-F238E27FC236}">
                <a16:creationId xmlns:a16="http://schemas.microsoft.com/office/drawing/2014/main" id="{85718AFF-2EB9-BD24-B1C6-E766B160659D}"/>
              </a:ext>
            </a:extLst>
          </p:cNvPr>
          <p:cNvSpPr txBox="1">
            <a:spLocks noChangeArrowheads="1"/>
          </p:cNvSpPr>
          <p:nvPr/>
        </p:nvSpPr>
        <p:spPr bwMode="auto">
          <a:xfrm>
            <a:off x="4364038" y="2919413"/>
            <a:ext cx="4762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800" b="1">
                <a:solidFill>
                  <a:srgbClr val="5B9BD4"/>
                </a:solidFill>
                <a:latin typeface="微軟正黑體" panose="020B0604030504040204" pitchFamily="34" charset="-120"/>
                <a:ea typeface="微軟正黑體" panose="020B0604030504040204" pitchFamily="34" charset="-120"/>
              </a:rPr>
              <a:t>技高</a:t>
            </a:r>
            <a:endParaRPr lang="zh-TW" altLang="zh-TW" sz="1800">
              <a:latin typeface="微軟正黑體" panose="020B0604030504040204" pitchFamily="34" charset="-120"/>
              <a:ea typeface="微軟正黑體" panose="020B0604030504040204" pitchFamily="34" charset="-120"/>
            </a:endParaRPr>
          </a:p>
        </p:txBody>
      </p:sp>
      <p:sp>
        <p:nvSpPr>
          <p:cNvPr id="228359" name="object 13">
            <a:extLst>
              <a:ext uri="{FF2B5EF4-FFF2-40B4-BE49-F238E27FC236}">
                <a16:creationId xmlns:a16="http://schemas.microsoft.com/office/drawing/2014/main" id="{CDE0E724-BC2F-9AA8-D43F-9A005D21CC4A}"/>
              </a:ext>
            </a:extLst>
          </p:cNvPr>
          <p:cNvSpPr txBox="1">
            <a:spLocks noChangeArrowheads="1"/>
          </p:cNvSpPr>
          <p:nvPr/>
        </p:nvSpPr>
        <p:spPr bwMode="auto">
          <a:xfrm>
            <a:off x="6670675" y="2909888"/>
            <a:ext cx="47625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800" b="1">
                <a:solidFill>
                  <a:srgbClr val="5B9BD4"/>
                </a:solidFill>
                <a:latin typeface="微軟正黑體" panose="020B0604030504040204" pitchFamily="34" charset="-120"/>
                <a:ea typeface="微軟正黑體" panose="020B0604030504040204" pitchFamily="34" charset="-120"/>
              </a:rPr>
              <a:t>二專</a:t>
            </a:r>
            <a:endParaRPr lang="zh-TW" altLang="zh-TW" sz="1800">
              <a:latin typeface="微軟正黑體" panose="020B0604030504040204" pitchFamily="34" charset="-120"/>
              <a:ea typeface="微軟正黑體" panose="020B0604030504040204" pitchFamily="34" charset="-120"/>
            </a:endParaRPr>
          </a:p>
        </p:txBody>
      </p:sp>
      <p:grpSp>
        <p:nvGrpSpPr>
          <p:cNvPr id="228360" name="object 14">
            <a:extLst>
              <a:ext uri="{FF2B5EF4-FFF2-40B4-BE49-F238E27FC236}">
                <a16:creationId xmlns:a16="http://schemas.microsoft.com/office/drawing/2014/main" id="{1F313CFD-E5E8-3382-2D72-511BFDE16DB6}"/>
              </a:ext>
            </a:extLst>
          </p:cNvPr>
          <p:cNvGrpSpPr>
            <a:grpSpLocks/>
          </p:cNvGrpSpPr>
          <p:nvPr/>
        </p:nvGrpSpPr>
        <p:grpSpPr bwMode="auto">
          <a:xfrm>
            <a:off x="4741863" y="2543175"/>
            <a:ext cx="2052637" cy="1143000"/>
            <a:chOff x="6323076" y="2247900"/>
            <a:chExt cx="2735580" cy="1524000"/>
          </a:xfrm>
        </p:grpSpPr>
        <p:pic>
          <p:nvPicPr>
            <p:cNvPr id="228383" name="object 15">
              <a:extLst>
                <a:ext uri="{FF2B5EF4-FFF2-40B4-BE49-F238E27FC236}">
                  <a16:creationId xmlns:a16="http://schemas.microsoft.com/office/drawing/2014/main" id="{9219FF8B-8F18-A445-4A2B-59C81DAAA4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22720" y="2523743"/>
              <a:ext cx="873251" cy="873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84" name="object 16">
              <a:extLst>
                <a:ext uri="{FF2B5EF4-FFF2-40B4-BE49-F238E27FC236}">
                  <a16:creationId xmlns:a16="http://schemas.microsoft.com/office/drawing/2014/main" id="{BED5843C-9FF3-AB77-8CE8-E75EC203CC96}"/>
                </a:ext>
              </a:extLst>
            </p:cNvPr>
            <p:cNvSpPr>
              <a:spLocks/>
            </p:cNvSpPr>
            <p:nvPr/>
          </p:nvSpPr>
          <p:spPr bwMode="auto">
            <a:xfrm>
              <a:off x="6586601" y="2588513"/>
              <a:ext cx="690880" cy="690880"/>
            </a:xfrm>
            <a:custGeom>
              <a:avLst/>
              <a:gdLst>
                <a:gd name="T0" fmla="*/ 345313 w 690879"/>
                <a:gd name="T1" fmla="*/ 0 h 690879"/>
                <a:gd name="T2" fmla="*/ 298447 w 690879"/>
                <a:gd name="T3" fmla="*/ 3151 h 690879"/>
                <a:gd name="T4" fmla="*/ 253500 w 690879"/>
                <a:gd name="T5" fmla="*/ 12331 h 690879"/>
                <a:gd name="T6" fmla="*/ 210883 w 690879"/>
                <a:gd name="T7" fmla="*/ 27130 h 690879"/>
                <a:gd name="T8" fmla="*/ 171007 w 690879"/>
                <a:gd name="T9" fmla="*/ 47135 h 690879"/>
                <a:gd name="T10" fmla="*/ 134284 w 690879"/>
                <a:gd name="T11" fmla="*/ 71937 h 690879"/>
                <a:gd name="T12" fmla="*/ 101123 w 690879"/>
                <a:gd name="T13" fmla="*/ 101123 h 690879"/>
                <a:gd name="T14" fmla="*/ 71937 w 690879"/>
                <a:gd name="T15" fmla="*/ 134284 h 690879"/>
                <a:gd name="T16" fmla="*/ 47135 w 690879"/>
                <a:gd name="T17" fmla="*/ 171007 h 690879"/>
                <a:gd name="T18" fmla="*/ 27130 w 690879"/>
                <a:gd name="T19" fmla="*/ 210883 h 690879"/>
                <a:gd name="T20" fmla="*/ 12331 w 690879"/>
                <a:gd name="T21" fmla="*/ 253500 h 690879"/>
                <a:gd name="T22" fmla="*/ 3151 w 690879"/>
                <a:gd name="T23" fmla="*/ 298447 h 690879"/>
                <a:gd name="T24" fmla="*/ 0 w 690879"/>
                <a:gd name="T25" fmla="*/ 345313 h 690879"/>
                <a:gd name="T26" fmla="*/ 3151 w 690879"/>
                <a:gd name="T27" fmla="*/ 392207 h 690879"/>
                <a:gd name="T28" fmla="*/ 12331 w 690879"/>
                <a:gd name="T29" fmla="*/ 437161 h 690879"/>
                <a:gd name="T30" fmla="*/ 27130 w 690879"/>
                <a:gd name="T31" fmla="*/ 479788 h 690879"/>
                <a:gd name="T32" fmla="*/ 47135 w 690879"/>
                <a:gd name="T33" fmla="*/ 519677 h 690879"/>
                <a:gd name="T34" fmla="*/ 71937 w 690879"/>
                <a:gd name="T35" fmla="*/ 556415 h 690879"/>
                <a:gd name="T36" fmla="*/ 101123 w 690879"/>
                <a:gd name="T37" fmla="*/ 589591 h 690879"/>
                <a:gd name="T38" fmla="*/ 134284 w 690879"/>
                <a:gd name="T39" fmla="*/ 618793 h 690879"/>
                <a:gd name="T40" fmla="*/ 171007 w 690879"/>
                <a:gd name="T41" fmla="*/ 643610 h 690879"/>
                <a:gd name="T42" fmla="*/ 210883 w 690879"/>
                <a:gd name="T43" fmla="*/ 663628 h 690879"/>
                <a:gd name="T44" fmla="*/ 253500 w 690879"/>
                <a:gd name="T45" fmla="*/ 678437 h 690879"/>
                <a:gd name="T46" fmla="*/ 298447 w 690879"/>
                <a:gd name="T47" fmla="*/ 687625 h 690879"/>
                <a:gd name="T48" fmla="*/ 345313 w 690879"/>
                <a:gd name="T49" fmla="*/ 690778 h 690879"/>
                <a:gd name="T50" fmla="*/ 392207 w 690879"/>
                <a:gd name="T51" fmla="*/ 687625 h 690879"/>
                <a:gd name="T52" fmla="*/ 437161 w 690879"/>
                <a:gd name="T53" fmla="*/ 678437 h 690879"/>
                <a:gd name="T54" fmla="*/ 479788 w 690879"/>
                <a:gd name="T55" fmla="*/ 663628 h 690879"/>
                <a:gd name="T56" fmla="*/ 519677 w 690879"/>
                <a:gd name="T57" fmla="*/ 643610 h 690879"/>
                <a:gd name="T58" fmla="*/ 556415 w 690879"/>
                <a:gd name="T59" fmla="*/ 618793 h 690879"/>
                <a:gd name="T60" fmla="*/ 589591 w 690879"/>
                <a:gd name="T61" fmla="*/ 589591 h 690879"/>
                <a:gd name="T62" fmla="*/ 618793 w 690879"/>
                <a:gd name="T63" fmla="*/ 556415 h 690879"/>
                <a:gd name="T64" fmla="*/ 643610 w 690879"/>
                <a:gd name="T65" fmla="*/ 519677 h 690879"/>
                <a:gd name="T66" fmla="*/ 663628 w 690879"/>
                <a:gd name="T67" fmla="*/ 479788 h 690879"/>
                <a:gd name="T68" fmla="*/ 678437 w 690879"/>
                <a:gd name="T69" fmla="*/ 437161 h 690879"/>
                <a:gd name="T70" fmla="*/ 687625 w 690879"/>
                <a:gd name="T71" fmla="*/ 392207 h 690879"/>
                <a:gd name="T72" fmla="*/ 690778 w 690879"/>
                <a:gd name="T73" fmla="*/ 345313 h 690879"/>
                <a:gd name="T74" fmla="*/ 687625 w 690879"/>
                <a:gd name="T75" fmla="*/ 298447 h 690879"/>
                <a:gd name="T76" fmla="*/ 678437 w 690879"/>
                <a:gd name="T77" fmla="*/ 253500 h 690879"/>
                <a:gd name="T78" fmla="*/ 663628 w 690879"/>
                <a:gd name="T79" fmla="*/ 210883 h 690879"/>
                <a:gd name="T80" fmla="*/ 643610 w 690879"/>
                <a:gd name="T81" fmla="*/ 171007 h 690879"/>
                <a:gd name="T82" fmla="*/ 618793 w 690879"/>
                <a:gd name="T83" fmla="*/ 134284 h 690879"/>
                <a:gd name="T84" fmla="*/ 589591 w 690879"/>
                <a:gd name="T85" fmla="*/ 101123 h 690879"/>
                <a:gd name="T86" fmla="*/ 556415 w 690879"/>
                <a:gd name="T87" fmla="*/ 71937 h 690879"/>
                <a:gd name="T88" fmla="*/ 519677 w 690879"/>
                <a:gd name="T89" fmla="*/ 47135 h 690879"/>
                <a:gd name="T90" fmla="*/ 479788 w 690879"/>
                <a:gd name="T91" fmla="*/ 27130 h 690879"/>
                <a:gd name="T92" fmla="*/ 437161 w 690879"/>
                <a:gd name="T93" fmla="*/ 12331 h 690879"/>
                <a:gd name="T94" fmla="*/ 392207 w 690879"/>
                <a:gd name="T95" fmla="*/ 3151 h 690879"/>
                <a:gd name="T96" fmla="*/ 345313 w 690879"/>
                <a:gd name="T97" fmla="*/ 0 h 6908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90879" h="690879">
                  <a:moveTo>
                    <a:pt x="345313" y="0"/>
                  </a:moveTo>
                  <a:lnTo>
                    <a:pt x="298447" y="3151"/>
                  </a:lnTo>
                  <a:lnTo>
                    <a:pt x="253500" y="12331"/>
                  </a:lnTo>
                  <a:lnTo>
                    <a:pt x="210883" y="27130"/>
                  </a:lnTo>
                  <a:lnTo>
                    <a:pt x="171007" y="47135"/>
                  </a:lnTo>
                  <a:lnTo>
                    <a:pt x="134284" y="71937"/>
                  </a:lnTo>
                  <a:lnTo>
                    <a:pt x="101123" y="101123"/>
                  </a:lnTo>
                  <a:lnTo>
                    <a:pt x="71937" y="134284"/>
                  </a:lnTo>
                  <a:lnTo>
                    <a:pt x="47135" y="171007"/>
                  </a:lnTo>
                  <a:lnTo>
                    <a:pt x="27130" y="210883"/>
                  </a:lnTo>
                  <a:lnTo>
                    <a:pt x="12331" y="253500"/>
                  </a:lnTo>
                  <a:lnTo>
                    <a:pt x="3151" y="298447"/>
                  </a:lnTo>
                  <a:lnTo>
                    <a:pt x="0" y="345313"/>
                  </a:lnTo>
                  <a:lnTo>
                    <a:pt x="3151" y="392181"/>
                  </a:lnTo>
                  <a:lnTo>
                    <a:pt x="12331" y="437135"/>
                  </a:lnTo>
                  <a:lnTo>
                    <a:pt x="27130" y="479762"/>
                  </a:lnTo>
                  <a:lnTo>
                    <a:pt x="47135" y="519651"/>
                  </a:lnTo>
                  <a:lnTo>
                    <a:pt x="71937" y="556389"/>
                  </a:lnTo>
                  <a:lnTo>
                    <a:pt x="101123" y="589565"/>
                  </a:lnTo>
                  <a:lnTo>
                    <a:pt x="134284" y="618767"/>
                  </a:lnTo>
                  <a:lnTo>
                    <a:pt x="171007" y="643584"/>
                  </a:lnTo>
                  <a:lnTo>
                    <a:pt x="210883" y="663602"/>
                  </a:lnTo>
                  <a:lnTo>
                    <a:pt x="253500" y="678411"/>
                  </a:lnTo>
                  <a:lnTo>
                    <a:pt x="298447" y="687599"/>
                  </a:lnTo>
                  <a:lnTo>
                    <a:pt x="345313" y="690752"/>
                  </a:lnTo>
                  <a:lnTo>
                    <a:pt x="392181" y="687599"/>
                  </a:lnTo>
                  <a:lnTo>
                    <a:pt x="437135" y="678411"/>
                  </a:lnTo>
                  <a:lnTo>
                    <a:pt x="479762" y="663602"/>
                  </a:lnTo>
                  <a:lnTo>
                    <a:pt x="519651" y="643584"/>
                  </a:lnTo>
                  <a:lnTo>
                    <a:pt x="556389" y="618767"/>
                  </a:lnTo>
                  <a:lnTo>
                    <a:pt x="589565" y="589565"/>
                  </a:lnTo>
                  <a:lnTo>
                    <a:pt x="618767" y="556389"/>
                  </a:lnTo>
                  <a:lnTo>
                    <a:pt x="643584" y="519651"/>
                  </a:lnTo>
                  <a:lnTo>
                    <a:pt x="663602" y="479762"/>
                  </a:lnTo>
                  <a:lnTo>
                    <a:pt x="678411" y="437135"/>
                  </a:lnTo>
                  <a:lnTo>
                    <a:pt x="687599" y="392181"/>
                  </a:lnTo>
                  <a:lnTo>
                    <a:pt x="690752" y="345313"/>
                  </a:lnTo>
                  <a:lnTo>
                    <a:pt x="687599" y="298447"/>
                  </a:lnTo>
                  <a:lnTo>
                    <a:pt x="678411" y="253500"/>
                  </a:lnTo>
                  <a:lnTo>
                    <a:pt x="663602" y="210883"/>
                  </a:lnTo>
                  <a:lnTo>
                    <a:pt x="643584" y="171007"/>
                  </a:lnTo>
                  <a:lnTo>
                    <a:pt x="618767" y="134284"/>
                  </a:lnTo>
                  <a:lnTo>
                    <a:pt x="589565" y="101123"/>
                  </a:lnTo>
                  <a:lnTo>
                    <a:pt x="556389" y="71937"/>
                  </a:lnTo>
                  <a:lnTo>
                    <a:pt x="519651" y="47135"/>
                  </a:lnTo>
                  <a:lnTo>
                    <a:pt x="479762" y="27130"/>
                  </a:lnTo>
                  <a:lnTo>
                    <a:pt x="437135" y="12331"/>
                  </a:lnTo>
                  <a:lnTo>
                    <a:pt x="392181" y="3151"/>
                  </a:lnTo>
                  <a:lnTo>
                    <a:pt x="345313" y="0"/>
                  </a:lnTo>
                  <a:close/>
                </a:path>
              </a:pathLst>
            </a:custGeom>
            <a:solidFill>
              <a:srgbClr val="3D87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8385" name="object 17">
              <a:extLst>
                <a:ext uri="{FF2B5EF4-FFF2-40B4-BE49-F238E27FC236}">
                  <a16:creationId xmlns:a16="http://schemas.microsoft.com/office/drawing/2014/main" id="{5278A090-6B98-36DE-D232-823CD6A166C9}"/>
                </a:ext>
              </a:extLst>
            </p:cNvPr>
            <p:cNvSpPr>
              <a:spLocks/>
            </p:cNvSpPr>
            <p:nvPr/>
          </p:nvSpPr>
          <p:spPr bwMode="auto">
            <a:xfrm>
              <a:off x="6586601" y="2588513"/>
              <a:ext cx="690880" cy="690880"/>
            </a:xfrm>
            <a:custGeom>
              <a:avLst/>
              <a:gdLst>
                <a:gd name="T0" fmla="*/ 0 w 690879"/>
                <a:gd name="T1" fmla="*/ 345313 h 690879"/>
                <a:gd name="T2" fmla="*/ 3151 w 690879"/>
                <a:gd name="T3" fmla="*/ 298447 h 690879"/>
                <a:gd name="T4" fmla="*/ 12331 w 690879"/>
                <a:gd name="T5" fmla="*/ 253500 h 690879"/>
                <a:gd name="T6" fmla="*/ 27130 w 690879"/>
                <a:gd name="T7" fmla="*/ 210883 h 690879"/>
                <a:gd name="T8" fmla="*/ 47135 w 690879"/>
                <a:gd name="T9" fmla="*/ 171007 h 690879"/>
                <a:gd name="T10" fmla="*/ 71937 w 690879"/>
                <a:gd name="T11" fmla="*/ 134284 h 690879"/>
                <a:gd name="T12" fmla="*/ 101123 w 690879"/>
                <a:gd name="T13" fmla="*/ 101123 h 690879"/>
                <a:gd name="T14" fmla="*/ 134284 w 690879"/>
                <a:gd name="T15" fmla="*/ 71937 h 690879"/>
                <a:gd name="T16" fmla="*/ 171007 w 690879"/>
                <a:gd name="T17" fmla="*/ 47135 h 690879"/>
                <a:gd name="T18" fmla="*/ 210883 w 690879"/>
                <a:gd name="T19" fmla="*/ 27130 h 690879"/>
                <a:gd name="T20" fmla="*/ 253500 w 690879"/>
                <a:gd name="T21" fmla="*/ 12331 h 690879"/>
                <a:gd name="T22" fmla="*/ 298447 w 690879"/>
                <a:gd name="T23" fmla="*/ 3151 h 690879"/>
                <a:gd name="T24" fmla="*/ 345313 w 690879"/>
                <a:gd name="T25" fmla="*/ 0 h 690879"/>
                <a:gd name="T26" fmla="*/ 392207 w 690879"/>
                <a:gd name="T27" fmla="*/ 3151 h 690879"/>
                <a:gd name="T28" fmla="*/ 437161 w 690879"/>
                <a:gd name="T29" fmla="*/ 12331 h 690879"/>
                <a:gd name="T30" fmla="*/ 479788 w 690879"/>
                <a:gd name="T31" fmla="*/ 27130 h 690879"/>
                <a:gd name="T32" fmla="*/ 519677 w 690879"/>
                <a:gd name="T33" fmla="*/ 47135 h 690879"/>
                <a:gd name="T34" fmla="*/ 556415 w 690879"/>
                <a:gd name="T35" fmla="*/ 71937 h 690879"/>
                <a:gd name="T36" fmla="*/ 589591 w 690879"/>
                <a:gd name="T37" fmla="*/ 101123 h 690879"/>
                <a:gd name="T38" fmla="*/ 618793 w 690879"/>
                <a:gd name="T39" fmla="*/ 134284 h 690879"/>
                <a:gd name="T40" fmla="*/ 643610 w 690879"/>
                <a:gd name="T41" fmla="*/ 171007 h 690879"/>
                <a:gd name="T42" fmla="*/ 663628 w 690879"/>
                <a:gd name="T43" fmla="*/ 210883 h 690879"/>
                <a:gd name="T44" fmla="*/ 678437 w 690879"/>
                <a:gd name="T45" fmla="*/ 253500 h 690879"/>
                <a:gd name="T46" fmla="*/ 687625 w 690879"/>
                <a:gd name="T47" fmla="*/ 298447 h 690879"/>
                <a:gd name="T48" fmla="*/ 690778 w 690879"/>
                <a:gd name="T49" fmla="*/ 345313 h 690879"/>
                <a:gd name="T50" fmla="*/ 687625 w 690879"/>
                <a:gd name="T51" fmla="*/ 392207 h 690879"/>
                <a:gd name="T52" fmla="*/ 678437 w 690879"/>
                <a:gd name="T53" fmla="*/ 437161 h 690879"/>
                <a:gd name="T54" fmla="*/ 663628 w 690879"/>
                <a:gd name="T55" fmla="*/ 479788 h 690879"/>
                <a:gd name="T56" fmla="*/ 643610 w 690879"/>
                <a:gd name="T57" fmla="*/ 519677 h 690879"/>
                <a:gd name="T58" fmla="*/ 618793 w 690879"/>
                <a:gd name="T59" fmla="*/ 556415 h 690879"/>
                <a:gd name="T60" fmla="*/ 589591 w 690879"/>
                <a:gd name="T61" fmla="*/ 589591 h 690879"/>
                <a:gd name="T62" fmla="*/ 556415 w 690879"/>
                <a:gd name="T63" fmla="*/ 618793 h 690879"/>
                <a:gd name="T64" fmla="*/ 519677 w 690879"/>
                <a:gd name="T65" fmla="*/ 643610 h 690879"/>
                <a:gd name="T66" fmla="*/ 479788 w 690879"/>
                <a:gd name="T67" fmla="*/ 663628 h 690879"/>
                <a:gd name="T68" fmla="*/ 437161 w 690879"/>
                <a:gd name="T69" fmla="*/ 678437 h 690879"/>
                <a:gd name="T70" fmla="*/ 392207 w 690879"/>
                <a:gd name="T71" fmla="*/ 687625 h 690879"/>
                <a:gd name="T72" fmla="*/ 345313 w 690879"/>
                <a:gd name="T73" fmla="*/ 690778 h 690879"/>
                <a:gd name="T74" fmla="*/ 298447 w 690879"/>
                <a:gd name="T75" fmla="*/ 687625 h 690879"/>
                <a:gd name="T76" fmla="*/ 253500 w 690879"/>
                <a:gd name="T77" fmla="*/ 678437 h 690879"/>
                <a:gd name="T78" fmla="*/ 210883 w 690879"/>
                <a:gd name="T79" fmla="*/ 663628 h 690879"/>
                <a:gd name="T80" fmla="*/ 171007 w 690879"/>
                <a:gd name="T81" fmla="*/ 643610 h 690879"/>
                <a:gd name="T82" fmla="*/ 134284 w 690879"/>
                <a:gd name="T83" fmla="*/ 618793 h 690879"/>
                <a:gd name="T84" fmla="*/ 101123 w 690879"/>
                <a:gd name="T85" fmla="*/ 589591 h 690879"/>
                <a:gd name="T86" fmla="*/ 71937 w 690879"/>
                <a:gd name="T87" fmla="*/ 556415 h 690879"/>
                <a:gd name="T88" fmla="*/ 47135 w 690879"/>
                <a:gd name="T89" fmla="*/ 519677 h 690879"/>
                <a:gd name="T90" fmla="*/ 27130 w 690879"/>
                <a:gd name="T91" fmla="*/ 479788 h 690879"/>
                <a:gd name="T92" fmla="*/ 12331 w 690879"/>
                <a:gd name="T93" fmla="*/ 437161 h 690879"/>
                <a:gd name="T94" fmla="*/ 3151 w 690879"/>
                <a:gd name="T95" fmla="*/ 392207 h 690879"/>
                <a:gd name="T96" fmla="*/ 0 w 690879"/>
                <a:gd name="T97" fmla="*/ 345313 h 690879"/>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690879" h="690879">
                  <a:moveTo>
                    <a:pt x="0" y="345313"/>
                  </a:moveTo>
                  <a:lnTo>
                    <a:pt x="3151" y="298447"/>
                  </a:lnTo>
                  <a:lnTo>
                    <a:pt x="12331" y="253500"/>
                  </a:lnTo>
                  <a:lnTo>
                    <a:pt x="27130" y="210883"/>
                  </a:lnTo>
                  <a:lnTo>
                    <a:pt x="47135" y="171007"/>
                  </a:lnTo>
                  <a:lnTo>
                    <a:pt x="71937" y="134284"/>
                  </a:lnTo>
                  <a:lnTo>
                    <a:pt x="101123" y="101123"/>
                  </a:lnTo>
                  <a:lnTo>
                    <a:pt x="134284" y="71937"/>
                  </a:lnTo>
                  <a:lnTo>
                    <a:pt x="171007" y="47135"/>
                  </a:lnTo>
                  <a:lnTo>
                    <a:pt x="210883" y="27130"/>
                  </a:lnTo>
                  <a:lnTo>
                    <a:pt x="253500" y="12331"/>
                  </a:lnTo>
                  <a:lnTo>
                    <a:pt x="298447" y="3151"/>
                  </a:lnTo>
                  <a:lnTo>
                    <a:pt x="345313" y="0"/>
                  </a:lnTo>
                  <a:lnTo>
                    <a:pt x="392181" y="3151"/>
                  </a:lnTo>
                  <a:lnTo>
                    <a:pt x="437135" y="12331"/>
                  </a:lnTo>
                  <a:lnTo>
                    <a:pt x="479762" y="27130"/>
                  </a:lnTo>
                  <a:lnTo>
                    <a:pt x="519651" y="47135"/>
                  </a:lnTo>
                  <a:lnTo>
                    <a:pt x="556389" y="71937"/>
                  </a:lnTo>
                  <a:lnTo>
                    <a:pt x="589565" y="101123"/>
                  </a:lnTo>
                  <a:lnTo>
                    <a:pt x="618767" y="134284"/>
                  </a:lnTo>
                  <a:lnTo>
                    <a:pt x="643584" y="171007"/>
                  </a:lnTo>
                  <a:lnTo>
                    <a:pt x="663602" y="210883"/>
                  </a:lnTo>
                  <a:lnTo>
                    <a:pt x="678411" y="253500"/>
                  </a:lnTo>
                  <a:lnTo>
                    <a:pt x="687599" y="298447"/>
                  </a:lnTo>
                  <a:lnTo>
                    <a:pt x="690752" y="345313"/>
                  </a:lnTo>
                  <a:lnTo>
                    <a:pt x="687599" y="392181"/>
                  </a:lnTo>
                  <a:lnTo>
                    <a:pt x="678411" y="437135"/>
                  </a:lnTo>
                  <a:lnTo>
                    <a:pt x="663602" y="479762"/>
                  </a:lnTo>
                  <a:lnTo>
                    <a:pt x="643584" y="519651"/>
                  </a:lnTo>
                  <a:lnTo>
                    <a:pt x="618767" y="556389"/>
                  </a:lnTo>
                  <a:lnTo>
                    <a:pt x="589565" y="589565"/>
                  </a:lnTo>
                  <a:lnTo>
                    <a:pt x="556389" y="618767"/>
                  </a:lnTo>
                  <a:lnTo>
                    <a:pt x="519651" y="643584"/>
                  </a:lnTo>
                  <a:lnTo>
                    <a:pt x="479762" y="663602"/>
                  </a:lnTo>
                  <a:lnTo>
                    <a:pt x="437135" y="678411"/>
                  </a:lnTo>
                  <a:lnTo>
                    <a:pt x="392181" y="687599"/>
                  </a:lnTo>
                  <a:lnTo>
                    <a:pt x="345313" y="690752"/>
                  </a:lnTo>
                  <a:lnTo>
                    <a:pt x="298447" y="687599"/>
                  </a:lnTo>
                  <a:lnTo>
                    <a:pt x="253500" y="678411"/>
                  </a:lnTo>
                  <a:lnTo>
                    <a:pt x="210883" y="663602"/>
                  </a:lnTo>
                  <a:lnTo>
                    <a:pt x="171007" y="643584"/>
                  </a:lnTo>
                  <a:lnTo>
                    <a:pt x="134284" y="618767"/>
                  </a:lnTo>
                  <a:lnTo>
                    <a:pt x="101123" y="589565"/>
                  </a:lnTo>
                  <a:lnTo>
                    <a:pt x="71937" y="556389"/>
                  </a:lnTo>
                  <a:lnTo>
                    <a:pt x="47135" y="519651"/>
                  </a:lnTo>
                  <a:lnTo>
                    <a:pt x="27130" y="479762"/>
                  </a:lnTo>
                  <a:lnTo>
                    <a:pt x="12331" y="437135"/>
                  </a:lnTo>
                  <a:lnTo>
                    <a:pt x="3151" y="392181"/>
                  </a:lnTo>
                  <a:lnTo>
                    <a:pt x="0" y="345313"/>
                  </a:lnTo>
                  <a:close/>
                </a:path>
              </a:pathLst>
            </a:custGeom>
            <a:noFill/>
            <a:ln w="76200">
              <a:solidFill>
                <a:srgbClr val="3D8752"/>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pic>
          <p:nvPicPr>
            <p:cNvPr id="228386" name="object 18">
              <a:extLst>
                <a:ext uri="{FF2B5EF4-FFF2-40B4-BE49-F238E27FC236}">
                  <a16:creationId xmlns:a16="http://schemas.microsoft.com/office/drawing/2014/main" id="{22243F18-D120-4551-C5BD-C03075281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23076" y="2247900"/>
              <a:ext cx="1234440" cy="150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87" name="object 19">
              <a:extLst>
                <a:ext uri="{FF2B5EF4-FFF2-40B4-BE49-F238E27FC236}">
                  <a16:creationId xmlns:a16="http://schemas.microsoft.com/office/drawing/2014/main" id="{74615372-AA09-5DCD-21EC-F1EB931E86D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007096" y="2517647"/>
              <a:ext cx="891540" cy="891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88" name="object 20">
              <a:extLst>
                <a:ext uri="{FF2B5EF4-FFF2-40B4-BE49-F238E27FC236}">
                  <a16:creationId xmlns:a16="http://schemas.microsoft.com/office/drawing/2014/main" id="{083A3EF5-8F06-76D9-17E6-2193E301898A}"/>
                </a:ext>
              </a:extLst>
            </p:cNvPr>
            <p:cNvSpPr>
              <a:spLocks/>
            </p:cNvSpPr>
            <p:nvPr/>
          </p:nvSpPr>
          <p:spPr bwMode="auto">
            <a:xfrm>
              <a:off x="8071866" y="2582672"/>
              <a:ext cx="708025" cy="708025"/>
            </a:xfrm>
            <a:custGeom>
              <a:avLst/>
              <a:gdLst>
                <a:gd name="T0" fmla="*/ 353822 w 708025"/>
                <a:gd name="T1" fmla="*/ 0 h 708025"/>
                <a:gd name="T2" fmla="*/ 305801 w 708025"/>
                <a:gd name="T3" fmla="*/ 3229 h 708025"/>
                <a:gd name="T4" fmla="*/ 259747 w 708025"/>
                <a:gd name="T5" fmla="*/ 12635 h 708025"/>
                <a:gd name="T6" fmla="*/ 216080 w 708025"/>
                <a:gd name="T7" fmla="*/ 27799 h 708025"/>
                <a:gd name="T8" fmla="*/ 175222 w 708025"/>
                <a:gd name="T9" fmla="*/ 48297 h 708025"/>
                <a:gd name="T10" fmla="*/ 137593 w 708025"/>
                <a:gd name="T11" fmla="*/ 73710 h 708025"/>
                <a:gd name="T12" fmla="*/ 103616 w 708025"/>
                <a:gd name="T13" fmla="*/ 103616 h 708025"/>
                <a:gd name="T14" fmla="*/ 73710 w 708025"/>
                <a:gd name="T15" fmla="*/ 137593 h 708025"/>
                <a:gd name="T16" fmla="*/ 48297 w 708025"/>
                <a:gd name="T17" fmla="*/ 175222 h 708025"/>
                <a:gd name="T18" fmla="*/ 27799 w 708025"/>
                <a:gd name="T19" fmla="*/ 216080 h 708025"/>
                <a:gd name="T20" fmla="*/ 12635 w 708025"/>
                <a:gd name="T21" fmla="*/ 259747 h 708025"/>
                <a:gd name="T22" fmla="*/ 3229 w 708025"/>
                <a:gd name="T23" fmla="*/ 305801 h 708025"/>
                <a:gd name="T24" fmla="*/ 0 w 708025"/>
                <a:gd name="T25" fmla="*/ 353822 h 708025"/>
                <a:gd name="T26" fmla="*/ 3229 w 708025"/>
                <a:gd name="T27" fmla="*/ 401842 h 708025"/>
                <a:gd name="T28" fmla="*/ 12635 w 708025"/>
                <a:gd name="T29" fmla="*/ 447896 h 708025"/>
                <a:gd name="T30" fmla="*/ 27799 w 708025"/>
                <a:gd name="T31" fmla="*/ 491563 h 708025"/>
                <a:gd name="T32" fmla="*/ 48297 w 708025"/>
                <a:gd name="T33" fmla="*/ 532421 h 708025"/>
                <a:gd name="T34" fmla="*/ 73710 w 708025"/>
                <a:gd name="T35" fmla="*/ 570050 h 708025"/>
                <a:gd name="T36" fmla="*/ 103616 w 708025"/>
                <a:gd name="T37" fmla="*/ 604027 h 708025"/>
                <a:gd name="T38" fmla="*/ 137593 w 708025"/>
                <a:gd name="T39" fmla="*/ 633933 h 708025"/>
                <a:gd name="T40" fmla="*/ 175222 w 708025"/>
                <a:gd name="T41" fmla="*/ 659346 h 708025"/>
                <a:gd name="T42" fmla="*/ 216080 w 708025"/>
                <a:gd name="T43" fmla="*/ 679844 h 708025"/>
                <a:gd name="T44" fmla="*/ 259747 w 708025"/>
                <a:gd name="T45" fmla="*/ 695008 h 708025"/>
                <a:gd name="T46" fmla="*/ 305801 w 708025"/>
                <a:gd name="T47" fmla="*/ 704414 h 708025"/>
                <a:gd name="T48" fmla="*/ 353822 w 708025"/>
                <a:gd name="T49" fmla="*/ 707643 h 708025"/>
                <a:gd name="T50" fmla="*/ 401842 w 708025"/>
                <a:gd name="T51" fmla="*/ 704414 h 708025"/>
                <a:gd name="T52" fmla="*/ 447896 w 708025"/>
                <a:gd name="T53" fmla="*/ 695008 h 708025"/>
                <a:gd name="T54" fmla="*/ 491563 w 708025"/>
                <a:gd name="T55" fmla="*/ 679844 h 708025"/>
                <a:gd name="T56" fmla="*/ 532421 w 708025"/>
                <a:gd name="T57" fmla="*/ 659346 h 708025"/>
                <a:gd name="T58" fmla="*/ 570050 w 708025"/>
                <a:gd name="T59" fmla="*/ 633933 h 708025"/>
                <a:gd name="T60" fmla="*/ 604027 w 708025"/>
                <a:gd name="T61" fmla="*/ 604027 h 708025"/>
                <a:gd name="T62" fmla="*/ 633933 w 708025"/>
                <a:gd name="T63" fmla="*/ 570050 h 708025"/>
                <a:gd name="T64" fmla="*/ 659346 w 708025"/>
                <a:gd name="T65" fmla="*/ 532421 h 708025"/>
                <a:gd name="T66" fmla="*/ 679844 w 708025"/>
                <a:gd name="T67" fmla="*/ 491563 h 708025"/>
                <a:gd name="T68" fmla="*/ 695008 w 708025"/>
                <a:gd name="T69" fmla="*/ 447896 h 708025"/>
                <a:gd name="T70" fmla="*/ 704414 w 708025"/>
                <a:gd name="T71" fmla="*/ 401842 h 708025"/>
                <a:gd name="T72" fmla="*/ 707643 w 708025"/>
                <a:gd name="T73" fmla="*/ 353822 h 708025"/>
                <a:gd name="T74" fmla="*/ 704414 w 708025"/>
                <a:gd name="T75" fmla="*/ 305801 h 708025"/>
                <a:gd name="T76" fmla="*/ 695008 w 708025"/>
                <a:gd name="T77" fmla="*/ 259747 h 708025"/>
                <a:gd name="T78" fmla="*/ 679844 w 708025"/>
                <a:gd name="T79" fmla="*/ 216080 h 708025"/>
                <a:gd name="T80" fmla="*/ 659346 w 708025"/>
                <a:gd name="T81" fmla="*/ 175222 h 708025"/>
                <a:gd name="T82" fmla="*/ 633933 w 708025"/>
                <a:gd name="T83" fmla="*/ 137593 h 708025"/>
                <a:gd name="T84" fmla="*/ 604027 w 708025"/>
                <a:gd name="T85" fmla="*/ 103616 h 708025"/>
                <a:gd name="T86" fmla="*/ 570050 w 708025"/>
                <a:gd name="T87" fmla="*/ 73710 h 708025"/>
                <a:gd name="T88" fmla="*/ 532421 w 708025"/>
                <a:gd name="T89" fmla="*/ 48297 h 708025"/>
                <a:gd name="T90" fmla="*/ 491563 w 708025"/>
                <a:gd name="T91" fmla="*/ 27799 h 708025"/>
                <a:gd name="T92" fmla="*/ 447896 w 708025"/>
                <a:gd name="T93" fmla="*/ 12635 h 708025"/>
                <a:gd name="T94" fmla="*/ 401842 w 708025"/>
                <a:gd name="T95" fmla="*/ 3229 h 708025"/>
                <a:gd name="T96" fmla="*/ 353822 w 708025"/>
                <a:gd name="T97" fmla="*/ 0 h 7080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08025" h="708025">
                  <a:moveTo>
                    <a:pt x="353822" y="0"/>
                  </a:moveTo>
                  <a:lnTo>
                    <a:pt x="305801" y="3229"/>
                  </a:lnTo>
                  <a:lnTo>
                    <a:pt x="259747" y="12635"/>
                  </a:lnTo>
                  <a:lnTo>
                    <a:pt x="216080" y="27799"/>
                  </a:lnTo>
                  <a:lnTo>
                    <a:pt x="175222" y="48297"/>
                  </a:lnTo>
                  <a:lnTo>
                    <a:pt x="137593" y="73710"/>
                  </a:lnTo>
                  <a:lnTo>
                    <a:pt x="103616" y="103616"/>
                  </a:lnTo>
                  <a:lnTo>
                    <a:pt x="73710" y="137593"/>
                  </a:lnTo>
                  <a:lnTo>
                    <a:pt x="48297" y="175222"/>
                  </a:lnTo>
                  <a:lnTo>
                    <a:pt x="27799" y="216080"/>
                  </a:lnTo>
                  <a:lnTo>
                    <a:pt x="12635" y="259747"/>
                  </a:lnTo>
                  <a:lnTo>
                    <a:pt x="3229" y="305801"/>
                  </a:lnTo>
                  <a:lnTo>
                    <a:pt x="0" y="353822"/>
                  </a:lnTo>
                  <a:lnTo>
                    <a:pt x="3229" y="401842"/>
                  </a:lnTo>
                  <a:lnTo>
                    <a:pt x="12635" y="447896"/>
                  </a:lnTo>
                  <a:lnTo>
                    <a:pt x="27799" y="491563"/>
                  </a:lnTo>
                  <a:lnTo>
                    <a:pt x="48297" y="532421"/>
                  </a:lnTo>
                  <a:lnTo>
                    <a:pt x="73710" y="570050"/>
                  </a:lnTo>
                  <a:lnTo>
                    <a:pt x="103616" y="604027"/>
                  </a:lnTo>
                  <a:lnTo>
                    <a:pt x="137593" y="633933"/>
                  </a:lnTo>
                  <a:lnTo>
                    <a:pt x="175222" y="659346"/>
                  </a:lnTo>
                  <a:lnTo>
                    <a:pt x="216080" y="679844"/>
                  </a:lnTo>
                  <a:lnTo>
                    <a:pt x="259747" y="695008"/>
                  </a:lnTo>
                  <a:lnTo>
                    <a:pt x="305801" y="704414"/>
                  </a:lnTo>
                  <a:lnTo>
                    <a:pt x="353822" y="707643"/>
                  </a:lnTo>
                  <a:lnTo>
                    <a:pt x="401842" y="704414"/>
                  </a:lnTo>
                  <a:lnTo>
                    <a:pt x="447896" y="695008"/>
                  </a:lnTo>
                  <a:lnTo>
                    <a:pt x="491563" y="679844"/>
                  </a:lnTo>
                  <a:lnTo>
                    <a:pt x="532421" y="659346"/>
                  </a:lnTo>
                  <a:lnTo>
                    <a:pt x="570050" y="633933"/>
                  </a:lnTo>
                  <a:lnTo>
                    <a:pt x="604027" y="604027"/>
                  </a:lnTo>
                  <a:lnTo>
                    <a:pt x="633933" y="570050"/>
                  </a:lnTo>
                  <a:lnTo>
                    <a:pt x="659346" y="532421"/>
                  </a:lnTo>
                  <a:lnTo>
                    <a:pt x="679844" y="491563"/>
                  </a:lnTo>
                  <a:lnTo>
                    <a:pt x="695008" y="447896"/>
                  </a:lnTo>
                  <a:lnTo>
                    <a:pt x="704414" y="401842"/>
                  </a:lnTo>
                  <a:lnTo>
                    <a:pt x="707643" y="353822"/>
                  </a:lnTo>
                  <a:lnTo>
                    <a:pt x="704414" y="305801"/>
                  </a:lnTo>
                  <a:lnTo>
                    <a:pt x="695008" y="259747"/>
                  </a:lnTo>
                  <a:lnTo>
                    <a:pt x="679844" y="216080"/>
                  </a:lnTo>
                  <a:lnTo>
                    <a:pt x="659346" y="175222"/>
                  </a:lnTo>
                  <a:lnTo>
                    <a:pt x="633933" y="137593"/>
                  </a:lnTo>
                  <a:lnTo>
                    <a:pt x="604027" y="103616"/>
                  </a:lnTo>
                  <a:lnTo>
                    <a:pt x="570050" y="73710"/>
                  </a:lnTo>
                  <a:lnTo>
                    <a:pt x="532421" y="48297"/>
                  </a:lnTo>
                  <a:lnTo>
                    <a:pt x="491563" y="27799"/>
                  </a:lnTo>
                  <a:lnTo>
                    <a:pt x="447896" y="12635"/>
                  </a:lnTo>
                  <a:lnTo>
                    <a:pt x="401842" y="3229"/>
                  </a:lnTo>
                  <a:lnTo>
                    <a:pt x="353822" y="0"/>
                  </a:lnTo>
                  <a:close/>
                </a:path>
              </a:pathLst>
            </a:custGeom>
            <a:solidFill>
              <a:srgbClr val="3D8752"/>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8389" name="object 21">
              <a:extLst>
                <a:ext uri="{FF2B5EF4-FFF2-40B4-BE49-F238E27FC236}">
                  <a16:creationId xmlns:a16="http://schemas.microsoft.com/office/drawing/2014/main" id="{467707EE-868D-643F-C6EE-CD4B3D32AF6B}"/>
                </a:ext>
              </a:extLst>
            </p:cNvPr>
            <p:cNvSpPr>
              <a:spLocks/>
            </p:cNvSpPr>
            <p:nvPr/>
          </p:nvSpPr>
          <p:spPr bwMode="auto">
            <a:xfrm>
              <a:off x="8071866" y="2582672"/>
              <a:ext cx="708025" cy="708025"/>
            </a:xfrm>
            <a:custGeom>
              <a:avLst/>
              <a:gdLst>
                <a:gd name="T0" fmla="*/ 0 w 708025"/>
                <a:gd name="T1" fmla="*/ 353822 h 708025"/>
                <a:gd name="T2" fmla="*/ 3229 w 708025"/>
                <a:gd name="T3" fmla="*/ 305801 h 708025"/>
                <a:gd name="T4" fmla="*/ 12635 w 708025"/>
                <a:gd name="T5" fmla="*/ 259747 h 708025"/>
                <a:gd name="T6" fmla="*/ 27799 w 708025"/>
                <a:gd name="T7" fmla="*/ 216080 h 708025"/>
                <a:gd name="T8" fmla="*/ 48297 w 708025"/>
                <a:gd name="T9" fmla="*/ 175222 h 708025"/>
                <a:gd name="T10" fmla="*/ 73710 w 708025"/>
                <a:gd name="T11" fmla="*/ 137593 h 708025"/>
                <a:gd name="T12" fmla="*/ 103616 w 708025"/>
                <a:gd name="T13" fmla="*/ 103616 h 708025"/>
                <a:gd name="T14" fmla="*/ 137593 w 708025"/>
                <a:gd name="T15" fmla="*/ 73710 h 708025"/>
                <a:gd name="T16" fmla="*/ 175222 w 708025"/>
                <a:gd name="T17" fmla="*/ 48297 h 708025"/>
                <a:gd name="T18" fmla="*/ 216080 w 708025"/>
                <a:gd name="T19" fmla="*/ 27799 h 708025"/>
                <a:gd name="T20" fmla="*/ 259747 w 708025"/>
                <a:gd name="T21" fmla="*/ 12635 h 708025"/>
                <a:gd name="T22" fmla="*/ 305801 w 708025"/>
                <a:gd name="T23" fmla="*/ 3229 h 708025"/>
                <a:gd name="T24" fmla="*/ 353822 w 708025"/>
                <a:gd name="T25" fmla="*/ 0 h 708025"/>
                <a:gd name="T26" fmla="*/ 401842 w 708025"/>
                <a:gd name="T27" fmla="*/ 3229 h 708025"/>
                <a:gd name="T28" fmla="*/ 447896 w 708025"/>
                <a:gd name="T29" fmla="*/ 12635 h 708025"/>
                <a:gd name="T30" fmla="*/ 491563 w 708025"/>
                <a:gd name="T31" fmla="*/ 27799 h 708025"/>
                <a:gd name="T32" fmla="*/ 532421 w 708025"/>
                <a:gd name="T33" fmla="*/ 48297 h 708025"/>
                <a:gd name="T34" fmla="*/ 570050 w 708025"/>
                <a:gd name="T35" fmla="*/ 73710 h 708025"/>
                <a:gd name="T36" fmla="*/ 604027 w 708025"/>
                <a:gd name="T37" fmla="*/ 103616 h 708025"/>
                <a:gd name="T38" fmla="*/ 633933 w 708025"/>
                <a:gd name="T39" fmla="*/ 137593 h 708025"/>
                <a:gd name="T40" fmla="*/ 659346 w 708025"/>
                <a:gd name="T41" fmla="*/ 175222 h 708025"/>
                <a:gd name="T42" fmla="*/ 679844 w 708025"/>
                <a:gd name="T43" fmla="*/ 216080 h 708025"/>
                <a:gd name="T44" fmla="*/ 695008 w 708025"/>
                <a:gd name="T45" fmla="*/ 259747 h 708025"/>
                <a:gd name="T46" fmla="*/ 704414 w 708025"/>
                <a:gd name="T47" fmla="*/ 305801 h 708025"/>
                <a:gd name="T48" fmla="*/ 707643 w 708025"/>
                <a:gd name="T49" fmla="*/ 353822 h 708025"/>
                <a:gd name="T50" fmla="*/ 704414 w 708025"/>
                <a:gd name="T51" fmla="*/ 401842 h 708025"/>
                <a:gd name="T52" fmla="*/ 695008 w 708025"/>
                <a:gd name="T53" fmla="*/ 447896 h 708025"/>
                <a:gd name="T54" fmla="*/ 679844 w 708025"/>
                <a:gd name="T55" fmla="*/ 491563 h 708025"/>
                <a:gd name="T56" fmla="*/ 659346 w 708025"/>
                <a:gd name="T57" fmla="*/ 532421 h 708025"/>
                <a:gd name="T58" fmla="*/ 633933 w 708025"/>
                <a:gd name="T59" fmla="*/ 570050 h 708025"/>
                <a:gd name="T60" fmla="*/ 604027 w 708025"/>
                <a:gd name="T61" fmla="*/ 604027 h 708025"/>
                <a:gd name="T62" fmla="*/ 570050 w 708025"/>
                <a:gd name="T63" fmla="*/ 633933 h 708025"/>
                <a:gd name="T64" fmla="*/ 532421 w 708025"/>
                <a:gd name="T65" fmla="*/ 659346 h 708025"/>
                <a:gd name="T66" fmla="*/ 491563 w 708025"/>
                <a:gd name="T67" fmla="*/ 679844 h 708025"/>
                <a:gd name="T68" fmla="*/ 447896 w 708025"/>
                <a:gd name="T69" fmla="*/ 695008 h 708025"/>
                <a:gd name="T70" fmla="*/ 401842 w 708025"/>
                <a:gd name="T71" fmla="*/ 704414 h 708025"/>
                <a:gd name="T72" fmla="*/ 353822 w 708025"/>
                <a:gd name="T73" fmla="*/ 707643 h 708025"/>
                <a:gd name="T74" fmla="*/ 305801 w 708025"/>
                <a:gd name="T75" fmla="*/ 704414 h 708025"/>
                <a:gd name="T76" fmla="*/ 259747 w 708025"/>
                <a:gd name="T77" fmla="*/ 695008 h 708025"/>
                <a:gd name="T78" fmla="*/ 216080 w 708025"/>
                <a:gd name="T79" fmla="*/ 679844 h 708025"/>
                <a:gd name="T80" fmla="*/ 175222 w 708025"/>
                <a:gd name="T81" fmla="*/ 659346 h 708025"/>
                <a:gd name="T82" fmla="*/ 137593 w 708025"/>
                <a:gd name="T83" fmla="*/ 633933 h 708025"/>
                <a:gd name="T84" fmla="*/ 103616 w 708025"/>
                <a:gd name="T85" fmla="*/ 604027 h 708025"/>
                <a:gd name="T86" fmla="*/ 73710 w 708025"/>
                <a:gd name="T87" fmla="*/ 570050 h 708025"/>
                <a:gd name="T88" fmla="*/ 48297 w 708025"/>
                <a:gd name="T89" fmla="*/ 532421 h 708025"/>
                <a:gd name="T90" fmla="*/ 27799 w 708025"/>
                <a:gd name="T91" fmla="*/ 491563 h 708025"/>
                <a:gd name="T92" fmla="*/ 12635 w 708025"/>
                <a:gd name="T93" fmla="*/ 447896 h 708025"/>
                <a:gd name="T94" fmla="*/ 3229 w 708025"/>
                <a:gd name="T95" fmla="*/ 401842 h 708025"/>
                <a:gd name="T96" fmla="*/ 0 w 708025"/>
                <a:gd name="T97" fmla="*/ 353822 h 70802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708025" h="708025">
                  <a:moveTo>
                    <a:pt x="0" y="353822"/>
                  </a:moveTo>
                  <a:lnTo>
                    <a:pt x="3229" y="305801"/>
                  </a:lnTo>
                  <a:lnTo>
                    <a:pt x="12635" y="259747"/>
                  </a:lnTo>
                  <a:lnTo>
                    <a:pt x="27799" y="216080"/>
                  </a:lnTo>
                  <a:lnTo>
                    <a:pt x="48297" y="175222"/>
                  </a:lnTo>
                  <a:lnTo>
                    <a:pt x="73710" y="137593"/>
                  </a:lnTo>
                  <a:lnTo>
                    <a:pt x="103616" y="103616"/>
                  </a:lnTo>
                  <a:lnTo>
                    <a:pt x="137593" y="73710"/>
                  </a:lnTo>
                  <a:lnTo>
                    <a:pt x="175222" y="48297"/>
                  </a:lnTo>
                  <a:lnTo>
                    <a:pt x="216080" y="27799"/>
                  </a:lnTo>
                  <a:lnTo>
                    <a:pt x="259747" y="12635"/>
                  </a:lnTo>
                  <a:lnTo>
                    <a:pt x="305801" y="3229"/>
                  </a:lnTo>
                  <a:lnTo>
                    <a:pt x="353822" y="0"/>
                  </a:lnTo>
                  <a:lnTo>
                    <a:pt x="401842" y="3229"/>
                  </a:lnTo>
                  <a:lnTo>
                    <a:pt x="447896" y="12635"/>
                  </a:lnTo>
                  <a:lnTo>
                    <a:pt x="491563" y="27799"/>
                  </a:lnTo>
                  <a:lnTo>
                    <a:pt x="532421" y="48297"/>
                  </a:lnTo>
                  <a:lnTo>
                    <a:pt x="570050" y="73710"/>
                  </a:lnTo>
                  <a:lnTo>
                    <a:pt x="604027" y="103616"/>
                  </a:lnTo>
                  <a:lnTo>
                    <a:pt x="633933" y="137593"/>
                  </a:lnTo>
                  <a:lnTo>
                    <a:pt x="659346" y="175222"/>
                  </a:lnTo>
                  <a:lnTo>
                    <a:pt x="679844" y="216080"/>
                  </a:lnTo>
                  <a:lnTo>
                    <a:pt x="695008" y="259747"/>
                  </a:lnTo>
                  <a:lnTo>
                    <a:pt x="704414" y="305801"/>
                  </a:lnTo>
                  <a:lnTo>
                    <a:pt x="707643" y="353822"/>
                  </a:lnTo>
                  <a:lnTo>
                    <a:pt x="704414" y="401842"/>
                  </a:lnTo>
                  <a:lnTo>
                    <a:pt x="695008" y="447896"/>
                  </a:lnTo>
                  <a:lnTo>
                    <a:pt x="679844" y="491563"/>
                  </a:lnTo>
                  <a:lnTo>
                    <a:pt x="659346" y="532421"/>
                  </a:lnTo>
                  <a:lnTo>
                    <a:pt x="633933" y="570050"/>
                  </a:lnTo>
                  <a:lnTo>
                    <a:pt x="604027" y="604027"/>
                  </a:lnTo>
                  <a:lnTo>
                    <a:pt x="570050" y="633933"/>
                  </a:lnTo>
                  <a:lnTo>
                    <a:pt x="532421" y="659346"/>
                  </a:lnTo>
                  <a:lnTo>
                    <a:pt x="491563" y="679844"/>
                  </a:lnTo>
                  <a:lnTo>
                    <a:pt x="447896" y="695008"/>
                  </a:lnTo>
                  <a:lnTo>
                    <a:pt x="401842" y="704414"/>
                  </a:lnTo>
                  <a:lnTo>
                    <a:pt x="353822" y="707643"/>
                  </a:lnTo>
                  <a:lnTo>
                    <a:pt x="305801" y="704414"/>
                  </a:lnTo>
                  <a:lnTo>
                    <a:pt x="259747" y="695008"/>
                  </a:lnTo>
                  <a:lnTo>
                    <a:pt x="216080" y="679844"/>
                  </a:lnTo>
                  <a:lnTo>
                    <a:pt x="175222" y="659346"/>
                  </a:lnTo>
                  <a:lnTo>
                    <a:pt x="137593" y="633933"/>
                  </a:lnTo>
                  <a:lnTo>
                    <a:pt x="103616" y="604027"/>
                  </a:lnTo>
                  <a:lnTo>
                    <a:pt x="73710" y="570050"/>
                  </a:lnTo>
                  <a:lnTo>
                    <a:pt x="48297" y="532421"/>
                  </a:lnTo>
                  <a:lnTo>
                    <a:pt x="27799" y="491563"/>
                  </a:lnTo>
                  <a:lnTo>
                    <a:pt x="12635" y="447896"/>
                  </a:lnTo>
                  <a:lnTo>
                    <a:pt x="3229" y="401842"/>
                  </a:lnTo>
                  <a:lnTo>
                    <a:pt x="0" y="353822"/>
                  </a:lnTo>
                  <a:close/>
                </a:path>
              </a:pathLst>
            </a:custGeom>
            <a:noFill/>
            <a:ln w="76200">
              <a:solidFill>
                <a:srgbClr val="3D8752"/>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pic>
          <p:nvPicPr>
            <p:cNvPr id="228390" name="object 22">
              <a:extLst>
                <a:ext uri="{FF2B5EF4-FFF2-40B4-BE49-F238E27FC236}">
                  <a16:creationId xmlns:a16="http://schemas.microsoft.com/office/drawing/2014/main" id="{C26ADB3A-7246-5362-2AEE-0DE52A8A27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4216" y="2267711"/>
              <a:ext cx="1234440" cy="150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 name="object 23">
            <a:extLst>
              <a:ext uri="{FF2B5EF4-FFF2-40B4-BE49-F238E27FC236}">
                <a16:creationId xmlns:a16="http://schemas.microsoft.com/office/drawing/2014/main" id="{9EDBEBB8-C349-4B78-C364-F890DA953380}"/>
              </a:ext>
            </a:extLst>
          </p:cNvPr>
          <p:cNvSpPr txBox="1"/>
          <p:nvPr/>
        </p:nvSpPr>
        <p:spPr>
          <a:xfrm>
            <a:off x="5057775" y="2500313"/>
            <a:ext cx="1406525" cy="839787"/>
          </a:xfrm>
          <a:prstGeom prst="rect">
            <a:avLst/>
          </a:prstGeom>
        </p:spPr>
        <p:txBody>
          <a:bodyPr lIns="0" tIns="9525" rIns="0" bIns="0">
            <a:spAutoFit/>
          </a:bodyPr>
          <a:lstStyle/>
          <a:p>
            <a:pPr marL="9525">
              <a:spcBef>
                <a:spcPts val="75"/>
              </a:spcBef>
              <a:tabLst>
                <a:tab pos="544830" algn="l"/>
                <a:tab pos="1135856" algn="l"/>
              </a:tabLst>
              <a:defRPr/>
            </a:pPr>
            <a:r>
              <a:rPr sz="4050" spc="-38" dirty="0">
                <a:solidFill>
                  <a:srgbClr val="FFFFFF"/>
                </a:solidFill>
                <a:latin typeface="Calibri"/>
                <a:cs typeface="Calibri"/>
              </a:rPr>
              <a:t>3</a:t>
            </a:r>
            <a:r>
              <a:rPr sz="4050" dirty="0">
                <a:solidFill>
                  <a:srgbClr val="FFFFFF"/>
                </a:solidFill>
                <a:latin typeface="Calibri"/>
                <a:cs typeface="Calibri"/>
              </a:rPr>
              <a:t>	</a:t>
            </a:r>
            <a:r>
              <a:rPr sz="8100" b="1" spc="-56" baseline="-3472" dirty="0">
                <a:latin typeface="Calibri"/>
                <a:cs typeface="Calibri"/>
              </a:rPr>
              <a:t>+</a:t>
            </a:r>
            <a:r>
              <a:rPr sz="8100" b="1" baseline="-3472" dirty="0">
                <a:latin typeface="Calibri"/>
                <a:cs typeface="Calibri"/>
              </a:rPr>
              <a:t>	</a:t>
            </a:r>
            <a:r>
              <a:rPr sz="6075" spc="-56" baseline="-1543" dirty="0">
                <a:solidFill>
                  <a:srgbClr val="FFFFFF"/>
                </a:solidFill>
                <a:latin typeface="Calibri"/>
                <a:cs typeface="Calibri"/>
              </a:rPr>
              <a:t>2</a:t>
            </a:r>
            <a:endParaRPr sz="6075" baseline="-1543">
              <a:latin typeface="Calibri"/>
              <a:cs typeface="Calibri"/>
            </a:endParaRPr>
          </a:p>
        </p:txBody>
      </p:sp>
      <p:sp>
        <p:nvSpPr>
          <p:cNvPr id="228362" name="object 24">
            <a:extLst>
              <a:ext uri="{FF2B5EF4-FFF2-40B4-BE49-F238E27FC236}">
                <a16:creationId xmlns:a16="http://schemas.microsoft.com/office/drawing/2014/main" id="{C2B99E0E-A643-5085-EDFE-D363521A75E8}"/>
              </a:ext>
            </a:extLst>
          </p:cNvPr>
          <p:cNvSpPr>
            <a:spLocks/>
          </p:cNvSpPr>
          <p:nvPr/>
        </p:nvSpPr>
        <p:spPr bwMode="auto">
          <a:xfrm>
            <a:off x="4505325" y="4025900"/>
            <a:ext cx="1004888" cy="1003300"/>
          </a:xfrm>
          <a:custGeom>
            <a:avLst/>
            <a:gdLst>
              <a:gd name="T0" fmla="*/ 739 w 1341120"/>
              <a:gd name="T1" fmla="*/ 0 h 1337945"/>
              <a:gd name="T2" fmla="*/ 0 w 1341120"/>
              <a:gd name="T3" fmla="*/ 0 h 1337945"/>
              <a:gd name="T4" fmla="*/ 0 w 1341120"/>
              <a:gd name="T5" fmla="*/ 751 h 1337945"/>
              <a:gd name="T6" fmla="*/ 739 w 1341120"/>
              <a:gd name="T7" fmla="*/ 751 h 1337945"/>
              <a:gd name="T8" fmla="*/ 739 w 1341120"/>
              <a:gd name="T9" fmla="*/ 0 h 1337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1120" h="1337945">
                <a:moveTo>
                  <a:pt x="1340992" y="0"/>
                </a:moveTo>
                <a:lnTo>
                  <a:pt x="0" y="0"/>
                </a:lnTo>
                <a:lnTo>
                  <a:pt x="0" y="1337564"/>
                </a:lnTo>
                <a:lnTo>
                  <a:pt x="1340992" y="1337564"/>
                </a:lnTo>
                <a:lnTo>
                  <a:pt x="1340992" y="0"/>
                </a:lnTo>
                <a:close/>
              </a:path>
            </a:pathLst>
          </a:custGeom>
          <a:solidFill>
            <a:srgbClr val="D3EBD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8363" name="object 25">
            <a:extLst>
              <a:ext uri="{FF2B5EF4-FFF2-40B4-BE49-F238E27FC236}">
                <a16:creationId xmlns:a16="http://schemas.microsoft.com/office/drawing/2014/main" id="{1ADF5788-E10A-F718-3545-EE2567322639}"/>
              </a:ext>
            </a:extLst>
          </p:cNvPr>
          <p:cNvSpPr>
            <a:spLocks/>
          </p:cNvSpPr>
          <p:nvPr/>
        </p:nvSpPr>
        <p:spPr bwMode="auto">
          <a:xfrm>
            <a:off x="6037263" y="4027488"/>
            <a:ext cx="1006475" cy="1003300"/>
          </a:xfrm>
          <a:custGeom>
            <a:avLst/>
            <a:gdLst>
              <a:gd name="T0" fmla="*/ 770 w 1341120"/>
              <a:gd name="T1" fmla="*/ 0 h 1337945"/>
              <a:gd name="T2" fmla="*/ 0 w 1341120"/>
              <a:gd name="T3" fmla="*/ 0 h 1337945"/>
              <a:gd name="T4" fmla="*/ 0 w 1341120"/>
              <a:gd name="T5" fmla="*/ 751 h 1337945"/>
              <a:gd name="T6" fmla="*/ 770 w 1341120"/>
              <a:gd name="T7" fmla="*/ 751 h 1337945"/>
              <a:gd name="T8" fmla="*/ 770 w 1341120"/>
              <a:gd name="T9" fmla="*/ 0 h 1337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1120" h="1337945">
                <a:moveTo>
                  <a:pt x="1340993" y="0"/>
                </a:moveTo>
                <a:lnTo>
                  <a:pt x="0" y="0"/>
                </a:lnTo>
                <a:lnTo>
                  <a:pt x="0" y="1337564"/>
                </a:lnTo>
                <a:lnTo>
                  <a:pt x="1340993" y="1337564"/>
                </a:lnTo>
                <a:lnTo>
                  <a:pt x="1340993" y="0"/>
                </a:lnTo>
                <a:close/>
              </a:path>
            </a:pathLst>
          </a:custGeom>
          <a:solidFill>
            <a:srgbClr val="D3EBD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8364" name="object 26">
            <a:extLst>
              <a:ext uri="{FF2B5EF4-FFF2-40B4-BE49-F238E27FC236}">
                <a16:creationId xmlns:a16="http://schemas.microsoft.com/office/drawing/2014/main" id="{BD1353C4-ADD6-819E-615E-544E5D59FC6D}"/>
              </a:ext>
            </a:extLst>
          </p:cNvPr>
          <p:cNvSpPr>
            <a:spLocks/>
          </p:cNvSpPr>
          <p:nvPr/>
        </p:nvSpPr>
        <p:spPr bwMode="auto">
          <a:xfrm>
            <a:off x="7543800" y="4006850"/>
            <a:ext cx="1004888" cy="1004888"/>
          </a:xfrm>
          <a:custGeom>
            <a:avLst/>
            <a:gdLst>
              <a:gd name="T0" fmla="*/ 739 w 1341120"/>
              <a:gd name="T1" fmla="*/ 0 h 1337945"/>
              <a:gd name="T2" fmla="*/ 0 w 1341120"/>
              <a:gd name="T3" fmla="*/ 0 h 1337945"/>
              <a:gd name="T4" fmla="*/ 0 w 1341120"/>
              <a:gd name="T5" fmla="*/ 783 h 1337945"/>
              <a:gd name="T6" fmla="*/ 739 w 1341120"/>
              <a:gd name="T7" fmla="*/ 783 h 1337945"/>
              <a:gd name="T8" fmla="*/ 739 w 1341120"/>
              <a:gd name="T9" fmla="*/ 0 h 13379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1120" h="1337945">
                <a:moveTo>
                  <a:pt x="1340993" y="0"/>
                </a:moveTo>
                <a:lnTo>
                  <a:pt x="0" y="0"/>
                </a:lnTo>
                <a:lnTo>
                  <a:pt x="0" y="1337564"/>
                </a:lnTo>
                <a:lnTo>
                  <a:pt x="1340993" y="1337564"/>
                </a:lnTo>
                <a:lnTo>
                  <a:pt x="1340993" y="0"/>
                </a:lnTo>
                <a:close/>
              </a:path>
            </a:pathLst>
          </a:custGeom>
          <a:solidFill>
            <a:srgbClr val="D3EBDB"/>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8365" name="object 27">
            <a:extLst>
              <a:ext uri="{FF2B5EF4-FFF2-40B4-BE49-F238E27FC236}">
                <a16:creationId xmlns:a16="http://schemas.microsoft.com/office/drawing/2014/main" id="{CB353244-A5BD-665C-3BDD-04CF4C9A34D1}"/>
              </a:ext>
            </a:extLst>
          </p:cNvPr>
          <p:cNvSpPr txBox="1">
            <a:spLocks noChangeArrowheads="1"/>
          </p:cNvSpPr>
          <p:nvPr/>
        </p:nvSpPr>
        <p:spPr bwMode="auto">
          <a:xfrm>
            <a:off x="7543800" y="4006850"/>
            <a:ext cx="1004888" cy="315913"/>
          </a:xfrm>
          <a:prstGeom prst="rect">
            <a:avLst/>
          </a:prstGeom>
          <a:solidFill>
            <a:srgbClr val="D3EBD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marL="2714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ts val="2138"/>
              </a:lnSpc>
              <a:spcBef>
                <a:spcPts val="363"/>
              </a:spcBef>
              <a:buClrTx/>
              <a:buSzTx/>
              <a:buFontTx/>
              <a:buNone/>
            </a:pPr>
            <a:r>
              <a:rPr lang="zh-TW" altLang="zh-TW" sz="1800" b="1">
                <a:latin typeface="微軟正黑體" panose="020B0604030504040204" pitchFamily="34" charset="-120"/>
                <a:ea typeface="微軟正黑體" panose="020B0604030504040204" pitchFamily="34" charset="-120"/>
              </a:rPr>
              <a:t>離校</a:t>
            </a:r>
            <a:endParaRPr lang="zh-TW" altLang="zh-TW" sz="1800">
              <a:latin typeface="微軟正黑體" panose="020B0604030504040204" pitchFamily="34" charset="-120"/>
              <a:ea typeface="微軟正黑體" panose="020B0604030504040204" pitchFamily="34" charset="-120"/>
            </a:endParaRPr>
          </a:p>
        </p:txBody>
      </p:sp>
      <p:sp>
        <p:nvSpPr>
          <p:cNvPr id="228366" name="object 28">
            <a:extLst>
              <a:ext uri="{FF2B5EF4-FFF2-40B4-BE49-F238E27FC236}">
                <a16:creationId xmlns:a16="http://schemas.microsoft.com/office/drawing/2014/main" id="{BBA0A7C5-F364-8F33-0510-021D1ADDC068}"/>
              </a:ext>
            </a:extLst>
          </p:cNvPr>
          <p:cNvSpPr txBox="1">
            <a:spLocks noChangeArrowheads="1"/>
          </p:cNvSpPr>
          <p:nvPr/>
        </p:nvSpPr>
        <p:spPr bwMode="auto">
          <a:xfrm>
            <a:off x="7543800" y="4325938"/>
            <a:ext cx="1004888" cy="271462"/>
          </a:xfrm>
          <a:prstGeom prst="rect">
            <a:avLst/>
          </a:prstGeom>
          <a:solidFill>
            <a:srgbClr val="D3EBD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2381" rIns="0" bIns="0">
            <a:spAutoFit/>
          </a:bodyPr>
          <a:lstStyle>
            <a:lvl1pPr marL="20320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ts val="2050"/>
              </a:lnSpc>
              <a:spcBef>
                <a:spcPts val="25"/>
              </a:spcBef>
              <a:buClrTx/>
              <a:buSzTx/>
              <a:buFontTx/>
              <a:buNone/>
            </a:pPr>
            <a:r>
              <a:rPr lang="zh-TW" altLang="zh-TW" sz="1800" b="1">
                <a:latin typeface="微軟正黑體" panose="020B0604030504040204" pitchFamily="34" charset="-120"/>
                <a:ea typeface="微軟正黑體" panose="020B0604030504040204" pitchFamily="34" charset="-120"/>
              </a:rPr>
              <a:t>3年考</a:t>
            </a:r>
            <a:endParaRPr lang="zh-TW" altLang="zh-TW" sz="1800">
              <a:latin typeface="微軟正黑體" panose="020B0604030504040204" pitchFamily="34" charset="-120"/>
              <a:ea typeface="微軟正黑體" panose="020B0604030504040204" pitchFamily="34" charset="-120"/>
            </a:endParaRPr>
          </a:p>
        </p:txBody>
      </p:sp>
      <p:sp>
        <p:nvSpPr>
          <p:cNvPr id="228367" name="object 29">
            <a:extLst>
              <a:ext uri="{FF2B5EF4-FFF2-40B4-BE49-F238E27FC236}">
                <a16:creationId xmlns:a16="http://schemas.microsoft.com/office/drawing/2014/main" id="{9D4A3DFA-7044-A024-44C3-54EE95F71423}"/>
              </a:ext>
            </a:extLst>
          </p:cNvPr>
          <p:cNvSpPr txBox="1">
            <a:spLocks noChangeArrowheads="1"/>
          </p:cNvSpPr>
          <p:nvPr/>
        </p:nvSpPr>
        <p:spPr bwMode="auto">
          <a:xfrm>
            <a:off x="7543800" y="4587875"/>
            <a:ext cx="1004888" cy="409575"/>
          </a:xfrm>
          <a:prstGeom prst="rect">
            <a:avLst/>
          </a:prstGeom>
          <a:solidFill>
            <a:srgbClr val="D3EBD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marL="1682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ts val="3238"/>
              </a:lnSpc>
              <a:spcBef>
                <a:spcPct val="0"/>
              </a:spcBef>
              <a:buClrTx/>
              <a:buSzTx/>
              <a:buFontTx/>
              <a:buNone/>
            </a:pPr>
            <a:r>
              <a:rPr lang="zh-TW" altLang="zh-TW" sz="2700" b="1">
                <a:solidFill>
                  <a:srgbClr val="5B9BD4"/>
                </a:solidFill>
                <a:latin typeface="微軟正黑體" panose="020B0604030504040204" pitchFamily="34" charset="-120"/>
                <a:ea typeface="微軟正黑體" panose="020B0604030504040204" pitchFamily="34" charset="-120"/>
              </a:rPr>
              <a:t>碩士</a:t>
            </a:r>
            <a:endParaRPr lang="zh-TW" altLang="zh-TW" sz="2700">
              <a:latin typeface="微軟正黑體" panose="020B0604030504040204" pitchFamily="34" charset="-120"/>
              <a:ea typeface="微軟正黑體" panose="020B0604030504040204" pitchFamily="34" charset="-120"/>
            </a:endParaRPr>
          </a:p>
        </p:txBody>
      </p:sp>
      <p:sp>
        <p:nvSpPr>
          <p:cNvPr id="228368" name="object 30">
            <a:extLst>
              <a:ext uri="{FF2B5EF4-FFF2-40B4-BE49-F238E27FC236}">
                <a16:creationId xmlns:a16="http://schemas.microsoft.com/office/drawing/2014/main" id="{9BC859BB-6AA0-36D4-E7BC-224472AD69FC}"/>
              </a:ext>
            </a:extLst>
          </p:cNvPr>
          <p:cNvSpPr txBox="1">
            <a:spLocks noChangeArrowheads="1"/>
          </p:cNvSpPr>
          <p:nvPr/>
        </p:nvSpPr>
        <p:spPr bwMode="auto">
          <a:xfrm>
            <a:off x="3008313" y="4021138"/>
            <a:ext cx="1004887" cy="896937"/>
          </a:xfrm>
          <a:prstGeom prst="rect">
            <a:avLst/>
          </a:prstGeom>
          <a:solidFill>
            <a:srgbClr val="D3EBD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57163" rIns="0" bIns="0">
            <a:spAutoFit/>
          </a:bodyPr>
          <a:lstStyle>
            <a:lvl1pPr marL="2000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238"/>
              </a:spcBef>
              <a:buClrTx/>
              <a:buSzTx/>
              <a:buFontTx/>
              <a:buNone/>
            </a:pPr>
            <a:r>
              <a:rPr lang="zh-TW" altLang="zh-TW" sz="2400" b="1">
                <a:latin typeface="微軟正黑體" panose="020B0604030504040204" pitchFamily="34" charset="-120"/>
                <a:ea typeface="微軟正黑體" panose="020B0604030504040204" pitchFamily="34" charset="-120"/>
              </a:rPr>
              <a:t>直接就業</a:t>
            </a:r>
            <a:endParaRPr lang="zh-TW" altLang="zh-TW" sz="2400">
              <a:latin typeface="微軟正黑體" panose="020B0604030504040204" pitchFamily="34" charset="-120"/>
              <a:ea typeface="微軟正黑體" panose="020B0604030504040204" pitchFamily="34" charset="-120"/>
            </a:endParaRPr>
          </a:p>
        </p:txBody>
      </p:sp>
      <p:pic>
        <p:nvPicPr>
          <p:cNvPr id="228369" name="object 31">
            <a:extLst>
              <a:ext uri="{FF2B5EF4-FFF2-40B4-BE49-F238E27FC236}">
                <a16:creationId xmlns:a16="http://schemas.microsoft.com/office/drawing/2014/main" id="{FD18635B-AD7A-1897-730D-3F9CC9ACB7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1863" y="3694113"/>
            <a:ext cx="4589462" cy="25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70" name="object 32">
            <a:extLst>
              <a:ext uri="{FF2B5EF4-FFF2-40B4-BE49-F238E27FC236}">
                <a16:creationId xmlns:a16="http://schemas.microsoft.com/office/drawing/2014/main" id="{C5440C49-F3AF-619A-CCD2-578A376B2762}"/>
              </a:ext>
            </a:extLst>
          </p:cNvPr>
          <p:cNvSpPr txBox="1">
            <a:spLocks noChangeArrowheads="1"/>
          </p:cNvSpPr>
          <p:nvPr/>
        </p:nvSpPr>
        <p:spPr bwMode="auto">
          <a:xfrm>
            <a:off x="4379913" y="3954463"/>
            <a:ext cx="1228725" cy="1922462"/>
          </a:xfrm>
          <a:prstGeom prst="rect">
            <a:avLst/>
          </a:prstGeom>
          <a:noFill/>
          <a:ln w="38100">
            <a:solidFill>
              <a:srgbClr val="A0ACB1"/>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marL="5873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lnSpc>
                <a:spcPts val="3913"/>
              </a:lnSpc>
              <a:spcBef>
                <a:spcPct val="0"/>
              </a:spcBef>
              <a:buClrTx/>
              <a:buSzTx/>
              <a:buFontTx/>
              <a:buNone/>
            </a:pPr>
            <a:r>
              <a:rPr lang="zh-TW" altLang="zh-TW" sz="5400" b="1">
                <a:latin typeface="Calibri" panose="020F0502020204030204" pitchFamily="34" charset="0"/>
                <a:cs typeface="Calibri" panose="020F0502020204030204" pitchFamily="34" charset="0"/>
              </a:rPr>
              <a:t>+</a:t>
            </a:r>
            <a:endParaRPr lang="zh-TW" altLang="zh-TW" sz="5400">
              <a:latin typeface="Calibri" panose="020F0502020204030204" pitchFamily="34" charset="0"/>
              <a:cs typeface="Calibri" panose="020F0502020204030204" pitchFamily="34" charset="0"/>
            </a:endParaRPr>
          </a:p>
          <a:p>
            <a:pPr algn="ctr">
              <a:lnSpc>
                <a:spcPts val="4713"/>
              </a:lnSpc>
              <a:spcBef>
                <a:spcPct val="0"/>
              </a:spcBef>
              <a:buClrTx/>
              <a:buSzTx/>
              <a:buFontTx/>
              <a:buNone/>
            </a:pPr>
            <a:r>
              <a:rPr lang="zh-TW" altLang="zh-TW" sz="4900">
                <a:solidFill>
                  <a:srgbClr val="5B9BD4"/>
                </a:solidFill>
                <a:latin typeface="Calibri" panose="020F0502020204030204" pitchFamily="34" charset="0"/>
                <a:cs typeface="Calibri" panose="020F0502020204030204" pitchFamily="34" charset="0"/>
              </a:rPr>
              <a:t>2N</a:t>
            </a:r>
            <a:endParaRPr lang="zh-TW" altLang="zh-TW" sz="4900">
              <a:latin typeface="Calibri" panose="020F0502020204030204" pitchFamily="34" charset="0"/>
              <a:cs typeface="Calibri" panose="020F0502020204030204" pitchFamily="34" charset="0"/>
            </a:endParaRPr>
          </a:p>
          <a:p>
            <a:pPr algn="ctr">
              <a:spcBef>
                <a:spcPts val="1050"/>
              </a:spcBef>
              <a:buClrTx/>
              <a:buSzTx/>
              <a:buFontTx/>
              <a:buNone/>
            </a:pPr>
            <a:r>
              <a:rPr lang="zh-TW" altLang="zh-TW" sz="1500" b="1">
                <a:solidFill>
                  <a:srgbClr val="5B9BD4"/>
                </a:solidFill>
                <a:latin typeface="微軟正黑體" panose="020B0604030504040204" pitchFamily="34" charset="-120"/>
                <a:ea typeface="微軟正黑體" panose="020B0604030504040204" pitchFamily="34" charset="-120"/>
              </a:rPr>
              <a:t>就業且於 二技進修部在職進修</a:t>
            </a:r>
            <a:endParaRPr lang="zh-TW" altLang="zh-TW" sz="1500">
              <a:latin typeface="微軟正黑體" panose="020B0604030504040204" pitchFamily="34" charset="-120"/>
              <a:ea typeface="微軟正黑體" panose="020B0604030504040204" pitchFamily="34" charset="-120"/>
            </a:endParaRPr>
          </a:p>
        </p:txBody>
      </p:sp>
      <p:sp>
        <p:nvSpPr>
          <p:cNvPr id="228371" name="object 33">
            <a:extLst>
              <a:ext uri="{FF2B5EF4-FFF2-40B4-BE49-F238E27FC236}">
                <a16:creationId xmlns:a16="http://schemas.microsoft.com/office/drawing/2014/main" id="{7E1D67A3-2380-9D0E-FB7B-68BADF88E902}"/>
              </a:ext>
            </a:extLst>
          </p:cNvPr>
          <p:cNvSpPr txBox="1">
            <a:spLocks noChangeArrowheads="1"/>
          </p:cNvSpPr>
          <p:nvPr/>
        </p:nvSpPr>
        <p:spPr bwMode="auto">
          <a:xfrm>
            <a:off x="5921375" y="3948113"/>
            <a:ext cx="1228725" cy="1820862"/>
          </a:xfrm>
          <a:prstGeom prst="rect">
            <a:avLst/>
          </a:prstGeom>
          <a:noFill/>
          <a:ln w="38100">
            <a:solidFill>
              <a:srgbClr val="5B9BD4"/>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lnSpc>
                <a:spcPts val="4100"/>
              </a:lnSpc>
              <a:spcBef>
                <a:spcPct val="0"/>
              </a:spcBef>
              <a:buClrTx/>
              <a:buSzTx/>
              <a:buFontTx/>
              <a:buNone/>
            </a:pPr>
            <a:r>
              <a:rPr lang="zh-TW" altLang="zh-TW" sz="5400" b="1">
                <a:latin typeface="Calibri" panose="020F0502020204030204" pitchFamily="34" charset="0"/>
                <a:cs typeface="Calibri" panose="020F0502020204030204" pitchFamily="34" charset="0"/>
              </a:rPr>
              <a:t>+</a:t>
            </a:r>
            <a:endParaRPr lang="zh-TW" altLang="zh-TW" sz="5400">
              <a:latin typeface="Calibri" panose="020F0502020204030204" pitchFamily="34" charset="0"/>
              <a:cs typeface="Calibri" panose="020F0502020204030204" pitchFamily="34" charset="0"/>
            </a:endParaRPr>
          </a:p>
          <a:p>
            <a:pPr algn="ctr">
              <a:lnSpc>
                <a:spcPts val="4788"/>
              </a:lnSpc>
              <a:spcBef>
                <a:spcPct val="0"/>
              </a:spcBef>
              <a:buClrTx/>
              <a:buSzTx/>
              <a:buFontTx/>
              <a:buNone/>
            </a:pPr>
            <a:r>
              <a:rPr lang="zh-TW" altLang="zh-TW" sz="4900">
                <a:solidFill>
                  <a:srgbClr val="5B9BD4"/>
                </a:solidFill>
                <a:latin typeface="Calibri" panose="020F0502020204030204" pitchFamily="34" charset="0"/>
                <a:cs typeface="Calibri" panose="020F0502020204030204" pitchFamily="34" charset="0"/>
              </a:rPr>
              <a:t>2</a:t>
            </a:r>
            <a:endParaRPr lang="zh-TW" altLang="zh-TW" sz="4900">
              <a:latin typeface="Calibri" panose="020F0502020204030204" pitchFamily="34" charset="0"/>
              <a:cs typeface="Calibri" panose="020F0502020204030204" pitchFamily="34" charset="0"/>
            </a:endParaRPr>
          </a:p>
          <a:p>
            <a:pPr algn="ctr">
              <a:spcBef>
                <a:spcPts val="1725"/>
              </a:spcBef>
              <a:buClrTx/>
              <a:buSzTx/>
              <a:buFontTx/>
              <a:buNone/>
            </a:pPr>
            <a:r>
              <a:rPr lang="zh-TW" altLang="zh-TW" sz="1500" b="1">
                <a:solidFill>
                  <a:srgbClr val="5B9BD4"/>
                </a:solidFill>
                <a:latin typeface="微軟正黑體" panose="020B0604030504040204" pitchFamily="34" charset="-120"/>
                <a:ea typeface="微軟正黑體" panose="020B0604030504040204" pitchFamily="34" charset="-120"/>
              </a:rPr>
              <a:t>升讀</a:t>
            </a:r>
            <a:endParaRPr lang="zh-TW" altLang="zh-TW" sz="1500">
              <a:latin typeface="微軟正黑體" panose="020B0604030504040204" pitchFamily="34" charset="-120"/>
              <a:ea typeface="微軟正黑體" panose="020B0604030504040204" pitchFamily="34" charset="-120"/>
            </a:endParaRPr>
          </a:p>
          <a:p>
            <a:pPr algn="ctr">
              <a:spcBef>
                <a:spcPct val="0"/>
              </a:spcBef>
              <a:buClrTx/>
              <a:buSzTx/>
              <a:buFontTx/>
              <a:buNone/>
            </a:pPr>
            <a:r>
              <a:rPr lang="zh-TW" altLang="zh-TW" sz="1500" b="1">
                <a:solidFill>
                  <a:srgbClr val="5B9BD4"/>
                </a:solidFill>
                <a:latin typeface="微軟正黑體" panose="020B0604030504040204" pitchFamily="34" charset="-120"/>
                <a:ea typeface="微軟正黑體" panose="020B0604030504040204" pitchFamily="34" charset="-120"/>
              </a:rPr>
              <a:t>二技日間部</a:t>
            </a:r>
            <a:endParaRPr lang="zh-TW" altLang="zh-TW" sz="1500">
              <a:latin typeface="微軟正黑體" panose="020B0604030504040204" pitchFamily="34" charset="-120"/>
              <a:ea typeface="微軟正黑體" panose="020B0604030504040204" pitchFamily="34" charset="-120"/>
            </a:endParaRPr>
          </a:p>
        </p:txBody>
      </p:sp>
      <p:sp>
        <p:nvSpPr>
          <p:cNvPr id="228372" name="object 34">
            <a:extLst>
              <a:ext uri="{FF2B5EF4-FFF2-40B4-BE49-F238E27FC236}">
                <a16:creationId xmlns:a16="http://schemas.microsoft.com/office/drawing/2014/main" id="{E051368E-D0A4-54C6-DC35-1D0CE655AA5A}"/>
              </a:ext>
            </a:extLst>
          </p:cNvPr>
          <p:cNvSpPr txBox="1">
            <a:spLocks noChangeArrowheads="1"/>
          </p:cNvSpPr>
          <p:nvPr/>
        </p:nvSpPr>
        <p:spPr bwMode="auto">
          <a:xfrm>
            <a:off x="7653338" y="5183188"/>
            <a:ext cx="782637"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b="1">
                <a:solidFill>
                  <a:srgbClr val="5B9BD4"/>
                </a:solidFill>
                <a:latin typeface="微軟正黑體" panose="020B0604030504040204" pitchFamily="34" charset="-120"/>
                <a:ea typeface="微軟正黑體" panose="020B0604030504040204" pitchFamily="34" charset="-120"/>
              </a:rPr>
              <a:t>二專畢業</a:t>
            </a:r>
            <a:endParaRPr lang="zh-TW" altLang="zh-TW" sz="1500">
              <a:latin typeface="微軟正黑體" panose="020B0604030504040204" pitchFamily="34" charset="-120"/>
              <a:ea typeface="微軟正黑體" panose="020B0604030504040204" pitchFamily="34" charset="-120"/>
            </a:endParaRPr>
          </a:p>
        </p:txBody>
      </p:sp>
      <p:sp>
        <p:nvSpPr>
          <p:cNvPr id="228373" name="object 35">
            <a:extLst>
              <a:ext uri="{FF2B5EF4-FFF2-40B4-BE49-F238E27FC236}">
                <a16:creationId xmlns:a16="http://schemas.microsoft.com/office/drawing/2014/main" id="{1568DC60-4324-F7BE-F545-D9B3AB7CABE3}"/>
              </a:ext>
            </a:extLst>
          </p:cNvPr>
          <p:cNvSpPr txBox="1">
            <a:spLocks noChangeArrowheads="1"/>
          </p:cNvSpPr>
          <p:nvPr/>
        </p:nvSpPr>
        <p:spPr bwMode="auto">
          <a:xfrm>
            <a:off x="7556500" y="5640388"/>
            <a:ext cx="973138"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b="1">
                <a:solidFill>
                  <a:srgbClr val="5B9BD4"/>
                </a:solidFill>
                <a:latin typeface="微軟正黑體" panose="020B0604030504040204" pitchFamily="34" charset="-120"/>
                <a:ea typeface="微軟正黑體" panose="020B0604030504040204" pitchFamily="34" charset="-120"/>
              </a:rPr>
              <a:t>可報考碩一</a:t>
            </a:r>
            <a:endParaRPr lang="zh-TW" altLang="zh-TW" sz="1500">
              <a:latin typeface="微軟正黑體" panose="020B0604030504040204" pitchFamily="34" charset="-120"/>
              <a:ea typeface="微軟正黑體" panose="020B0604030504040204" pitchFamily="34" charset="-120"/>
            </a:endParaRPr>
          </a:p>
        </p:txBody>
      </p:sp>
      <p:sp>
        <p:nvSpPr>
          <p:cNvPr id="228374" name="object 36">
            <a:extLst>
              <a:ext uri="{FF2B5EF4-FFF2-40B4-BE49-F238E27FC236}">
                <a16:creationId xmlns:a16="http://schemas.microsoft.com/office/drawing/2014/main" id="{2890B243-8046-863F-FD32-FA7F221D68F4}"/>
              </a:ext>
            </a:extLst>
          </p:cNvPr>
          <p:cNvSpPr txBox="1">
            <a:spLocks noChangeArrowheads="1"/>
          </p:cNvSpPr>
          <p:nvPr/>
        </p:nvSpPr>
        <p:spPr bwMode="auto">
          <a:xfrm>
            <a:off x="2900363" y="3941763"/>
            <a:ext cx="1228725" cy="1717675"/>
          </a:xfrm>
          <a:prstGeom prst="rect">
            <a:avLst/>
          </a:prstGeom>
          <a:noFill/>
          <a:ln w="38100">
            <a:solidFill>
              <a:srgbClr val="5B9BD4"/>
            </a:solidFill>
            <a:miter lim="800000"/>
            <a:headEnd/>
            <a:tailEnd/>
          </a:ln>
          <a:extLst>
            <a:ext uri="{909E8E84-426E-40DD-AFC4-6F175D3DCCD1}">
              <a14:hiddenFill xmlns:a14="http://schemas.microsoft.com/office/drawing/2010/main">
                <a:solidFill>
                  <a:srgbClr val="FFFFFF"/>
                </a:solidFill>
              </a14:hiddenFill>
            </a:ext>
          </a:extLst>
        </p:spPr>
        <p:txBody>
          <a:bodyPr lIns="0" tIns="0"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endParaRPr lang="zh-TW" altLang="zh-TW" sz="1500">
              <a:latin typeface="Times New Roman" panose="02020603050405020304" pitchFamily="18" charset="0"/>
              <a:cs typeface="Times New Roman" panose="02020603050405020304" pitchFamily="18" charset="0"/>
            </a:endParaRPr>
          </a:p>
          <a:p>
            <a:pPr>
              <a:spcBef>
                <a:spcPct val="0"/>
              </a:spcBef>
              <a:buClrTx/>
              <a:buSzTx/>
              <a:buFontTx/>
              <a:buNone/>
            </a:pPr>
            <a:endParaRPr lang="zh-TW" altLang="zh-TW" sz="1500">
              <a:latin typeface="Times New Roman" panose="02020603050405020304" pitchFamily="18" charset="0"/>
              <a:cs typeface="Times New Roman" panose="02020603050405020304" pitchFamily="18" charset="0"/>
            </a:endParaRPr>
          </a:p>
          <a:p>
            <a:pPr>
              <a:spcBef>
                <a:spcPct val="0"/>
              </a:spcBef>
              <a:buClrTx/>
              <a:buSzTx/>
              <a:buFontTx/>
              <a:buNone/>
            </a:pPr>
            <a:endParaRPr lang="zh-TW" altLang="zh-TW" sz="1500">
              <a:latin typeface="Times New Roman" panose="02020603050405020304" pitchFamily="18" charset="0"/>
              <a:cs typeface="Times New Roman" panose="02020603050405020304" pitchFamily="18" charset="0"/>
            </a:endParaRPr>
          </a:p>
          <a:p>
            <a:pPr>
              <a:spcBef>
                <a:spcPct val="0"/>
              </a:spcBef>
              <a:buClrTx/>
              <a:buSzTx/>
              <a:buFontTx/>
              <a:buNone/>
            </a:pPr>
            <a:endParaRPr lang="zh-TW" altLang="zh-TW" sz="1500">
              <a:latin typeface="Times New Roman" panose="02020603050405020304" pitchFamily="18" charset="0"/>
              <a:cs typeface="Times New Roman" panose="02020603050405020304" pitchFamily="18" charset="0"/>
            </a:endParaRPr>
          </a:p>
          <a:p>
            <a:pPr>
              <a:spcBef>
                <a:spcPct val="0"/>
              </a:spcBef>
              <a:buClrTx/>
              <a:buSzTx/>
              <a:buFontTx/>
              <a:buNone/>
            </a:pPr>
            <a:endParaRPr lang="zh-TW" altLang="zh-TW" sz="1500">
              <a:latin typeface="Times New Roman" panose="02020603050405020304" pitchFamily="18" charset="0"/>
              <a:cs typeface="Times New Roman" panose="02020603050405020304" pitchFamily="18" charset="0"/>
            </a:endParaRPr>
          </a:p>
          <a:p>
            <a:pPr>
              <a:spcBef>
                <a:spcPts val="838"/>
              </a:spcBef>
              <a:buClrTx/>
              <a:buSzTx/>
              <a:buFontTx/>
              <a:buNone/>
            </a:pPr>
            <a:endParaRPr lang="zh-TW" altLang="zh-TW" sz="1500">
              <a:latin typeface="Times New Roman" panose="02020603050405020304" pitchFamily="18" charset="0"/>
              <a:cs typeface="Times New Roman" panose="02020603050405020304" pitchFamily="18" charset="0"/>
            </a:endParaRPr>
          </a:p>
          <a:p>
            <a:pPr>
              <a:spcBef>
                <a:spcPct val="0"/>
              </a:spcBef>
              <a:buClrTx/>
              <a:buSzTx/>
              <a:buFontTx/>
              <a:buNone/>
            </a:pPr>
            <a:r>
              <a:rPr lang="zh-TW" altLang="zh-TW" sz="1500" b="1">
                <a:solidFill>
                  <a:srgbClr val="5B9BD4"/>
                </a:solidFill>
                <a:latin typeface="微軟正黑體" panose="020B0604030504040204" pitchFamily="34" charset="-120"/>
                <a:ea typeface="微軟正黑體" panose="020B0604030504040204" pitchFamily="34" charset="-120"/>
              </a:rPr>
              <a:t>畢業即就業</a:t>
            </a:r>
            <a:endParaRPr lang="zh-TW" altLang="zh-TW" sz="1500">
              <a:latin typeface="微軟正黑體" panose="020B0604030504040204" pitchFamily="34" charset="-120"/>
              <a:ea typeface="微軟正黑體" panose="020B0604030504040204" pitchFamily="34" charset="-120"/>
            </a:endParaRPr>
          </a:p>
        </p:txBody>
      </p:sp>
      <p:grpSp>
        <p:nvGrpSpPr>
          <p:cNvPr id="228375" name="object 37">
            <a:extLst>
              <a:ext uri="{FF2B5EF4-FFF2-40B4-BE49-F238E27FC236}">
                <a16:creationId xmlns:a16="http://schemas.microsoft.com/office/drawing/2014/main" id="{06BC18B1-493E-A99C-CACD-2480AED3BC41}"/>
              </a:ext>
            </a:extLst>
          </p:cNvPr>
          <p:cNvGrpSpPr>
            <a:grpSpLocks/>
          </p:cNvGrpSpPr>
          <p:nvPr/>
        </p:nvGrpSpPr>
        <p:grpSpPr bwMode="auto">
          <a:xfrm>
            <a:off x="5580063" y="2757488"/>
            <a:ext cx="3149600" cy="3176587"/>
            <a:chOff x="7439406" y="2534539"/>
            <a:chExt cx="4199255" cy="4234815"/>
          </a:xfrm>
        </p:grpSpPr>
        <p:sp>
          <p:nvSpPr>
            <p:cNvPr id="228379" name="object 38">
              <a:extLst>
                <a:ext uri="{FF2B5EF4-FFF2-40B4-BE49-F238E27FC236}">
                  <a16:creationId xmlns:a16="http://schemas.microsoft.com/office/drawing/2014/main" id="{1B204F58-EF9C-ACC5-79CD-1483BA859001}"/>
                </a:ext>
              </a:extLst>
            </p:cNvPr>
            <p:cNvSpPr>
              <a:spLocks/>
            </p:cNvSpPr>
            <p:nvPr/>
          </p:nvSpPr>
          <p:spPr bwMode="auto">
            <a:xfrm>
              <a:off x="9909175" y="4119690"/>
              <a:ext cx="1637664" cy="2630805"/>
            </a:xfrm>
            <a:custGeom>
              <a:avLst/>
              <a:gdLst>
                <a:gd name="T0" fmla="*/ 0 w 1637665"/>
                <a:gd name="T1" fmla="*/ 2630323 h 2630804"/>
                <a:gd name="T2" fmla="*/ 1637512 w 1637665"/>
                <a:gd name="T3" fmla="*/ 2630323 h 2630804"/>
                <a:gd name="T4" fmla="*/ 1637512 w 1637665"/>
                <a:gd name="T5" fmla="*/ 0 h 2630804"/>
                <a:gd name="T6" fmla="*/ 0 w 1637665"/>
                <a:gd name="T7" fmla="*/ 0 h 2630804"/>
                <a:gd name="T8" fmla="*/ 0 w 1637665"/>
                <a:gd name="T9" fmla="*/ 2630323 h 26308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37665" h="2630804">
                  <a:moveTo>
                    <a:pt x="0" y="2630297"/>
                  </a:moveTo>
                  <a:lnTo>
                    <a:pt x="1637538" y="2630297"/>
                  </a:lnTo>
                  <a:lnTo>
                    <a:pt x="1637538" y="0"/>
                  </a:lnTo>
                  <a:lnTo>
                    <a:pt x="0" y="0"/>
                  </a:lnTo>
                  <a:lnTo>
                    <a:pt x="0" y="2630297"/>
                  </a:lnTo>
                  <a:close/>
                </a:path>
              </a:pathLst>
            </a:custGeom>
            <a:noFill/>
            <a:ln w="38100">
              <a:solidFill>
                <a:srgbClr val="A0ACB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pic>
          <p:nvPicPr>
            <p:cNvPr id="228380" name="object 39">
              <a:extLst>
                <a:ext uri="{FF2B5EF4-FFF2-40B4-BE49-F238E27FC236}">
                  <a16:creationId xmlns:a16="http://schemas.microsoft.com/office/drawing/2014/main" id="{67DC6351-1FAD-B4BE-EE4C-4188E9C2FA1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860598" y="2534539"/>
              <a:ext cx="1777554" cy="1017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81" name="object 40">
              <a:extLst>
                <a:ext uri="{FF2B5EF4-FFF2-40B4-BE49-F238E27FC236}">
                  <a16:creationId xmlns:a16="http://schemas.microsoft.com/office/drawing/2014/main" id="{249B6292-B362-FC62-0321-A2AF43DF427A}"/>
                </a:ext>
              </a:extLst>
            </p:cNvPr>
            <p:cNvSpPr>
              <a:spLocks/>
            </p:cNvSpPr>
            <p:nvPr/>
          </p:nvSpPr>
          <p:spPr bwMode="auto">
            <a:xfrm>
              <a:off x="7445756" y="3390265"/>
              <a:ext cx="509270" cy="442595"/>
            </a:xfrm>
            <a:custGeom>
              <a:avLst/>
              <a:gdLst>
                <a:gd name="T0" fmla="*/ 382016 w 509270"/>
                <a:gd name="T1" fmla="*/ 0 h 442595"/>
                <a:gd name="T2" fmla="*/ 127380 w 509270"/>
                <a:gd name="T3" fmla="*/ 0 h 442595"/>
                <a:gd name="T4" fmla="*/ 127380 w 509270"/>
                <a:gd name="T5" fmla="*/ 220980 h 442595"/>
                <a:gd name="T6" fmla="*/ 0 w 509270"/>
                <a:gd name="T7" fmla="*/ 220980 h 442595"/>
                <a:gd name="T8" fmla="*/ 254635 w 509270"/>
                <a:gd name="T9" fmla="*/ 442087 h 442595"/>
                <a:gd name="T10" fmla="*/ 509270 w 509270"/>
                <a:gd name="T11" fmla="*/ 220980 h 442595"/>
                <a:gd name="T12" fmla="*/ 382016 w 509270"/>
                <a:gd name="T13" fmla="*/ 220980 h 442595"/>
                <a:gd name="T14" fmla="*/ 382016 w 509270"/>
                <a:gd name="T15" fmla="*/ 0 h 4425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9270" h="442595">
                  <a:moveTo>
                    <a:pt x="382016" y="0"/>
                  </a:moveTo>
                  <a:lnTo>
                    <a:pt x="127380" y="0"/>
                  </a:lnTo>
                  <a:lnTo>
                    <a:pt x="127380" y="220980"/>
                  </a:lnTo>
                  <a:lnTo>
                    <a:pt x="0" y="220980"/>
                  </a:lnTo>
                  <a:lnTo>
                    <a:pt x="254635" y="442087"/>
                  </a:lnTo>
                  <a:lnTo>
                    <a:pt x="509270" y="220980"/>
                  </a:lnTo>
                  <a:lnTo>
                    <a:pt x="382016" y="220980"/>
                  </a:lnTo>
                  <a:lnTo>
                    <a:pt x="382016" y="0"/>
                  </a:lnTo>
                  <a:close/>
                </a:path>
              </a:pathLst>
            </a:custGeom>
            <a:solidFill>
              <a:srgbClr val="4471C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28382" name="object 41">
              <a:extLst>
                <a:ext uri="{FF2B5EF4-FFF2-40B4-BE49-F238E27FC236}">
                  <a16:creationId xmlns:a16="http://schemas.microsoft.com/office/drawing/2014/main" id="{1DF2BA20-A67F-A3CC-47E0-861301D52B5E}"/>
                </a:ext>
              </a:extLst>
            </p:cNvPr>
            <p:cNvSpPr>
              <a:spLocks/>
            </p:cNvSpPr>
            <p:nvPr/>
          </p:nvSpPr>
          <p:spPr bwMode="auto">
            <a:xfrm>
              <a:off x="7445756" y="3390265"/>
              <a:ext cx="509270" cy="442595"/>
            </a:xfrm>
            <a:custGeom>
              <a:avLst/>
              <a:gdLst>
                <a:gd name="T0" fmla="*/ 0 w 509270"/>
                <a:gd name="T1" fmla="*/ 220980 h 442595"/>
                <a:gd name="T2" fmla="*/ 127380 w 509270"/>
                <a:gd name="T3" fmla="*/ 220980 h 442595"/>
                <a:gd name="T4" fmla="*/ 127380 w 509270"/>
                <a:gd name="T5" fmla="*/ 0 h 442595"/>
                <a:gd name="T6" fmla="*/ 382016 w 509270"/>
                <a:gd name="T7" fmla="*/ 0 h 442595"/>
                <a:gd name="T8" fmla="*/ 382016 w 509270"/>
                <a:gd name="T9" fmla="*/ 220980 h 442595"/>
                <a:gd name="T10" fmla="*/ 509270 w 509270"/>
                <a:gd name="T11" fmla="*/ 220980 h 442595"/>
                <a:gd name="T12" fmla="*/ 254635 w 509270"/>
                <a:gd name="T13" fmla="*/ 442087 h 442595"/>
                <a:gd name="T14" fmla="*/ 0 w 509270"/>
                <a:gd name="T15" fmla="*/ 220980 h 44259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09270" h="442595">
                  <a:moveTo>
                    <a:pt x="0" y="220980"/>
                  </a:moveTo>
                  <a:lnTo>
                    <a:pt x="127380" y="220980"/>
                  </a:lnTo>
                  <a:lnTo>
                    <a:pt x="127380" y="0"/>
                  </a:lnTo>
                  <a:lnTo>
                    <a:pt x="382016" y="0"/>
                  </a:lnTo>
                  <a:lnTo>
                    <a:pt x="382016" y="220980"/>
                  </a:lnTo>
                  <a:lnTo>
                    <a:pt x="509270" y="220980"/>
                  </a:lnTo>
                  <a:lnTo>
                    <a:pt x="254635" y="442087"/>
                  </a:lnTo>
                  <a:lnTo>
                    <a:pt x="0" y="220980"/>
                  </a:lnTo>
                  <a:close/>
                </a:path>
              </a:pathLst>
            </a:custGeom>
            <a:noFill/>
            <a:ln w="12699">
              <a:solidFill>
                <a:srgbClr val="3D8752"/>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28376" name="object 42">
            <a:extLst>
              <a:ext uri="{FF2B5EF4-FFF2-40B4-BE49-F238E27FC236}">
                <a16:creationId xmlns:a16="http://schemas.microsoft.com/office/drawing/2014/main" id="{978E0330-C4EB-78B7-80BE-5FABD0B6A473}"/>
              </a:ext>
            </a:extLst>
          </p:cNvPr>
          <p:cNvSpPr txBox="1">
            <a:spLocks noChangeArrowheads="1"/>
          </p:cNvSpPr>
          <p:nvPr/>
        </p:nvSpPr>
        <p:spPr bwMode="auto">
          <a:xfrm>
            <a:off x="2960688" y="803275"/>
            <a:ext cx="5837237" cy="187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27159" rIns="0" bIns="0">
            <a:spAutoFit/>
          </a:bodyPr>
          <a:lstStyle>
            <a:lvl1pPr marL="476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000"/>
              </a:spcBef>
              <a:buClrTx/>
              <a:buSzTx/>
              <a:buFontTx/>
              <a:buNone/>
            </a:pPr>
            <a:r>
              <a:rPr lang="zh-TW" altLang="zh-TW" sz="1800" b="1">
                <a:solidFill>
                  <a:srgbClr val="4471C4"/>
                </a:solidFill>
                <a:latin typeface="微軟正黑體" panose="020B0604030504040204" pitchFamily="34" charset="-120"/>
                <a:ea typeface="微軟正黑體" panose="020B0604030504040204" pitchFamily="34" charset="-120"/>
              </a:rPr>
              <a:t>一、減輕升學壓力，專注學習專業技術：</a:t>
            </a:r>
            <a:endParaRPr lang="zh-TW" altLang="zh-TW" sz="1800">
              <a:latin typeface="微軟正黑體" panose="020B0604030504040204" pitchFamily="34" charset="-120"/>
              <a:ea typeface="微軟正黑體" panose="020B0604030504040204" pitchFamily="34" charset="-120"/>
            </a:endParaRPr>
          </a:p>
          <a:p>
            <a:pPr>
              <a:lnSpc>
                <a:spcPct val="114000"/>
              </a:lnSpc>
              <a:spcBef>
                <a:spcPts val="413"/>
              </a:spcBef>
              <a:buClrTx/>
              <a:buSzTx/>
              <a:buFontTx/>
              <a:buNone/>
            </a:pPr>
            <a:r>
              <a:rPr lang="zh-TW" altLang="zh-TW" sz="1200" b="1">
                <a:latin typeface="微軟正黑體" panose="020B0604030504040204" pitchFamily="34" charset="-120"/>
                <a:ea typeface="微軟正黑體" panose="020B0604030504040204" pitchFamily="34" charset="-120"/>
              </a:rPr>
              <a:t>可透過單招管道甄試入學升讀科大（二專），免用統測成績，減輕學生升學壓 力</a:t>
            </a:r>
            <a:r>
              <a:rPr lang="zh-TW" altLang="zh-TW" sz="1200">
                <a:latin typeface="微軟正黑體" panose="020B0604030504040204" pitchFamily="34" charset="-120"/>
                <a:ea typeface="微軟正黑體" panose="020B0604030504040204" pitchFamily="34" charset="-120"/>
              </a:rPr>
              <a:t>；學生亦能修習技高與科大合作共構之課程內容，</a:t>
            </a:r>
            <a:r>
              <a:rPr lang="zh-TW" altLang="zh-TW" sz="1200" b="1">
                <a:latin typeface="微軟正黑體" panose="020B0604030504040204" pitchFamily="34" charset="-120"/>
                <a:ea typeface="微軟正黑體" panose="020B0604030504040204" pitchFamily="34" charset="-120"/>
              </a:rPr>
              <a:t>專注於專業技術能力培養</a:t>
            </a:r>
            <a:r>
              <a:rPr lang="zh-TW" altLang="zh-TW" sz="1200">
                <a:latin typeface="微軟正黑體" panose="020B0604030504040204" pitchFamily="34" charset="-120"/>
                <a:ea typeface="微軟正黑體" panose="020B0604030504040204" pitchFamily="34" charset="-120"/>
              </a:rPr>
              <a:t>，提升就業力。</a:t>
            </a:r>
          </a:p>
          <a:p>
            <a:pPr>
              <a:spcBef>
                <a:spcPts val="613"/>
              </a:spcBef>
              <a:buClrTx/>
              <a:buSzTx/>
              <a:buFontTx/>
              <a:buNone/>
            </a:pPr>
            <a:r>
              <a:rPr lang="zh-TW" altLang="zh-TW" sz="1800" b="1">
                <a:solidFill>
                  <a:srgbClr val="4471C4"/>
                </a:solidFill>
                <a:latin typeface="微軟正黑體" panose="020B0604030504040204" pitchFamily="34" charset="-120"/>
                <a:ea typeface="微軟正黑體" panose="020B0604030504040204" pitchFamily="34" charset="-120"/>
              </a:rPr>
              <a:t>二、🖃顧繼續升學與就業需求：</a:t>
            </a:r>
            <a:endParaRPr lang="zh-TW" altLang="zh-TW" sz="1800">
              <a:latin typeface="微軟正黑體" panose="020B0604030504040204" pitchFamily="34" charset="-120"/>
              <a:ea typeface="微軟正黑體" panose="020B0604030504040204" pitchFamily="34" charset="-120"/>
            </a:endParaRPr>
          </a:p>
          <a:p>
            <a:pPr>
              <a:lnSpc>
                <a:spcPct val="114000"/>
              </a:lnSpc>
              <a:spcBef>
                <a:spcPts val="63"/>
              </a:spcBef>
              <a:buClrTx/>
              <a:buSzTx/>
              <a:buFontTx/>
              <a:buNone/>
            </a:pPr>
            <a:r>
              <a:rPr lang="zh-TW" altLang="zh-TW" sz="1200">
                <a:latin typeface="微軟正黑體" panose="020B0604030504040204" pitchFamily="34" charset="-120"/>
                <a:ea typeface="微軟正黑體" panose="020B0604030504040204" pitchFamily="34" charset="-120"/>
              </a:rPr>
              <a:t>專班生</a:t>
            </a:r>
            <a:r>
              <a:rPr lang="zh-TW" altLang="zh-TW" sz="1200" b="1">
                <a:latin typeface="微軟正黑體" panose="020B0604030504040204" pitchFamily="34" charset="-120"/>
                <a:ea typeface="微軟正黑體" panose="020B0604030504040204" pitchFamily="34" charset="-120"/>
              </a:rPr>
              <a:t>取得副學士學位</a:t>
            </a:r>
            <a:r>
              <a:rPr lang="zh-TW" altLang="zh-TW" sz="1200">
                <a:latin typeface="微軟正黑體" panose="020B0604030504040204" pitchFamily="34" charset="-120"/>
                <a:ea typeface="微軟正黑體" panose="020B0604030504040204" pitchFamily="34" charset="-120"/>
              </a:rPr>
              <a:t>後，</a:t>
            </a:r>
            <a:r>
              <a:rPr lang="zh-TW" altLang="zh-TW" sz="1200" b="1">
                <a:latin typeface="微軟正黑體" panose="020B0604030504040204" pitchFamily="34" charset="-120"/>
                <a:ea typeface="微軟正黑體" panose="020B0604030504040204" pitchFamily="34" charset="-120"/>
              </a:rPr>
              <a:t>亦可銜接二技取得學士學位</a:t>
            </a:r>
            <a:r>
              <a:rPr lang="zh-TW" altLang="zh-TW" sz="1200">
                <a:latin typeface="微軟正黑體" panose="020B0604030504040204" pitchFamily="34" charset="-120"/>
                <a:ea typeface="微軟正黑體" panose="020B0604030504040204" pitchFamily="34" charset="-120"/>
              </a:rPr>
              <a:t>。如果對於先就業再深造有興趣者，還可以</a:t>
            </a:r>
            <a:r>
              <a:rPr lang="zh-TW" altLang="zh-TW" sz="1200" b="1">
                <a:latin typeface="微軟正黑體" panose="020B0604030504040204" pitchFamily="34" charset="-120"/>
                <a:ea typeface="微軟正黑體" panose="020B0604030504040204" pitchFamily="34" charset="-120"/>
              </a:rPr>
              <a:t>完成3+2並就業三年後，直接報考碩士班</a:t>
            </a:r>
            <a:r>
              <a:rPr lang="zh-TW" altLang="zh-TW" sz="1200">
                <a:latin typeface="微軟正黑體" panose="020B0604030504040204" pitchFamily="34" charset="-120"/>
                <a:ea typeface="微軟正黑體" panose="020B0604030504040204" pitchFamily="34" charset="-120"/>
              </a:rPr>
              <a:t>。</a:t>
            </a:r>
          </a:p>
        </p:txBody>
      </p:sp>
      <p:sp>
        <p:nvSpPr>
          <p:cNvPr id="228377" name="object 43">
            <a:extLst>
              <a:ext uri="{FF2B5EF4-FFF2-40B4-BE49-F238E27FC236}">
                <a16:creationId xmlns:a16="http://schemas.microsoft.com/office/drawing/2014/main" id="{3FEE8AF3-1931-39BD-B8C6-D389DDC607E8}"/>
              </a:ext>
            </a:extLst>
          </p:cNvPr>
          <p:cNvSpPr txBox="1">
            <a:spLocks noChangeArrowheads="1"/>
          </p:cNvSpPr>
          <p:nvPr/>
        </p:nvSpPr>
        <p:spPr bwMode="auto">
          <a:xfrm>
            <a:off x="7500938" y="5411788"/>
            <a:ext cx="1358900" cy="395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ts val="1575"/>
              </a:lnSpc>
              <a:spcBef>
                <a:spcPts val="75"/>
              </a:spcBef>
              <a:buClrTx/>
              <a:buSzTx/>
              <a:buFontTx/>
              <a:buNone/>
            </a:pPr>
            <a:r>
              <a:rPr lang="zh-TW" altLang="zh-TW" sz="1500" b="1">
                <a:solidFill>
                  <a:srgbClr val="5B9BD4"/>
                </a:solidFill>
                <a:latin typeface="微軟正黑體" panose="020B0604030504040204" pitchFamily="34" charset="-120"/>
                <a:ea typeface="微軟正黑體" panose="020B0604030504040204" pitchFamily="34" charset="-120"/>
              </a:rPr>
              <a:t>離校3年以上</a:t>
            </a:r>
            <a:endParaRPr lang="zh-TW" altLang="zh-TW" sz="1500">
              <a:latin typeface="微軟正黑體" panose="020B0604030504040204" pitchFamily="34" charset="-120"/>
              <a:ea typeface="微軟正黑體" panose="020B0604030504040204" pitchFamily="34" charset="-120"/>
            </a:endParaRPr>
          </a:p>
          <a:p>
            <a:pPr algn="r">
              <a:lnSpc>
                <a:spcPts val="1388"/>
              </a:lnSpc>
              <a:spcBef>
                <a:spcPct val="0"/>
              </a:spcBef>
              <a:buClrTx/>
              <a:buSzTx/>
              <a:buFontTx/>
              <a:buNone/>
            </a:pPr>
            <a:r>
              <a:rPr lang="zh-TW" altLang="zh-TW" sz="1300">
                <a:solidFill>
                  <a:srgbClr val="FFFFFF"/>
                </a:solidFill>
                <a:latin typeface="Trebuchet MS" panose="020B0603020202020204" pitchFamily="34" charset="0"/>
              </a:rPr>
              <a:t>147</a:t>
            </a:r>
            <a:endParaRPr lang="zh-TW" altLang="zh-TW" sz="1300">
              <a:latin typeface="Trebuchet MS" panose="020B0603020202020204" pitchFamily="34" charset="0"/>
            </a:endParaRPr>
          </a:p>
        </p:txBody>
      </p:sp>
      <p:sp>
        <p:nvSpPr>
          <p:cNvPr id="228378" name="object 44">
            <a:extLst>
              <a:ext uri="{FF2B5EF4-FFF2-40B4-BE49-F238E27FC236}">
                <a16:creationId xmlns:a16="http://schemas.microsoft.com/office/drawing/2014/main" id="{134DE931-257C-0179-89C6-5CA272387111}"/>
              </a:ext>
            </a:extLst>
          </p:cNvPr>
          <p:cNvSpPr txBox="1">
            <a:spLocks noChangeArrowheads="1"/>
          </p:cNvSpPr>
          <p:nvPr/>
        </p:nvSpPr>
        <p:spPr bwMode="auto">
          <a:xfrm>
            <a:off x="90488" y="5462588"/>
            <a:ext cx="1692275"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a:solidFill>
                  <a:srgbClr val="FFFFFF"/>
                </a:solidFill>
                <a:latin typeface="微軟正黑體" panose="020B0604030504040204" pitchFamily="34" charset="-120"/>
                <a:ea typeface="微軟正黑體" panose="020B0604030504040204" pitchFamily="34" charset="-120"/>
              </a:rPr>
              <a:t>資料來源：</a:t>
            </a:r>
            <a:endParaRPr lang="zh-TW" altLang="zh-TW" sz="1200">
              <a:latin typeface="微軟正黑體" panose="020B0604030504040204" pitchFamily="34" charset="-120"/>
              <a:ea typeface="微軟正黑體" panose="020B0604030504040204" pitchFamily="34" charset="-120"/>
            </a:endParaRPr>
          </a:p>
          <a:p>
            <a:pPr>
              <a:spcBef>
                <a:spcPct val="0"/>
              </a:spcBef>
              <a:buClrTx/>
              <a:buSzTx/>
              <a:buFontTx/>
              <a:buNone/>
            </a:pPr>
            <a:r>
              <a:rPr lang="zh-TW" altLang="zh-TW" sz="1200">
                <a:solidFill>
                  <a:srgbClr val="FFFFFF"/>
                </a:solidFill>
                <a:latin typeface="微軟正黑體" panose="020B0604030504040204" pitchFamily="34" charset="-120"/>
                <a:ea typeface="微軟正黑體" panose="020B0604030504040204" pitchFamily="34" charset="-120"/>
              </a:rPr>
              <a:t>教育部技術及職業教育司</a:t>
            </a:r>
            <a:endParaRPr lang="zh-TW" altLang="zh-TW" sz="1200">
              <a:latin typeface="微軟正黑體" panose="020B0604030504040204" pitchFamily="34" charset="-120"/>
              <a:ea typeface="微軟正黑體" panose="020B0604030504040204" pitchFamily="34" charset="-120"/>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9378" name="object 2">
            <a:extLst>
              <a:ext uri="{FF2B5EF4-FFF2-40B4-BE49-F238E27FC236}">
                <a16:creationId xmlns:a16="http://schemas.microsoft.com/office/drawing/2014/main" id="{0D3AA133-D83C-3139-992C-679038DAF02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2601913"/>
            <a:ext cx="8112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79" name="object 3">
            <a:extLst>
              <a:ext uri="{FF2B5EF4-FFF2-40B4-BE49-F238E27FC236}">
                <a16:creationId xmlns:a16="http://schemas.microsoft.com/office/drawing/2014/main" id="{18E9F6F8-E149-8FC4-2A35-DC713C8F3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9380" name="object 4">
            <a:extLst>
              <a:ext uri="{FF2B5EF4-FFF2-40B4-BE49-F238E27FC236}">
                <a16:creationId xmlns:a16="http://schemas.microsoft.com/office/drawing/2014/main" id="{B150B926-82C7-D1E6-8183-17B329A6A2BC}"/>
              </a:ext>
            </a:extLst>
          </p:cNvPr>
          <p:cNvSpPr>
            <a:spLocks/>
          </p:cNvSpPr>
          <p:nvPr/>
        </p:nvSpPr>
        <p:spPr bwMode="auto">
          <a:xfrm>
            <a:off x="754063" y="2682875"/>
            <a:ext cx="649287" cy="647700"/>
          </a:xfrm>
          <a:custGeom>
            <a:avLst/>
            <a:gdLst>
              <a:gd name="T0" fmla="*/ 0 w 864869"/>
              <a:gd name="T1" fmla="*/ 235 h 864870"/>
              <a:gd name="T2" fmla="*/ 2 w 864869"/>
              <a:gd name="T3" fmla="*/ 209 h 864870"/>
              <a:gd name="T4" fmla="*/ 6 w 864869"/>
              <a:gd name="T5" fmla="*/ 184 h 864870"/>
              <a:gd name="T6" fmla="*/ 13 w 864869"/>
              <a:gd name="T7" fmla="*/ 160 h 864870"/>
              <a:gd name="T8" fmla="*/ 23 w 864869"/>
              <a:gd name="T9" fmla="*/ 138 h 864870"/>
              <a:gd name="T10" fmla="*/ 34 w 864869"/>
              <a:gd name="T11" fmla="*/ 116 h 864870"/>
              <a:gd name="T12" fmla="*/ 49 w 864869"/>
              <a:gd name="T13" fmla="*/ 96 h 864870"/>
              <a:gd name="T14" fmla="*/ 65 w 864869"/>
              <a:gd name="T15" fmla="*/ 77 h 864870"/>
              <a:gd name="T16" fmla="*/ 83 w 864869"/>
              <a:gd name="T17" fmla="*/ 61 h 864870"/>
              <a:gd name="T18" fmla="*/ 103 w 864869"/>
              <a:gd name="T19" fmla="*/ 46 h 864870"/>
              <a:gd name="T20" fmla="*/ 124 w 864869"/>
              <a:gd name="T21" fmla="*/ 32 h 864870"/>
              <a:gd name="T22" fmla="*/ 147 w 864869"/>
              <a:gd name="T23" fmla="*/ 21 h 864870"/>
              <a:gd name="T24" fmla="*/ 171 w 864869"/>
              <a:gd name="T25" fmla="*/ 12 h 864870"/>
              <a:gd name="T26" fmla="*/ 197 w 864869"/>
              <a:gd name="T27" fmla="*/ 5 h 864870"/>
              <a:gd name="T28" fmla="*/ 223 w 864869"/>
              <a:gd name="T29" fmla="*/ 1 h 864870"/>
              <a:gd name="T30" fmla="*/ 250 w 864869"/>
              <a:gd name="T31" fmla="*/ 0 h 864870"/>
              <a:gd name="T32" fmla="*/ 277 w 864869"/>
              <a:gd name="T33" fmla="*/ 1 h 864870"/>
              <a:gd name="T34" fmla="*/ 304 w 864869"/>
              <a:gd name="T35" fmla="*/ 5 h 864870"/>
              <a:gd name="T36" fmla="*/ 330 w 864869"/>
              <a:gd name="T37" fmla="*/ 12 h 864870"/>
              <a:gd name="T38" fmla="*/ 354 w 864869"/>
              <a:gd name="T39" fmla="*/ 21 h 864870"/>
              <a:gd name="T40" fmla="*/ 376 w 864869"/>
              <a:gd name="T41" fmla="*/ 32 h 864870"/>
              <a:gd name="T42" fmla="*/ 398 w 864869"/>
              <a:gd name="T43" fmla="*/ 46 h 864870"/>
              <a:gd name="T44" fmla="*/ 418 w 864869"/>
              <a:gd name="T45" fmla="*/ 61 h 864870"/>
              <a:gd name="T46" fmla="*/ 436 w 864869"/>
              <a:gd name="T47" fmla="*/ 77 h 864870"/>
              <a:gd name="T48" fmla="*/ 453 w 864869"/>
              <a:gd name="T49" fmla="*/ 96 h 864870"/>
              <a:gd name="T50" fmla="*/ 466 w 864869"/>
              <a:gd name="T51" fmla="*/ 116 h 864870"/>
              <a:gd name="T52" fmla="*/ 478 w 864869"/>
              <a:gd name="T53" fmla="*/ 138 h 864870"/>
              <a:gd name="T54" fmla="*/ 488 w 864869"/>
              <a:gd name="T55" fmla="*/ 160 h 864870"/>
              <a:gd name="T56" fmla="*/ 495 w 864869"/>
              <a:gd name="T57" fmla="*/ 184 h 864870"/>
              <a:gd name="T58" fmla="*/ 498 w 864869"/>
              <a:gd name="T59" fmla="*/ 209 h 864870"/>
              <a:gd name="T60" fmla="*/ 501 w 864869"/>
              <a:gd name="T61" fmla="*/ 235 h 864870"/>
              <a:gd name="T62" fmla="*/ 498 w 864869"/>
              <a:gd name="T63" fmla="*/ 260 h 864870"/>
              <a:gd name="T64" fmla="*/ 495 w 864869"/>
              <a:gd name="T65" fmla="*/ 285 h 864870"/>
              <a:gd name="T66" fmla="*/ 488 w 864869"/>
              <a:gd name="T67" fmla="*/ 309 h 864870"/>
              <a:gd name="T68" fmla="*/ 478 w 864869"/>
              <a:gd name="T69" fmla="*/ 332 h 864870"/>
              <a:gd name="T70" fmla="*/ 466 w 864869"/>
              <a:gd name="T71" fmla="*/ 353 h 864870"/>
              <a:gd name="T72" fmla="*/ 453 w 864869"/>
              <a:gd name="T73" fmla="*/ 374 h 864870"/>
              <a:gd name="T74" fmla="*/ 436 w 864869"/>
              <a:gd name="T75" fmla="*/ 392 h 864870"/>
              <a:gd name="T76" fmla="*/ 418 w 864869"/>
              <a:gd name="T77" fmla="*/ 409 h 864870"/>
              <a:gd name="T78" fmla="*/ 398 w 864869"/>
              <a:gd name="T79" fmla="*/ 425 h 864870"/>
              <a:gd name="T80" fmla="*/ 376 w 864869"/>
              <a:gd name="T81" fmla="*/ 437 h 864870"/>
              <a:gd name="T82" fmla="*/ 354 w 864869"/>
              <a:gd name="T83" fmla="*/ 449 h 864870"/>
              <a:gd name="T84" fmla="*/ 330 w 864869"/>
              <a:gd name="T85" fmla="*/ 458 h 864870"/>
              <a:gd name="T86" fmla="*/ 304 w 864869"/>
              <a:gd name="T87" fmla="*/ 464 h 864870"/>
              <a:gd name="T88" fmla="*/ 277 w 864869"/>
              <a:gd name="T89" fmla="*/ 469 h 864870"/>
              <a:gd name="T90" fmla="*/ 250 w 864869"/>
              <a:gd name="T91" fmla="*/ 470 h 864870"/>
              <a:gd name="T92" fmla="*/ 223 w 864869"/>
              <a:gd name="T93" fmla="*/ 469 h 864870"/>
              <a:gd name="T94" fmla="*/ 197 w 864869"/>
              <a:gd name="T95" fmla="*/ 464 h 864870"/>
              <a:gd name="T96" fmla="*/ 171 w 864869"/>
              <a:gd name="T97" fmla="*/ 458 h 864870"/>
              <a:gd name="T98" fmla="*/ 147 w 864869"/>
              <a:gd name="T99" fmla="*/ 449 h 864870"/>
              <a:gd name="T100" fmla="*/ 124 w 864869"/>
              <a:gd name="T101" fmla="*/ 437 h 864870"/>
              <a:gd name="T102" fmla="*/ 103 w 864869"/>
              <a:gd name="T103" fmla="*/ 425 h 864870"/>
              <a:gd name="T104" fmla="*/ 83 w 864869"/>
              <a:gd name="T105" fmla="*/ 409 h 864870"/>
              <a:gd name="T106" fmla="*/ 65 w 864869"/>
              <a:gd name="T107" fmla="*/ 392 h 864870"/>
              <a:gd name="T108" fmla="*/ 49 w 864869"/>
              <a:gd name="T109" fmla="*/ 374 h 864870"/>
              <a:gd name="T110" fmla="*/ 34 w 864869"/>
              <a:gd name="T111" fmla="*/ 353 h 864870"/>
              <a:gd name="T112" fmla="*/ 23 w 864869"/>
              <a:gd name="T113" fmla="*/ 332 h 864870"/>
              <a:gd name="T114" fmla="*/ 13 w 864869"/>
              <a:gd name="T115" fmla="*/ 309 h 864870"/>
              <a:gd name="T116" fmla="*/ 6 w 864869"/>
              <a:gd name="T117" fmla="*/ 285 h 864870"/>
              <a:gd name="T118" fmla="*/ 2 w 864869"/>
              <a:gd name="T119" fmla="*/ 260 h 864870"/>
              <a:gd name="T120" fmla="*/ 0 w 864869"/>
              <a:gd name="T121" fmla="*/ 235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pic>
        <p:nvPicPr>
          <p:cNvPr id="229381" name="object 5">
            <a:extLst>
              <a:ext uri="{FF2B5EF4-FFF2-40B4-BE49-F238E27FC236}">
                <a16:creationId xmlns:a16="http://schemas.microsoft.com/office/drawing/2014/main" id="{4AD0F2E9-A483-0FE0-604D-575618DF45A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2798763"/>
            <a:ext cx="5072063"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EAC2CAC6-9128-9A73-EE01-DA6C3561D971}"/>
              </a:ext>
            </a:extLst>
          </p:cNvPr>
          <p:cNvSpPr txBox="1"/>
          <p:nvPr/>
        </p:nvSpPr>
        <p:spPr>
          <a:xfrm>
            <a:off x="1684338" y="4518025"/>
            <a:ext cx="187325" cy="827088"/>
          </a:xfrm>
          <a:prstGeom prst="rect">
            <a:avLst/>
          </a:prstGeom>
        </p:spPr>
        <p:txBody>
          <a:bodyPr lIns="0" tIns="142399" rIns="0" bIns="0">
            <a:spAutoFit/>
          </a:bodyPr>
          <a:lstStyle/>
          <a:p>
            <a:pPr marL="9525">
              <a:spcBef>
                <a:spcPts val="1121"/>
              </a:spcBef>
              <a:defRPr/>
            </a:pPr>
            <a:r>
              <a:rPr sz="1763" spc="-38" dirty="0">
                <a:solidFill>
                  <a:srgbClr val="1382AC"/>
                </a:solidFill>
                <a:latin typeface="Wingdings"/>
                <a:cs typeface="Wingdings"/>
              </a:rPr>
              <a:t></a:t>
            </a:r>
            <a:endParaRPr sz="1763">
              <a:latin typeface="Wingdings"/>
              <a:cs typeface="Wingdings"/>
            </a:endParaRPr>
          </a:p>
          <a:p>
            <a:pPr marL="9525">
              <a:spcBef>
                <a:spcPts val="1054"/>
              </a:spcBef>
              <a:defRPr/>
            </a:pPr>
            <a:r>
              <a:rPr sz="1763" spc="-38" dirty="0">
                <a:solidFill>
                  <a:srgbClr val="1382AC"/>
                </a:solidFill>
                <a:latin typeface="Wingdings"/>
                <a:cs typeface="Wingdings"/>
              </a:rPr>
              <a:t></a:t>
            </a:r>
            <a:endParaRPr sz="1763">
              <a:latin typeface="Wingdings"/>
              <a:cs typeface="Wingdings"/>
            </a:endParaRPr>
          </a:p>
        </p:txBody>
      </p:sp>
      <p:sp>
        <p:nvSpPr>
          <p:cNvPr id="7" name="object 7">
            <a:extLst>
              <a:ext uri="{FF2B5EF4-FFF2-40B4-BE49-F238E27FC236}">
                <a16:creationId xmlns:a16="http://schemas.microsoft.com/office/drawing/2014/main" id="{09C73FFF-93BD-8AEF-EAA7-3A5BBB147765}"/>
              </a:ext>
            </a:extLst>
          </p:cNvPr>
          <p:cNvSpPr txBox="1"/>
          <p:nvPr/>
        </p:nvSpPr>
        <p:spPr>
          <a:xfrm>
            <a:off x="833438" y="2830513"/>
            <a:ext cx="488950" cy="331787"/>
          </a:xfrm>
          <a:prstGeom prst="rect">
            <a:avLst/>
          </a:prstGeom>
        </p:spPr>
        <p:txBody>
          <a:bodyPr lIns="0" tIns="9049" rIns="0" bIns="0">
            <a:spAutoFit/>
          </a:bodyPr>
          <a:lstStyle/>
          <a:p>
            <a:pPr marL="9525">
              <a:spcBef>
                <a:spcPts val="71"/>
              </a:spcBef>
              <a:defRPr/>
            </a:pPr>
            <a:r>
              <a:rPr sz="2100" b="1" spc="-19" dirty="0">
                <a:solidFill>
                  <a:srgbClr val="FFFFFF"/>
                </a:solidFill>
                <a:latin typeface="Trebuchet MS"/>
                <a:cs typeface="Trebuchet MS"/>
              </a:rPr>
              <a:t>148</a:t>
            </a:r>
            <a:endParaRPr sz="2100">
              <a:latin typeface="Trebuchet MS"/>
              <a:cs typeface="Trebuchet MS"/>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標題 1">
            <a:extLst>
              <a:ext uri="{FF2B5EF4-FFF2-40B4-BE49-F238E27FC236}">
                <a16:creationId xmlns:a16="http://schemas.microsoft.com/office/drawing/2014/main" id="{B6DBDC6F-2207-8F0B-0B5F-1BE160653C20}"/>
              </a:ext>
            </a:extLst>
          </p:cNvPr>
          <p:cNvSpPr>
            <a:spLocks noGrp="1"/>
          </p:cNvSpPr>
          <p:nvPr>
            <p:ph type="title"/>
          </p:nvPr>
        </p:nvSpPr>
        <p:spPr>
          <a:xfrm>
            <a:off x="457200" y="274638"/>
            <a:ext cx="8229600" cy="922337"/>
          </a:xfrm>
        </p:spPr>
        <p:txBody>
          <a:bodyPr/>
          <a:lstStyle/>
          <a:p>
            <a:r>
              <a:rPr lang="zh-TW" altLang="en-US"/>
              <a:t>本校分析會考受訪與宣導</a:t>
            </a:r>
          </a:p>
        </p:txBody>
      </p:sp>
      <p:sp>
        <p:nvSpPr>
          <p:cNvPr id="11267" name="內容版面配置區 2">
            <a:extLst>
              <a:ext uri="{FF2B5EF4-FFF2-40B4-BE49-F238E27FC236}">
                <a16:creationId xmlns:a16="http://schemas.microsoft.com/office/drawing/2014/main" id="{E2AE8CBB-1EFC-C6CF-D38E-DD5F7B7663A0}"/>
              </a:ext>
            </a:extLst>
          </p:cNvPr>
          <p:cNvSpPr>
            <a:spLocks noGrp="1"/>
          </p:cNvSpPr>
          <p:nvPr>
            <p:ph sz="half" idx="2"/>
          </p:nvPr>
        </p:nvSpPr>
        <p:spPr>
          <a:xfrm>
            <a:off x="971550" y="1196975"/>
            <a:ext cx="5329238" cy="5832475"/>
          </a:xfrm>
        </p:spPr>
        <p:txBody>
          <a:bodyPr/>
          <a:lstStyle/>
          <a:p>
            <a:r>
              <a:rPr lang="zh-TW" altLang="zh-TW" sz="1800"/>
              <a:t>會考落點與本校評估相關新聞。</a:t>
            </a:r>
          </a:p>
          <a:p>
            <a:r>
              <a:rPr lang="zh-TW" altLang="en-US" sz="1800"/>
              <a:t>中時新聞：</a:t>
            </a:r>
            <a:r>
              <a:rPr lang="en-US" altLang="zh-TW" sz="1800"/>
              <a:t>https://reurl.cc/9Wa78a</a:t>
            </a:r>
          </a:p>
          <a:p>
            <a:r>
              <a:rPr lang="zh-TW" altLang="en-US" sz="1800"/>
              <a:t>聯合新聞：</a:t>
            </a:r>
            <a:r>
              <a:rPr lang="en-US" altLang="zh-TW" sz="1800"/>
              <a:t>https://reurl.cc/yOGYVq</a:t>
            </a:r>
          </a:p>
          <a:p>
            <a:r>
              <a:rPr lang="zh-TW" altLang="en-US" sz="1800"/>
              <a:t>自由時報</a:t>
            </a:r>
            <a:r>
              <a:rPr lang="en-US" altLang="zh-TW" sz="1800"/>
              <a:t>1</a:t>
            </a:r>
            <a:r>
              <a:rPr lang="zh-TW" altLang="en-US" sz="1800"/>
              <a:t>：</a:t>
            </a:r>
            <a:r>
              <a:rPr lang="en-US" altLang="zh-TW" sz="1800"/>
              <a:t>https://reurl.cc/V2lNbQ</a:t>
            </a:r>
          </a:p>
          <a:p>
            <a:r>
              <a:rPr lang="zh-TW" altLang="en-US" sz="1800"/>
              <a:t>自由時報</a:t>
            </a:r>
            <a:r>
              <a:rPr lang="en-US" altLang="zh-TW" sz="1800"/>
              <a:t>2</a:t>
            </a:r>
            <a:r>
              <a:rPr lang="zh-TW" altLang="en-US" sz="1800"/>
              <a:t>：</a:t>
            </a:r>
            <a:r>
              <a:rPr lang="en-US" altLang="zh-TW" sz="1800"/>
              <a:t>https://reurl.cc/53z497</a:t>
            </a:r>
          </a:p>
          <a:p>
            <a:r>
              <a:rPr lang="zh-TW" altLang="en-US" sz="1800"/>
              <a:t>華視新聞：</a:t>
            </a:r>
            <a:r>
              <a:rPr lang="en-US" altLang="zh-TW" sz="1800"/>
              <a:t>https://reurl.cc/Q2xeyp</a:t>
            </a:r>
          </a:p>
          <a:p>
            <a:r>
              <a:rPr lang="zh-TW" altLang="en-US" sz="1800"/>
              <a:t>東森新聞：</a:t>
            </a:r>
            <a:r>
              <a:rPr lang="en-US" altLang="zh-TW" sz="1800"/>
              <a:t>https://reurl.cc/M2V4lW</a:t>
            </a:r>
          </a:p>
          <a:p>
            <a:r>
              <a:rPr lang="zh-TW" altLang="en-US" sz="1800"/>
              <a:t>雅虎新聞：</a:t>
            </a:r>
            <a:r>
              <a:rPr lang="en-US" altLang="zh-TW" sz="1800"/>
              <a:t>https://reurl.cc/4lnj9j</a:t>
            </a:r>
          </a:p>
          <a:p>
            <a:r>
              <a:rPr lang="zh-TW" altLang="en-US" sz="1800"/>
              <a:t>工商時報：</a:t>
            </a:r>
            <a:r>
              <a:rPr lang="en-US" altLang="zh-TW" sz="1800"/>
              <a:t>https://reurl.cc/R2mWx6</a:t>
            </a:r>
          </a:p>
          <a:p>
            <a:r>
              <a:rPr lang="zh-TW" altLang="en-US" sz="1800"/>
              <a:t>中央社：</a:t>
            </a:r>
            <a:r>
              <a:rPr lang="en-US" altLang="zh-TW" sz="1800"/>
              <a:t>https://reurl.cc/53z4mM</a:t>
            </a:r>
          </a:p>
          <a:p>
            <a:r>
              <a:rPr lang="zh-TW" altLang="en-US" sz="1800"/>
              <a:t>今周刊：</a:t>
            </a:r>
            <a:r>
              <a:rPr lang="en-US" altLang="zh-TW" sz="1800"/>
              <a:t>https://reurl.cc/yOGYpD</a:t>
            </a:r>
          </a:p>
          <a:p>
            <a:r>
              <a:rPr lang="zh-TW" altLang="en-US" sz="1800"/>
              <a:t>知新聞：</a:t>
            </a:r>
            <a:r>
              <a:rPr lang="en-US" altLang="zh-TW" sz="1800"/>
              <a:t>https://reurl.cc/npAr8e</a:t>
            </a:r>
          </a:p>
          <a:p>
            <a:r>
              <a:rPr lang="zh-TW" altLang="en-US" sz="1800"/>
              <a:t>太報：</a:t>
            </a:r>
            <a:r>
              <a:rPr lang="en-US" altLang="zh-TW" sz="1800"/>
              <a:t>https://reurl.cc/epALNb</a:t>
            </a:r>
          </a:p>
          <a:p>
            <a:r>
              <a:rPr lang="zh-TW" altLang="en-US" sz="1800"/>
              <a:t>豐雲學堂：</a:t>
            </a:r>
            <a:r>
              <a:rPr lang="en-US" altLang="zh-TW" sz="1800"/>
              <a:t>https://reurl.cc/X2yqz3</a:t>
            </a:r>
          </a:p>
          <a:p>
            <a:r>
              <a:rPr lang="zh-TW" altLang="en-US" sz="1800"/>
              <a:t>翻爆：</a:t>
            </a:r>
            <a:r>
              <a:rPr lang="en-US" altLang="zh-TW" sz="1800"/>
              <a:t>https://reurl.cc/mpArgW</a:t>
            </a:r>
          </a:p>
          <a:p>
            <a:r>
              <a:rPr lang="en-US" altLang="zh-TW" sz="1800"/>
              <a:t>LINE TODAY</a:t>
            </a:r>
            <a:r>
              <a:rPr lang="zh-TW" altLang="en-US" sz="1800"/>
              <a:t>：</a:t>
            </a:r>
            <a:r>
              <a:rPr lang="en-US" altLang="zh-TW" sz="1800"/>
              <a:t>https://reurl.cc/K2R479</a:t>
            </a:r>
            <a:endParaRPr lang="zh-TW" altLang="en-US" sz="1800"/>
          </a:p>
        </p:txBody>
      </p:sp>
      <p:sp>
        <p:nvSpPr>
          <p:cNvPr id="6" name="內容版面配置區 5">
            <a:extLst>
              <a:ext uri="{FF2B5EF4-FFF2-40B4-BE49-F238E27FC236}">
                <a16:creationId xmlns:a16="http://schemas.microsoft.com/office/drawing/2014/main" id="{8CAB52B3-7D94-3F80-1733-B7D662968C5B}"/>
              </a:ext>
            </a:extLst>
          </p:cNvPr>
          <p:cNvSpPr>
            <a:spLocks noGrp="1"/>
          </p:cNvSpPr>
          <p:nvPr>
            <p:ph sz="quarter" idx="4"/>
          </p:nvPr>
        </p:nvSpPr>
        <p:spPr>
          <a:xfrm>
            <a:off x="5580063" y="1700213"/>
            <a:ext cx="3249612" cy="3951287"/>
          </a:xfrm>
        </p:spPr>
        <p:txBody>
          <a:bodyPr/>
          <a:lstStyle/>
          <a:p>
            <a:pPr>
              <a:defRPr/>
            </a:pPr>
            <a:r>
              <a:rPr lang="en-US" altLang="zh-TW"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114</a:t>
            </a:r>
            <a:r>
              <a:rPr lang="zh-TW" altLang="zh-TW"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學年度上學期</a:t>
            </a:r>
            <a:r>
              <a:rPr lang="zh-TW" altLang="en-US"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，本校</a:t>
            </a:r>
            <a:r>
              <a:rPr lang="zh-TW" altLang="zh-TW"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前往</a:t>
            </a:r>
            <a:r>
              <a:rPr lang="en-US" altLang="zh-TW"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97</a:t>
            </a:r>
            <a:r>
              <a:rPr lang="zh-TW" altLang="zh-TW"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所國中宣導，約</a:t>
            </a:r>
            <a:r>
              <a:rPr lang="en-US" altLang="zh-TW"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8700</a:t>
            </a:r>
            <a:r>
              <a:rPr lang="zh-TW" altLang="zh-TW"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人次家長學生參加</a:t>
            </a:r>
            <a:r>
              <a:rPr lang="zh-TW" altLang="en-US"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zh-TW"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下學期以「升學講座影片」宣導，影片宣導點閱人數</a:t>
            </a:r>
            <a:r>
              <a:rPr lang="en-US" altLang="zh-TW"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15,778</a:t>
            </a:r>
            <a:r>
              <a:rPr lang="zh-TW" altLang="zh-TW"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人次。</a:t>
            </a:r>
            <a:endParaRPr lang="zh-TW" altLang="en-US"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a:p>
            <a:pPr>
              <a:defRPr/>
            </a:pPr>
            <a:endParaRPr lang="zh-TW" alt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標題 1">
            <a:extLst>
              <a:ext uri="{FF2B5EF4-FFF2-40B4-BE49-F238E27FC236}">
                <a16:creationId xmlns:a16="http://schemas.microsoft.com/office/drawing/2014/main" id="{0C1EDA0E-6373-4061-BD00-3D3C5619E8A8}"/>
              </a:ext>
            </a:extLst>
          </p:cNvPr>
          <p:cNvSpPr>
            <a:spLocks noGrp="1"/>
          </p:cNvSpPr>
          <p:nvPr>
            <p:ph type="title"/>
          </p:nvPr>
        </p:nvSpPr>
        <p:spPr/>
        <p:txBody>
          <a:bodyPr/>
          <a:lstStyle/>
          <a:p>
            <a:r>
              <a:rPr lang="zh-TW" altLang="en-US"/>
              <a:t>超額比序技巧</a:t>
            </a:r>
          </a:p>
        </p:txBody>
      </p:sp>
      <p:sp>
        <p:nvSpPr>
          <p:cNvPr id="38915" name="內容版面配置區 3">
            <a:extLst>
              <a:ext uri="{FF2B5EF4-FFF2-40B4-BE49-F238E27FC236}">
                <a16:creationId xmlns:a16="http://schemas.microsoft.com/office/drawing/2014/main" id="{D4491631-C0B7-E2EE-03CA-0ADFBB8D8A78}"/>
              </a:ext>
            </a:extLst>
          </p:cNvPr>
          <p:cNvSpPr>
            <a:spLocks noGrp="1"/>
          </p:cNvSpPr>
          <p:nvPr>
            <p:ph idx="1"/>
          </p:nvPr>
        </p:nvSpPr>
        <p:spPr>
          <a:xfrm>
            <a:off x="457200" y="1600200"/>
            <a:ext cx="8362950" cy="4525963"/>
          </a:xfrm>
        </p:spPr>
        <p:txBody>
          <a:bodyPr/>
          <a:lstStyle/>
          <a:p>
            <a:r>
              <a:rPr lang="zh-TW" altLang="en-US"/>
              <a:t>前</a:t>
            </a:r>
            <a:r>
              <a:rPr lang="en-US" altLang="zh-TW"/>
              <a:t>5</a:t>
            </a:r>
            <a:r>
              <a:rPr lang="zh-TW" altLang="en-US"/>
              <a:t>志願上榜，包含夢幻、落點、保險。</a:t>
            </a:r>
            <a:endParaRPr lang="en-US" altLang="zh-TW"/>
          </a:p>
          <a:p>
            <a:r>
              <a:rPr lang="zh-TW" altLang="en-US"/>
              <a:t>建議填滿</a:t>
            </a:r>
            <a:r>
              <a:rPr lang="en-US" altLang="zh-TW"/>
              <a:t>15~20</a:t>
            </a:r>
            <a:r>
              <a:rPr lang="zh-TW" altLang="en-US"/>
              <a:t>志願。</a:t>
            </a:r>
            <a:endParaRPr lang="en-US" altLang="zh-TW"/>
          </a:p>
          <a:p>
            <a:endParaRPr lang="en-US" altLang="zh-TW"/>
          </a:p>
          <a:p>
            <a:r>
              <a:rPr lang="zh-TW" altLang="en-US"/>
              <a:t>學生間比序，分數高優先分發。</a:t>
            </a:r>
            <a:endParaRPr lang="en-US" altLang="zh-TW"/>
          </a:p>
          <a:p>
            <a:r>
              <a:rPr lang="zh-TW" altLang="en-US"/>
              <a:t>個人分發以志願順序分發，建議越想要的志願越填前面。</a:t>
            </a:r>
            <a:endParaRPr lang="en-US" altLang="zh-TW"/>
          </a:p>
          <a:p>
            <a:endParaRPr lang="en-US" altLang="zh-TW"/>
          </a:p>
          <a:p>
            <a:r>
              <a:rPr lang="zh-TW" altLang="en-US"/>
              <a:t>基北區，同一學校不同科系連續填，算同一志願</a:t>
            </a:r>
            <a:r>
              <a:rPr lang="en-US" altLang="zh-TW"/>
              <a:t>(</a:t>
            </a:r>
            <a:r>
              <a:rPr lang="zh-TW" altLang="en-US"/>
              <a:t>同志願分數</a:t>
            </a:r>
            <a:r>
              <a:rPr lang="en-US" altLang="zh-TW"/>
              <a:t>)</a:t>
            </a:r>
            <a:endParaRPr lang="zh-TW" altLang="en-US"/>
          </a:p>
        </p:txBody>
      </p:sp>
    </p:spTree>
  </p:cSld>
  <p:clrMapOvr>
    <a:masterClrMapping/>
  </p:clrMapOvr>
  <p:transition spd="slow"/>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object 2">
            <a:extLst>
              <a:ext uri="{FF2B5EF4-FFF2-40B4-BE49-F238E27FC236}">
                <a16:creationId xmlns:a16="http://schemas.microsoft.com/office/drawing/2014/main" id="{C02BAE01-8879-C681-178D-E9A9F940EE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3" y="973138"/>
            <a:ext cx="700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3" name="object 3">
            <a:extLst>
              <a:ext uri="{FF2B5EF4-FFF2-40B4-BE49-F238E27FC236}">
                <a16:creationId xmlns:a16="http://schemas.microsoft.com/office/drawing/2014/main" id="{5367A9EF-01FA-4B36-17F0-FF29A2A16BF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563" y="946150"/>
            <a:ext cx="62357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4" name="object 4">
            <a:extLst>
              <a:ext uri="{FF2B5EF4-FFF2-40B4-BE49-F238E27FC236}">
                <a16:creationId xmlns:a16="http://schemas.microsoft.com/office/drawing/2014/main" id="{8750CA2C-0CA6-F726-57B7-D80833CB32CB}"/>
              </a:ext>
            </a:extLst>
          </p:cNvPr>
          <p:cNvSpPr txBox="1">
            <a:spLocks noChangeArrowheads="1"/>
          </p:cNvSpPr>
          <p:nvPr/>
        </p:nvSpPr>
        <p:spPr bwMode="auto">
          <a:xfrm>
            <a:off x="5267325" y="1990725"/>
            <a:ext cx="3590925" cy="218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239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888"/>
              </a:spcBef>
              <a:buClrTx/>
              <a:buSzTx/>
              <a:buFontTx/>
              <a:buNone/>
            </a:pPr>
            <a:r>
              <a:rPr lang="zh-TW" altLang="zh-TW" sz="1300">
                <a:latin typeface="SimSun" panose="02010600030101010101" pitchFamily="2" charset="-122"/>
                <a:ea typeface="SimSun" panose="02010600030101010101" pitchFamily="2" charset="-122"/>
              </a:rPr>
              <a:t>基隆：基隆高中</a:t>
            </a:r>
          </a:p>
          <a:p>
            <a:pPr>
              <a:spcBef>
                <a:spcPts val="813"/>
              </a:spcBef>
              <a:buClrTx/>
              <a:buSzTx/>
              <a:buFontTx/>
              <a:buNone/>
            </a:pPr>
            <a:r>
              <a:rPr lang="zh-TW" altLang="zh-TW" sz="1300">
                <a:latin typeface="SimSun" panose="02010600030101010101" pitchFamily="2" charset="-122"/>
                <a:ea typeface="SimSun" panose="02010600030101010101" pitchFamily="2" charset="-122"/>
              </a:rPr>
              <a:t>臺北：師大附中、復興高中、中正高中</a:t>
            </a:r>
          </a:p>
          <a:p>
            <a:pPr>
              <a:spcBef>
                <a:spcPts val="813"/>
              </a:spcBef>
              <a:buClrTx/>
              <a:buSzTx/>
              <a:buFontTx/>
              <a:buNone/>
            </a:pPr>
            <a:r>
              <a:rPr lang="zh-TW" altLang="zh-TW" sz="1300">
                <a:latin typeface="SimSun" panose="02010600030101010101" pitchFamily="2" charset="-122"/>
                <a:ea typeface="SimSun" panose="02010600030101010101" pitchFamily="2" charset="-122"/>
              </a:rPr>
              <a:t>新北：新北高中、新店高中、淡江高中、光仁高中</a:t>
            </a:r>
          </a:p>
          <a:p>
            <a:pPr>
              <a:lnSpc>
                <a:spcPct val="150000"/>
              </a:lnSpc>
              <a:spcBef>
                <a:spcPct val="0"/>
              </a:spcBef>
              <a:buClrTx/>
              <a:buSzTx/>
              <a:buFontTx/>
              <a:buNone/>
            </a:pPr>
            <a:r>
              <a:rPr lang="zh-TW" altLang="zh-TW" sz="1300">
                <a:latin typeface="SimSun" panose="02010600030101010101" pitchFamily="2" charset="-122"/>
                <a:ea typeface="SimSun" panose="02010600030101010101" pitchFamily="2" charset="-122"/>
              </a:rPr>
              <a:t>桃園：中大壢中、南崁高中、武陵高中新竹：新竹高中</a:t>
            </a:r>
          </a:p>
          <a:p>
            <a:pPr>
              <a:spcBef>
                <a:spcPts val="813"/>
              </a:spcBef>
              <a:buClrTx/>
              <a:buSzTx/>
              <a:buFontTx/>
              <a:buNone/>
            </a:pPr>
            <a:r>
              <a:rPr lang="zh-TW" altLang="zh-TW" sz="1300">
                <a:latin typeface="SimSun" panose="02010600030101010101" pitchFamily="2" charset="-122"/>
                <a:ea typeface="SimSun" panose="02010600030101010101" pitchFamily="2" charset="-122"/>
              </a:rPr>
              <a:t>宜蘭：羅東高中</a:t>
            </a:r>
          </a:p>
          <a:p>
            <a:pPr>
              <a:spcBef>
                <a:spcPts val="813"/>
              </a:spcBef>
              <a:buClrTx/>
              <a:buSzTx/>
              <a:buFontTx/>
              <a:buNone/>
            </a:pPr>
            <a:r>
              <a:rPr lang="zh-TW" altLang="zh-TW" sz="1300">
                <a:latin typeface="SimSun" panose="02010600030101010101" pitchFamily="2" charset="-122"/>
                <a:ea typeface="SimSun" panose="02010600030101010101" pitchFamily="2" charset="-122"/>
              </a:rPr>
              <a:t>花蓮：花蓮高中</a:t>
            </a:r>
          </a:p>
        </p:txBody>
      </p:sp>
      <p:grpSp>
        <p:nvGrpSpPr>
          <p:cNvPr id="230405" name="object 5">
            <a:extLst>
              <a:ext uri="{FF2B5EF4-FFF2-40B4-BE49-F238E27FC236}">
                <a16:creationId xmlns:a16="http://schemas.microsoft.com/office/drawing/2014/main" id="{C5F05ECE-B96A-66B6-7040-D9284D28C134}"/>
              </a:ext>
            </a:extLst>
          </p:cNvPr>
          <p:cNvGrpSpPr>
            <a:grpSpLocks/>
          </p:cNvGrpSpPr>
          <p:nvPr/>
        </p:nvGrpSpPr>
        <p:grpSpPr bwMode="auto">
          <a:xfrm>
            <a:off x="119063" y="985838"/>
            <a:ext cx="98425" cy="222250"/>
            <a:chOff x="158750" y="171513"/>
            <a:chExt cx="130175" cy="297180"/>
          </a:xfrm>
        </p:grpSpPr>
        <p:sp>
          <p:nvSpPr>
            <p:cNvPr id="230434" name="object 6">
              <a:extLst>
                <a:ext uri="{FF2B5EF4-FFF2-40B4-BE49-F238E27FC236}">
                  <a16:creationId xmlns:a16="http://schemas.microsoft.com/office/drawing/2014/main" id="{4A2E13C8-AD53-9708-51DF-DBEE32C757A4}"/>
                </a:ext>
              </a:extLst>
            </p:cNvPr>
            <p:cNvSpPr>
              <a:spLocks/>
            </p:cNvSpPr>
            <p:nvPr/>
          </p:nvSpPr>
          <p:spPr bwMode="auto">
            <a:xfrm>
              <a:off x="165100" y="177863"/>
              <a:ext cx="117475" cy="284480"/>
            </a:xfrm>
            <a:custGeom>
              <a:avLst/>
              <a:gdLst>
                <a:gd name="T0" fmla="*/ 117475 w 117475"/>
                <a:gd name="T1" fmla="*/ 0 h 284480"/>
                <a:gd name="T2" fmla="*/ 0 w 117475"/>
                <a:gd name="T3" fmla="*/ 0 h 284480"/>
                <a:gd name="T4" fmla="*/ 0 w 117475"/>
                <a:gd name="T5" fmla="*/ 284162 h 284480"/>
                <a:gd name="T6" fmla="*/ 117475 w 117475"/>
                <a:gd name="T7" fmla="*/ 284162 h 284480"/>
                <a:gd name="T8" fmla="*/ 117475 w 117475"/>
                <a:gd name="T9" fmla="*/ 0 h 284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475" h="284480">
                  <a:moveTo>
                    <a:pt x="117475" y="0"/>
                  </a:moveTo>
                  <a:lnTo>
                    <a:pt x="0" y="0"/>
                  </a:lnTo>
                  <a:lnTo>
                    <a:pt x="0" y="284162"/>
                  </a:lnTo>
                  <a:lnTo>
                    <a:pt x="117475" y="284162"/>
                  </a:lnTo>
                  <a:lnTo>
                    <a:pt x="117475" y="0"/>
                  </a:lnTo>
                  <a:close/>
                </a:path>
              </a:pathLst>
            </a:custGeom>
            <a:solidFill>
              <a:srgbClr val="30476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30435" name="object 7">
              <a:extLst>
                <a:ext uri="{FF2B5EF4-FFF2-40B4-BE49-F238E27FC236}">
                  <a16:creationId xmlns:a16="http://schemas.microsoft.com/office/drawing/2014/main" id="{15464C89-0AA4-C1A8-B1BF-E9530E0A09CE}"/>
                </a:ext>
              </a:extLst>
            </p:cNvPr>
            <p:cNvSpPr>
              <a:spLocks/>
            </p:cNvSpPr>
            <p:nvPr/>
          </p:nvSpPr>
          <p:spPr bwMode="auto">
            <a:xfrm>
              <a:off x="165100" y="177863"/>
              <a:ext cx="117475" cy="284480"/>
            </a:xfrm>
            <a:custGeom>
              <a:avLst/>
              <a:gdLst>
                <a:gd name="T0" fmla="*/ 0 w 117475"/>
                <a:gd name="T1" fmla="*/ 284162 h 284480"/>
                <a:gd name="T2" fmla="*/ 117475 w 117475"/>
                <a:gd name="T3" fmla="*/ 284162 h 284480"/>
                <a:gd name="T4" fmla="*/ 117475 w 117475"/>
                <a:gd name="T5" fmla="*/ 0 h 284480"/>
                <a:gd name="T6" fmla="*/ 0 w 117475"/>
                <a:gd name="T7" fmla="*/ 0 h 284480"/>
                <a:gd name="T8" fmla="*/ 0 w 117475"/>
                <a:gd name="T9" fmla="*/ 284162 h 2844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475" h="284480">
                  <a:moveTo>
                    <a:pt x="0" y="284162"/>
                  </a:moveTo>
                  <a:lnTo>
                    <a:pt x="117475" y="284162"/>
                  </a:lnTo>
                  <a:lnTo>
                    <a:pt x="117475" y="0"/>
                  </a:lnTo>
                  <a:lnTo>
                    <a:pt x="0" y="0"/>
                  </a:lnTo>
                  <a:lnTo>
                    <a:pt x="0" y="284162"/>
                  </a:lnTo>
                  <a:close/>
                </a:path>
              </a:pathLst>
            </a:custGeom>
            <a:noFill/>
            <a:ln w="12700">
              <a:solidFill>
                <a:srgbClr val="30476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grpSp>
        <p:nvGrpSpPr>
          <p:cNvPr id="230406" name="object 8">
            <a:extLst>
              <a:ext uri="{FF2B5EF4-FFF2-40B4-BE49-F238E27FC236}">
                <a16:creationId xmlns:a16="http://schemas.microsoft.com/office/drawing/2014/main" id="{975DCAC8-1171-2BFC-8E12-C20111EE30C4}"/>
              </a:ext>
            </a:extLst>
          </p:cNvPr>
          <p:cNvGrpSpPr>
            <a:grpSpLocks/>
          </p:cNvGrpSpPr>
          <p:nvPr/>
        </p:nvGrpSpPr>
        <p:grpSpPr bwMode="auto">
          <a:xfrm>
            <a:off x="325438" y="1041400"/>
            <a:ext cx="96837" cy="166688"/>
            <a:chOff x="433387" y="246125"/>
            <a:chExt cx="130175" cy="222250"/>
          </a:xfrm>
        </p:grpSpPr>
        <p:sp>
          <p:nvSpPr>
            <p:cNvPr id="230432" name="object 9">
              <a:extLst>
                <a:ext uri="{FF2B5EF4-FFF2-40B4-BE49-F238E27FC236}">
                  <a16:creationId xmlns:a16="http://schemas.microsoft.com/office/drawing/2014/main" id="{BDE5901F-602C-91C3-0C28-EA82B89C4A7A}"/>
                </a:ext>
              </a:extLst>
            </p:cNvPr>
            <p:cNvSpPr>
              <a:spLocks/>
            </p:cNvSpPr>
            <p:nvPr/>
          </p:nvSpPr>
          <p:spPr bwMode="auto">
            <a:xfrm>
              <a:off x="439737" y="252475"/>
              <a:ext cx="117475" cy="209550"/>
            </a:xfrm>
            <a:custGeom>
              <a:avLst/>
              <a:gdLst>
                <a:gd name="T0" fmla="*/ 117475 w 117475"/>
                <a:gd name="T1" fmla="*/ 0 h 209550"/>
                <a:gd name="T2" fmla="*/ 0 w 117475"/>
                <a:gd name="T3" fmla="*/ 0 h 209550"/>
                <a:gd name="T4" fmla="*/ 0 w 117475"/>
                <a:gd name="T5" fmla="*/ 209550 h 209550"/>
                <a:gd name="T6" fmla="*/ 117475 w 117475"/>
                <a:gd name="T7" fmla="*/ 209550 h 209550"/>
                <a:gd name="T8" fmla="*/ 117475 w 117475"/>
                <a:gd name="T9" fmla="*/ 0 h 2095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475" h="209550">
                  <a:moveTo>
                    <a:pt x="117475" y="0"/>
                  </a:moveTo>
                  <a:lnTo>
                    <a:pt x="0" y="0"/>
                  </a:lnTo>
                  <a:lnTo>
                    <a:pt x="0" y="209550"/>
                  </a:lnTo>
                  <a:lnTo>
                    <a:pt x="117475" y="209550"/>
                  </a:lnTo>
                  <a:lnTo>
                    <a:pt x="117475" y="0"/>
                  </a:lnTo>
                  <a:close/>
                </a:path>
              </a:pathLst>
            </a:custGeom>
            <a:solidFill>
              <a:srgbClr val="30476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30433" name="object 10">
              <a:extLst>
                <a:ext uri="{FF2B5EF4-FFF2-40B4-BE49-F238E27FC236}">
                  <a16:creationId xmlns:a16="http://schemas.microsoft.com/office/drawing/2014/main" id="{2C4D363C-9058-736F-B468-86D9E87523EA}"/>
                </a:ext>
              </a:extLst>
            </p:cNvPr>
            <p:cNvSpPr>
              <a:spLocks/>
            </p:cNvSpPr>
            <p:nvPr/>
          </p:nvSpPr>
          <p:spPr bwMode="auto">
            <a:xfrm>
              <a:off x="439737" y="252475"/>
              <a:ext cx="117475" cy="209550"/>
            </a:xfrm>
            <a:custGeom>
              <a:avLst/>
              <a:gdLst>
                <a:gd name="T0" fmla="*/ 0 w 117475"/>
                <a:gd name="T1" fmla="*/ 209550 h 209550"/>
                <a:gd name="T2" fmla="*/ 117475 w 117475"/>
                <a:gd name="T3" fmla="*/ 209550 h 209550"/>
                <a:gd name="T4" fmla="*/ 117475 w 117475"/>
                <a:gd name="T5" fmla="*/ 0 h 209550"/>
                <a:gd name="T6" fmla="*/ 0 w 117475"/>
                <a:gd name="T7" fmla="*/ 0 h 209550"/>
                <a:gd name="T8" fmla="*/ 0 w 117475"/>
                <a:gd name="T9" fmla="*/ 209550 h 2095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475" h="209550">
                  <a:moveTo>
                    <a:pt x="0" y="209550"/>
                  </a:moveTo>
                  <a:lnTo>
                    <a:pt x="117475" y="209550"/>
                  </a:lnTo>
                  <a:lnTo>
                    <a:pt x="117475" y="0"/>
                  </a:lnTo>
                  <a:lnTo>
                    <a:pt x="0" y="0"/>
                  </a:lnTo>
                  <a:lnTo>
                    <a:pt x="0" y="209550"/>
                  </a:lnTo>
                  <a:close/>
                </a:path>
              </a:pathLst>
            </a:custGeom>
            <a:noFill/>
            <a:ln w="12700">
              <a:solidFill>
                <a:srgbClr val="30476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grpSp>
        <p:nvGrpSpPr>
          <p:cNvPr id="230407" name="object 11">
            <a:extLst>
              <a:ext uri="{FF2B5EF4-FFF2-40B4-BE49-F238E27FC236}">
                <a16:creationId xmlns:a16="http://schemas.microsoft.com/office/drawing/2014/main" id="{FFE32096-1B3C-975E-7454-7149EAF96147}"/>
              </a:ext>
            </a:extLst>
          </p:cNvPr>
          <p:cNvGrpSpPr>
            <a:grpSpLocks/>
          </p:cNvGrpSpPr>
          <p:nvPr/>
        </p:nvGrpSpPr>
        <p:grpSpPr bwMode="auto">
          <a:xfrm>
            <a:off x="514350" y="1093788"/>
            <a:ext cx="98425" cy="114300"/>
            <a:chOff x="685800" y="314388"/>
            <a:chExt cx="130175" cy="154305"/>
          </a:xfrm>
        </p:grpSpPr>
        <p:sp>
          <p:nvSpPr>
            <p:cNvPr id="230430" name="object 12">
              <a:extLst>
                <a:ext uri="{FF2B5EF4-FFF2-40B4-BE49-F238E27FC236}">
                  <a16:creationId xmlns:a16="http://schemas.microsoft.com/office/drawing/2014/main" id="{3D45C197-90B5-0AD2-921C-DF6C4DC3656C}"/>
                </a:ext>
              </a:extLst>
            </p:cNvPr>
            <p:cNvSpPr>
              <a:spLocks/>
            </p:cNvSpPr>
            <p:nvPr/>
          </p:nvSpPr>
          <p:spPr bwMode="auto">
            <a:xfrm>
              <a:off x="692150" y="320738"/>
              <a:ext cx="117475" cy="141605"/>
            </a:xfrm>
            <a:custGeom>
              <a:avLst/>
              <a:gdLst>
                <a:gd name="T0" fmla="*/ 117475 w 117475"/>
                <a:gd name="T1" fmla="*/ 0 h 141604"/>
                <a:gd name="T2" fmla="*/ 0 w 117475"/>
                <a:gd name="T3" fmla="*/ 0 h 141604"/>
                <a:gd name="T4" fmla="*/ 0 w 117475"/>
                <a:gd name="T5" fmla="*/ 141313 h 141604"/>
                <a:gd name="T6" fmla="*/ 117475 w 117475"/>
                <a:gd name="T7" fmla="*/ 141313 h 141604"/>
                <a:gd name="T8" fmla="*/ 117475 w 117475"/>
                <a:gd name="T9" fmla="*/ 0 h 1416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475" h="141604">
                  <a:moveTo>
                    <a:pt x="117475" y="0"/>
                  </a:moveTo>
                  <a:lnTo>
                    <a:pt x="0" y="0"/>
                  </a:lnTo>
                  <a:lnTo>
                    <a:pt x="0" y="141287"/>
                  </a:lnTo>
                  <a:lnTo>
                    <a:pt x="117475" y="141287"/>
                  </a:lnTo>
                  <a:lnTo>
                    <a:pt x="117475" y="0"/>
                  </a:lnTo>
                  <a:close/>
                </a:path>
              </a:pathLst>
            </a:custGeom>
            <a:solidFill>
              <a:srgbClr val="304764"/>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30431" name="object 13">
              <a:extLst>
                <a:ext uri="{FF2B5EF4-FFF2-40B4-BE49-F238E27FC236}">
                  <a16:creationId xmlns:a16="http://schemas.microsoft.com/office/drawing/2014/main" id="{38E9E895-1868-001E-4460-015A9D10EE41}"/>
                </a:ext>
              </a:extLst>
            </p:cNvPr>
            <p:cNvSpPr>
              <a:spLocks/>
            </p:cNvSpPr>
            <p:nvPr/>
          </p:nvSpPr>
          <p:spPr bwMode="auto">
            <a:xfrm>
              <a:off x="692150" y="320738"/>
              <a:ext cx="117475" cy="141605"/>
            </a:xfrm>
            <a:custGeom>
              <a:avLst/>
              <a:gdLst>
                <a:gd name="T0" fmla="*/ 0 w 117475"/>
                <a:gd name="T1" fmla="*/ 141313 h 141604"/>
                <a:gd name="T2" fmla="*/ 117475 w 117475"/>
                <a:gd name="T3" fmla="*/ 141313 h 141604"/>
                <a:gd name="T4" fmla="*/ 117475 w 117475"/>
                <a:gd name="T5" fmla="*/ 0 h 141604"/>
                <a:gd name="T6" fmla="*/ 0 w 117475"/>
                <a:gd name="T7" fmla="*/ 0 h 141604"/>
                <a:gd name="T8" fmla="*/ 0 w 117475"/>
                <a:gd name="T9" fmla="*/ 141313 h 14160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475" h="141604">
                  <a:moveTo>
                    <a:pt x="0" y="141287"/>
                  </a:moveTo>
                  <a:lnTo>
                    <a:pt x="117475" y="141287"/>
                  </a:lnTo>
                  <a:lnTo>
                    <a:pt x="117475" y="0"/>
                  </a:lnTo>
                  <a:lnTo>
                    <a:pt x="0" y="0"/>
                  </a:lnTo>
                  <a:lnTo>
                    <a:pt x="0" y="141287"/>
                  </a:lnTo>
                  <a:close/>
                </a:path>
              </a:pathLst>
            </a:custGeom>
            <a:noFill/>
            <a:ln w="12700">
              <a:solidFill>
                <a:srgbClr val="30476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30408" name="object 14">
            <a:extLst>
              <a:ext uri="{FF2B5EF4-FFF2-40B4-BE49-F238E27FC236}">
                <a16:creationId xmlns:a16="http://schemas.microsoft.com/office/drawing/2014/main" id="{422E4816-2CDF-36B2-FF73-777D2B3D7938}"/>
              </a:ext>
            </a:extLst>
          </p:cNvPr>
          <p:cNvSpPr txBox="1">
            <a:spLocks noChangeArrowheads="1"/>
          </p:cNvSpPr>
          <p:nvPr/>
        </p:nvSpPr>
        <p:spPr bwMode="auto">
          <a:xfrm>
            <a:off x="227013" y="1431925"/>
            <a:ext cx="4000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just">
              <a:spcBef>
                <a:spcPts val="75"/>
              </a:spcBef>
              <a:buClrTx/>
              <a:buSzTx/>
              <a:buFontTx/>
              <a:buNone/>
            </a:pPr>
            <a:r>
              <a:rPr lang="zh-TW" altLang="zh-TW" sz="3000" b="1">
                <a:latin typeface="Malgun Gothic" panose="020B0503020000020004" pitchFamily="34" charset="-127"/>
                <a:ea typeface="Malgun Gothic" panose="020B0503020000020004" pitchFamily="34" charset="-127"/>
              </a:rPr>
              <a:t>音樂班</a:t>
            </a:r>
            <a:endParaRPr lang="zh-TW" altLang="zh-TW" sz="3000">
              <a:latin typeface="Malgun Gothic" panose="020B0503020000020004" pitchFamily="34" charset="-127"/>
              <a:ea typeface="Malgun Gothic" panose="020B0503020000020004" pitchFamily="34" charset="-127"/>
            </a:endParaRPr>
          </a:p>
        </p:txBody>
      </p:sp>
      <p:grpSp>
        <p:nvGrpSpPr>
          <p:cNvPr id="230409" name="object 15">
            <a:extLst>
              <a:ext uri="{FF2B5EF4-FFF2-40B4-BE49-F238E27FC236}">
                <a16:creationId xmlns:a16="http://schemas.microsoft.com/office/drawing/2014/main" id="{9EF759F3-CF76-5BB4-BB08-CEEF4E44D82C}"/>
              </a:ext>
            </a:extLst>
          </p:cNvPr>
          <p:cNvGrpSpPr>
            <a:grpSpLocks/>
          </p:cNvGrpSpPr>
          <p:nvPr/>
        </p:nvGrpSpPr>
        <p:grpSpPr bwMode="auto">
          <a:xfrm>
            <a:off x="2670175" y="1639888"/>
            <a:ext cx="2978150" cy="4184650"/>
            <a:chOff x="3559683" y="1042517"/>
            <a:chExt cx="3970654" cy="5580380"/>
          </a:xfrm>
        </p:grpSpPr>
        <p:pic>
          <p:nvPicPr>
            <p:cNvPr id="230427" name="object 16">
              <a:extLst>
                <a:ext uri="{FF2B5EF4-FFF2-40B4-BE49-F238E27FC236}">
                  <a16:creationId xmlns:a16="http://schemas.microsoft.com/office/drawing/2014/main" id="{35BEBE96-DD6D-3C76-314E-E7B10C649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59683" y="1042517"/>
              <a:ext cx="3970401" cy="5579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28" name="object 17">
              <a:extLst>
                <a:ext uri="{FF2B5EF4-FFF2-40B4-BE49-F238E27FC236}">
                  <a16:creationId xmlns:a16="http://schemas.microsoft.com/office/drawing/2014/main" id="{231D27CE-6B65-0CB2-4D3A-347779302F40}"/>
                </a:ext>
              </a:extLst>
            </p:cNvPr>
            <p:cNvSpPr>
              <a:spLocks/>
            </p:cNvSpPr>
            <p:nvPr/>
          </p:nvSpPr>
          <p:spPr bwMode="auto">
            <a:xfrm>
              <a:off x="4915408" y="5432424"/>
              <a:ext cx="1731645" cy="821055"/>
            </a:xfrm>
            <a:custGeom>
              <a:avLst/>
              <a:gdLst>
                <a:gd name="T0" fmla="*/ 1594485 w 1731645"/>
                <a:gd name="T1" fmla="*/ 0 h 821054"/>
                <a:gd name="T2" fmla="*/ 680592 w 1731645"/>
                <a:gd name="T3" fmla="*/ 0 h 821054"/>
                <a:gd name="T4" fmla="*/ 637399 w 1731645"/>
                <a:gd name="T5" fmla="*/ 6970 h 821054"/>
                <a:gd name="T6" fmla="*/ 599857 w 1731645"/>
                <a:gd name="T7" fmla="*/ 26383 h 821054"/>
                <a:gd name="T8" fmla="*/ 570234 w 1731645"/>
                <a:gd name="T9" fmla="*/ 55988 h 821054"/>
                <a:gd name="T10" fmla="*/ 550796 w 1731645"/>
                <a:gd name="T11" fmla="*/ 93537 h 821054"/>
                <a:gd name="T12" fmla="*/ 543813 w 1731645"/>
                <a:gd name="T13" fmla="*/ 136778 h 821054"/>
                <a:gd name="T14" fmla="*/ 543813 w 1731645"/>
                <a:gd name="T15" fmla="*/ 478816 h 821054"/>
                <a:gd name="T16" fmla="*/ 0 w 1731645"/>
                <a:gd name="T17" fmla="*/ 648170 h 821054"/>
                <a:gd name="T18" fmla="*/ 543813 w 1731645"/>
                <a:gd name="T19" fmla="*/ 683997 h 821054"/>
                <a:gd name="T20" fmla="*/ 550796 w 1731645"/>
                <a:gd name="T21" fmla="*/ 727235 h 821054"/>
                <a:gd name="T22" fmla="*/ 570234 w 1731645"/>
                <a:gd name="T23" fmla="*/ 764786 h 821054"/>
                <a:gd name="T24" fmla="*/ 599857 w 1731645"/>
                <a:gd name="T25" fmla="*/ 794397 h 821054"/>
                <a:gd name="T26" fmla="*/ 637399 w 1731645"/>
                <a:gd name="T27" fmla="*/ 813815 h 821054"/>
                <a:gd name="T28" fmla="*/ 680592 w 1731645"/>
                <a:gd name="T29" fmla="*/ 820788 h 821054"/>
                <a:gd name="T30" fmla="*/ 1594485 w 1731645"/>
                <a:gd name="T31" fmla="*/ 820788 h 821054"/>
                <a:gd name="T32" fmla="*/ 1637726 w 1731645"/>
                <a:gd name="T33" fmla="*/ 813815 h 821054"/>
                <a:gd name="T34" fmla="*/ 1675275 w 1731645"/>
                <a:gd name="T35" fmla="*/ 794397 h 821054"/>
                <a:gd name="T36" fmla="*/ 1704880 w 1731645"/>
                <a:gd name="T37" fmla="*/ 764786 h 821054"/>
                <a:gd name="T38" fmla="*/ 1724293 w 1731645"/>
                <a:gd name="T39" fmla="*/ 727235 h 821054"/>
                <a:gd name="T40" fmla="*/ 1731264 w 1731645"/>
                <a:gd name="T41" fmla="*/ 683997 h 821054"/>
                <a:gd name="T42" fmla="*/ 1731264 w 1731645"/>
                <a:gd name="T43" fmla="*/ 136778 h 821054"/>
                <a:gd name="T44" fmla="*/ 1724293 w 1731645"/>
                <a:gd name="T45" fmla="*/ 93537 h 821054"/>
                <a:gd name="T46" fmla="*/ 1704880 w 1731645"/>
                <a:gd name="T47" fmla="*/ 55988 h 821054"/>
                <a:gd name="T48" fmla="*/ 1675275 w 1731645"/>
                <a:gd name="T49" fmla="*/ 26383 h 821054"/>
                <a:gd name="T50" fmla="*/ 1637726 w 1731645"/>
                <a:gd name="T51" fmla="*/ 6970 h 821054"/>
                <a:gd name="T52" fmla="*/ 1594485 w 1731645"/>
                <a:gd name="T53" fmla="*/ 0 h 82105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31645" h="821054">
                  <a:moveTo>
                    <a:pt x="1594485" y="0"/>
                  </a:moveTo>
                  <a:lnTo>
                    <a:pt x="680592" y="0"/>
                  </a:lnTo>
                  <a:lnTo>
                    <a:pt x="637399" y="6970"/>
                  </a:lnTo>
                  <a:lnTo>
                    <a:pt x="599857" y="26383"/>
                  </a:lnTo>
                  <a:lnTo>
                    <a:pt x="570234" y="55988"/>
                  </a:lnTo>
                  <a:lnTo>
                    <a:pt x="550796" y="93537"/>
                  </a:lnTo>
                  <a:lnTo>
                    <a:pt x="543813" y="136778"/>
                  </a:lnTo>
                  <a:lnTo>
                    <a:pt x="543813" y="478790"/>
                  </a:lnTo>
                  <a:lnTo>
                    <a:pt x="0" y="648144"/>
                  </a:lnTo>
                  <a:lnTo>
                    <a:pt x="543813" y="683971"/>
                  </a:lnTo>
                  <a:lnTo>
                    <a:pt x="550796" y="727209"/>
                  </a:lnTo>
                  <a:lnTo>
                    <a:pt x="570234" y="764760"/>
                  </a:lnTo>
                  <a:lnTo>
                    <a:pt x="599857" y="794371"/>
                  </a:lnTo>
                  <a:lnTo>
                    <a:pt x="637399" y="813789"/>
                  </a:lnTo>
                  <a:lnTo>
                    <a:pt x="680592" y="820762"/>
                  </a:lnTo>
                  <a:lnTo>
                    <a:pt x="1594485" y="820762"/>
                  </a:lnTo>
                  <a:lnTo>
                    <a:pt x="1637726" y="813789"/>
                  </a:lnTo>
                  <a:lnTo>
                    <a:pt x="1675275" y="794371"/>
                  </a:lnTo>
                  <a:lnTo>
                    <a:pt x="1704880" y="764760"/>
                  </a:lnTo>
                  <a:lnTo>
                    <a:pt x="1724293" y="727209"/>
                  </a:lnTo>
                  <a:lnTo>
                    <a:pt x="1731264" y="683971"/>
                  </a:lnTo>
                  <a:lnTo>
                    <a:pt x="1731264" y="136778"/>
                  </a:lnTo>
                  <a:lnTo>
                    <a:pt x="1724293" y="93537"/>
                  </a:lnTo>
                  <a:lnTo>
                    <a:pt x="1704880" y="55988"/>
                  </a:lnTo>
                  <a:lnTo>
                    <a:pt x="1675275" y="26383"/>
                  </a:lnTo>
                  <a:lnTo>
                    <a:pt x="1637726" y="6970"/>
                  </a:lnTo>
                  <a:lnTo>
                    <a:pt x="1594485" y="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30429" name="object 18">
              <a:extLst>
                <a:ext uri="{FF2B5EF4-FFF2-40B4-BE49-F238E27FC236}">
                  <a16:creationId xmlns:a16="http://schemas.microsoft.com/office/drawing/2014/main" id="{59914843-0EAF-4AFB-1C38-4E039A26315E}"/>
                </a:ext>
              </a:extLst>
            </p:cNvPr>
            <p:cNvSpPr>
              <a:spLocks/>
            </p:cNvSpPr>
            <p:nvPr/>
          </p:nvSpPr>
          <p:spPr bwMode="auto">
            <a:xfrm>
              <a:off x="4915408" y="5432424"/>
              <a:ext cx="1731645" cy="821055"/>
            </a:xfrm>
            <a:custGeom>
              <a:avLst/>
              <a:gdLst>
                <a:gd name="T0" fmla="*/ 543813 w 1731645"/>
                <a:gd name="T1" fmla="*/ 136778 h 821054"/>
                <a:gd name="T2" fmla="*/ 550796 w 1731645"/>
                <a:gd name="T3" fmla="*/ 93537 h 821054"/>
                <a:gd name="T4" fmla="*/ 570234 w 1731645"/>
                <a:gd name="T5" fmla="*/ 55988 h 821054"/>
                <a:gd name="T6" fmla="*/ 599857 w 1731645"/>
                <a:gd name="T7" fmla="*/ 26383 h 821054"/>
                <a:gd name="T8" fmla="*/ 637399 w 1731645"/>
                <a:gd name="T9" fmla="*/ 6970 h 821054"/>
                <a:gd name="T10" fmla="*/ 680592 w 1731645"/>
                <a:gd name="T11" fmla="*/ 0 h 821054"/>
                <a:gd name="T12" fmla="*/ 741806 w 1731645"/>
                <a:gd name="T13" fmla="*/ 0 h 821054"/>
                <a:gd name="T14" fmla="*/ 1038605 w 1731645"/>
                <a:gd name="T15" fmla="*/ 0 h 821054"/>
                <a:gd name="T16" fmla="*/ 1594485 w 1731645"/>
                <a:gd name="T17" fmla="*/ 0 h 821054"/>
                <a:gd name="T18" fmla="*/ 1637726 w 1731645"/>
                <a:gd name="T19" fmla="*/ 6970 h 821054"/>
                <a:gd name="T20" fmla="*/ 1675275 w 1731645"/>
                <a:gd name="T21" fmla="*/ 26383 h 821054"/>
                <a:gd name="T22" fmla="*/ 1704880 w 1731645"/>
                <a:gd name="T23" fmla="*/ 55988 h 821054"/>
                <a:gd name="T24" fmla="*/ 1724293 w 1731645"/>
                <a:gd name="T25" fmla="*/ 93537 h 821054"/>
                <a:gd name="T26" fmla="*/ 1731264 w 1731645"/>
                <a:gd name="T27" fmla="*/ 136778 h 821054"/>
                <a:gd name="T28" fmla="*/ 1731264 w 1731645"/>
                <a:gd name="T29" fmla="*/ 478816 h 821054"/>
                <a:gd name="T30" fmla="*/ 1731264 w 1731645"/>
                <a:gd name="T31" fmla="*/ 683997 h 821054"/>
                <a:gd name="T32" fmla="*/ 1724293 w 1731645"/>
                <a:gd name="T33" fmla="*/ 727235 h 821054"/>
                <a:gd name="T34" fmla="*/ 1704880 w 1731645"/>
                <a:gd name="T35" fmla="*/ 764786 h 821054"/>
                <a:gd name="T36" fmla="*/ 1675275 w 1731645"/>
                <a:gd name="T37" fmla="*/ 794397 h 821054"/>
                <a:gd name="T38" fmla="*/ 1637726 w 1731645"/>
                <a:gd name="T39" fmla="*/ 813815 h 821054"/>
                <a:gd name="T40" fmla="*/ 1594485 w 1731645"/>
                <a:gd name="T41" fmla="*/ 820788 h 821054"/>
                <a:gd name="T42" fmla="*/ 1038605 w 1731645"/>
                <a:gd name="T43" fmla="*/ 820788 h 821054"/>
                <a:gd name="T44" fmla="*/ 741806 w 1731645"/>
                <a:gd name="T45" fmla="*/ 820788 h 821054"/>
                <a:gd name="T46" fmla="*/ 680592 w 1731645"/>
                <a:gd name="T47" fmla="*/ 820788 h 821054"/>
                <a:gd name="T48" fmla="*/ 637399 w 1731645"/>
                <a:gd name="T49" fmla="*/ 813815 h 821054"/>
                <a:gd name="T50" fmla="*/ 599857 w 1731645"/>
                <a:gd name="T51" fmla="*/ 794397 h 821054"/>
                <a:gd name="T52" fmla="*/ 570234 w 1731645"/>
                <a:gd name="T53" fmla="*/ 764786 h 821054"/>
                <a:gd name="T54" fmla="*/ 550796 w 1731645"/>
                <a:gd name="T55" fmla="*/ 727235 h 821054"/>
                <a:gd name="T56" fmla="*/ 543813 w 1731645"/>
                <a:gd name="T57" fmla="*/ 683997 h 821054"/>
                <a:gd name="T58" fmla="*/ 0 w 1731645"/>
                <a:gd name="T59" fmla="*/ 648170 h 821054"/>
                <a:gd name="T60" fmla="*/ 543813 w 1731645"/>
                <a:gd name="T61" fmla="*/ 478816 h 821054"/>
                <a:gd name="T62" fmla="*/ 543813 w 1731645"/>
                <a:gd name="T63" fmla="*/ 136778 h 821054"/>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31645" h="821054">
                  <a:moveTo>
                    <a:pt x="543813" y="136778"/>
                  </a:moveTo>
                  <a:lnTo>
                    <a:pt x="550796" y="93537"/>
                  </a:lnTo>
                  <a:lnTo>
                    <a:pt x="570234" y="55988"/>
                  </a:lnTo>
                  <a:lnTo>
                    <a:pt x="599857" y="26383"/>
                  </a:lnTo>
                  <a:lnTo>
                    <a:pt x="637399" y="6970"/>
                  </a:lnTo>
                  <a:lnTo>
                    <a:pt x="680592" y="0"/>
                  </a:lnTo>
                  <a:lnTo>
                    <a:pt x="741806" y="0"/>
                  </a:lnTo>
                  <a:lnTo>
                    <a:pt x="1038605" y="0"/>
                  </a:lnTo>
                  <a:lnTo>
                    <a:pt x="1594485" y="0"/>
                  </a:lnTo>
                  <a:lnTo>
                    <a:pt x="1637726" y="6970"/>
                  </a:lnTo>
                  <a:lnTo>
                    <a:pt x="1675275" y="26383"/>
                  </a:lnTo>
                  <a:lnTo>
                    <a:pt x="1704880" y="55988"/>
                  </a:lnTo>
                  <a:lnTo>
                    <a:pt x="1724293" y="93537"/>
                  </a:lnTo>
                  <a:lnTo>
                    <a:pt x="1731264" y="136778"/>
                  </a:lnTo>
                  <a:lnTo>
                    <a:pt x="1731264" y="478790"/>
                  </a:lnTo>
                  <a:lnTo>
                    <a:pt x="1731264" y="683971"/>
                  </a:lnTo>
                  <a:lnTo>
                    <a:pt x="1724293" y="727209"/>
                  </a:lnTo>
                  <a:lnTo>
                    <a:pt x="1704880" y="764760"/>
                  </a:lnTo>
                  <a:lnTo>
                    <a:pt x="1675275" y="794371"/>
                  </a:lnTo>
                  <a:lnTo>
                    <a:pt x="1637726" y="813789"/>
                  </a:lnTo>
                  <a:lnTo>
                    <a:pt x="1594485" y="820762"/>
                  </a:lnTo>
                  <a:lnTo>
                    <a:pt x="1038605" y="820762"/>
                  </a:lnTo>
                  <a:lnTo>
                    <a:pt x="741806" y="820762"/>
                  </a:lnTo>
                  <a:lnTo>
                    <a:pt x="680592" y="820762"/>
                  </a:lnTo>
                  <a:lnTo>
                    <a:pt x="637399" y="813789"/>
                  </a:lnTo>
                  <a:lnTo>
                    <a:pt x="599857" y="794371"/>
                  </a:lnTo>
                  <a:lnTo>
                    <a:pt x="570234" y="764760"/>
                  </a:lnTo>
                  <a:lnTo>
                    <a:pt x="550796" y="727209"/>
                  </a:lnTo>
                  <a:lnTo>
                    <a:pt x="543813" y="683971"/>
                  </a:lnTo>
                  <a:lnTo>
                    <a:pt x="0" y="648144"/>
                  </a:lnTo>
                  <a:lnTo>
                    <a:pt x="543813" y="478790"/>
                  </a:lnTo>
                  <a:lnTo>
                    <a:pt x="543813" y="13677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30410" name="object 19">
            <a:extLst>
              <a:ext uri="{FF2B5EF4-FFF2-40B4-BE49-F238E27FC236}">
                <a16:creationId xmlns:a16="http://schemas.microsoft.com/office/drawing/2014/main" id="{21F76EBC-86F4-31D7-F98A-FFF06606BE15}"/>
              </a:ext>
            </a:extLst>
          </p:cNvPr>
          <p:cNvSpPr txBox="1">
            <a:spLocks noChangeArrowheads="1"/>
          </p:cNvSpPr>
          <p:nvPr/>
        </p:nvSpPr>
        <p:spPr bwMode="auto">
          <a:xfrm>
            <a:off x="4262438" y="5060950"/>
            <a:ext cx="555625"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b="1">
                <a:latin typeface="Malgun Gothic" panose="020B0503020000020004" pitchFamily="34" charset="-127"/>
                <a:ea typeface="Malgun Gothic" panose="020B0503020000020004" pitchFamily="34" charset="-127"/>
              </a:rPr>
              <a:t>南區</a:t>
            </a:r>
            <a:endParaRPr lang="zh-TW" altLang="zh-TW" sz="2100">
              <a:latin typeface="Malgun Gothic" panose="020B0503020000020004" pitchFamily="34" charset="-127"/>
              <a:ea typeface="Malgun Gothic" panose="020B0503020000020004" pitchFamily="34" charset="-127"/>
            </a:endParaRPr>
          </a:p>
        </p:txBody>
      </p:sp>
      <p:grpSp>
        <p:nvGrpSpPr>
          <p:cNvPr id="230411" name="object 20">
            <a:extLst>
              <a:ext uri="{FF2B5EF4-FFF2-40B4-BE49-F238E27FC236}">
                <a16:creationId xmlns:a16="http://schemas.microsoft.com/office/drawing/2014/main" id="{C25276F6-6A66-84F7-B547-AE68050A08F0}"/>
              </a:ext>
            </a:extLst>
          </p:cNvPr>
          <p:cNvGrpSpPr>
            <a:grpSpLocks/>
          </p:cNvGrpSpPr>
          <p:nvPr/>
        </p:nvGrpSpPr>
        <p:grpSpPr bwMode="auto">
          <a:xfrm>
            <a:off x="1123950" y="2424113"/>
            <a:ext cx="2087563" cy="596900"/>
            <a:chOff x="1499552" y="2089467"/>
            <a:chExt cx="2782570" cy="796290"/>
          </a:xfrm>
        </p:grpSpPr>
        <p:sp>
          <p:nvSpPr>
            <p:cNvPr id="230425" name="object 21">
              <a:extLst>
                <a:ext uri="{FF2B5EF4-FFF2-40B4-BE49-F238E27FC236}">
                  <a16:creationId xmlns:a16="http://schemas.microsoft.com/office/drawing/2014/main" id="{D662A16D-B458-FFD2-517C-D8A869BD3BBA}"/>
                </a:ext>
              </a:extLst>
            </p:cNvPr>
            <p:cNvSpPr>
              <a:spLocks/>
            </p:cNvSpPr>
            <p:nvPr/>
          </p:nvSpPr>
          <p:spPr bwMode="auto">
            <a:xfrm>
              <a:off x="1504314" y="2094229"/>
              <a:ext cx="2773045" cy="786765"/>
            </a:xfrm>
            <a:custGeom>
              <a:avLst/>
              <a:gdLst>
                <a:gd name="T0" fmla="*/ 2143216 w 2773045"/>
                <a:gd name="T1" fmla="*/ 637693 h 786764"/>
                <a:gd name="T2" fmla="*/ 1331976 w 2773045"/>
                <a:gd name="T3" fmla="*/ 637693 h 786764"/>
                <a:gd name="T4" fmla="*/ 2773045 w 2773045"/>
                <a:gd name="T5" fmla="*/ 786283 h 786764"/>
                <a:gd name="T6" fmla="*/ 2143216 w 2773045"/>
                <a:gd name="T7" fmla="*/ 637693 h 786764"/>
                <a:gd name="T8" fmla="*/ 1204341 w 2773045"/>
                <a:gd name="T9" fmla="*/ 0 h 786764"/>
                <a:gd name="T10" fmla="*/ 127508 w 2773045"/>
                <a:gd name="T11" fmla="*/ 0 h 786764"/>
                <a:gd name="T12" fmla="*/ 77902 w 2773045"/>
                <a:gd name="T13" fmla="*/ 10011 h 786764"/>
                <a:gd name="T14" fmla="*/ 37369 w 2773045"/>
                <a:gd name="T15" fmla="*/ 37322 h 786764"/>
                <a:gd name="T16" fmla="*/ 10029 w 2773045"/>
                <a:gd name="T17" fmla="*/ 77849 h 786764"/>
                <a:gd name="T18" fmla="*/ 0 w 2773045"/>
                <a:gd name="T19" fmla="*/ 127508 h 786764"/>
                <a:gd name="T20" fmla="*/ 0 w 2773045"/>
                <a:gd name="T21" fmla="*/ 637693 h 786764"/>
                <a:gd name="T22" fmla="*/ 10029 w 2773045"/>
                <a:gd name="T23" fmla="*/ 687298 h 786764"/>
                <a:gd name="T24" fmla="*/ 37369 w 2773045"/>
                <a:gd name="T25" fmla="*/ 727831 h 786764"/>
                <a:gd name="T26" fmla="*/ 77902 w 2773045"/>
                <a:gd name="T27" fmla="*/ 755171 h 786764"/>
                <a:gd name="T28" fmla="*/ 127508 w 2773045"/>
                <a:gd name="T29" fmla="*/ 765201 h 786764"/>
                <a:gd name="T30" fmla="*/ 1204341 w 2773045"/>
                <a:gd name="T31" fmla="*/ 765201 h 786764"/>
                <a:gd name="T32" fmla="*/ 1254019 w 2773045"/>
                <a:gd name="T33" fmla="*/ 755171 h 786764"/>
                <a:gd name="T34" fmla="*/ 1294590 w 2773045"/>
                <a:gd name="T35" fmla="*/ 727831 h 786764"/>
                <a:gd name="T36" fmla="*/ 1321944 w 2773045"/>
                <a:gd name="T37" fmla="*/ 687298 h 786764"/>
                <a:gd name="T38" fmla="*/ 1331976 w 2773045"/>
                <a:gd name="T39" fmla="*/ 637693 h 786764"/>
                <a:gd name="T40" fmla="*/ 2143216 w 2773045"/>
                <a:gd name="T41" fmla="*/ 637693 h 786764"/>
                <a:gd name="T42" fmla="*/ 1331976 w 2773045"/>
                <a:gd name="T43" fmla="*/ 446304 h 786764"/>
                <a:gd name="T44" fmla="*/ 1331976 w 2773045"/>
                <a:gd name="T45" fmla="*/ 127508 h 786764"/>
                <a:gd name="T46" fmla="*/ 1321944 w 2773045"/>
                <a:gd name="T47" fmla="*/ 77849 h 786764"/>
                <a:gd name="T48" fmla="*/ 1294590 w 2773045"/>
                <a:gd name="T49" fmla="*/ 37322 h 786764"/>
                <a:gd name="T50" fmla="*/ 1254019 w 2773045"/>
                <a:gd name="T51" fmla="*/ 10011 h 786764"/>
                <a:gd name="T52" fmla="*/ 1204341 w 2773045"/>
                <a:gd name="T53" fmla="*/ 0 h 7867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73045" h="786764">
                  <a:moveTo>
                    <a:pt x="2143216" y="637667"/>
                  </a:moveTo>
                  <a:lnTo>
                    <a:pt x="1331976" y="637667"/>
                  </a:lnTo>
                  <a:lnTo>
                    <a:pt x="2773045" y="786257"/>
                  </a:lnTo>
                  <a:lnTo>
                    <a:pt x="2143216" y="637667"/>
                  </a:lnTo>
                  <a:close/>
                </a:path>
                <a:path w="2773045" h="786764">
                  <a:moveTo>
                    <a:pt x="1204341" y="0"/>
                  </a:moveTo>
                  <a:lnTo>
                    <a:pt x="127508" y="0"/>
                  </a:lnTo>
                  <a:lnTo>
                    <a:pt x="77902" y="10011"/>
                  </a:lnTo>
                  <a:lnTo>
                    <a:pt x="37369" y="37322"/>
                  </a:lnTo>
                  <a:lnTo>
                    <a:pt x="10029" y="77849"/>
                  </a:lnTo>
                  <a:lnTo>
                    <a:pt x="0" y="127508"/>
                  </a:lnTo>
                  <a:lnTo>
                    <a:pt x="0" y="637667"/>
                  </a:lnTo>
                  <a:lnTo>
                    <a:pt x="10029" y="687272"/>
                  </a:lnTo>
                  <a:lnTo>
                    <a:pt x="37369" y="727805"/>
                  </a:lnTo>
                  <a:lnTo>
                    <a:pt x="77902" y="755145"/>
                  </a:lnTo>
                  <a:lnTo>
                    <a:pt x="127508" y="765175"/>
                  </a:lnTo>
                  <a:lnTo>
                    <a:pt x="1204341" y="765175"/>
                  </a:lnTo>
                  <a:lnTo>
                    <a:pt x="1254019" y="755145"/>
                  </a:lnTo>
                  <a:lnTo>
                    <a:pt x="1294590" y="727805"/>
                  </a:lnTo>
                  <a:lnTo>
                    <a:pt x="1321944" y="687272"/>
                  </a:lnTo>
                  <a:lnTo>
                    <a:pt x="1331976" y="637667"/>
                  </a:lnTo>
                  <a:lnTo>
                    <a:pt x="2143216" y="637667"/>
                  </a:lnTo>
                  <a:lnTo>
                    <a:pt x="1331976" y="446278"/>
                  </a:lnTo>
                  <a:lnTo>
                    <a:pt x="1331976" y="127508"/>
                  </a:lnTo>
                  <a:lnTo>
                    <a:pt x="1321944" y="77849"/>
                  </a:lnTo>
                  <a:lnTo>
                    <a:pt x="1294590" y="37322"/>
                  </a:lnTo>
                  <a:lnTo>
                    <a:pt x="1254019" y="10011"/>
                  </a:lnTo>
                  <a:lnTo>
                    <a:pt x="1204341"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30426" name="object 22">
              <a:extLst>
                <a:ext uri="{FF2B5EF4-FFF2-40B4-BE49-F238E27FC236}">
                  <a16:creationId xmlns:a16="http://schemas.microsoft.com/office/drawing/2014/main" id="{893CAF6B-E257-262D-F435-641D6F69E40D}"/>
                </a:ext>
              </a:extLst>
            </p:cNvPr>
            <p:cNvSpPr>
              <a:spLocks/>
            </p:cNvSpPr>
            <p:nvPr/>
          </p:nvSpPr>
          <p:spPr bwMode="auto">
            <a:xfrm>
              <a:off x="1504314" y="2094229"/>
              <a:ext cx="2773045" cy="786765"/>
            </a:xfrm>
            <a:custGeom>
              <a:avLst/>
              <a:gdLst>
                <a:gd name="T0" fmla="*/ 0 w 2773045"/>
                <a:gd name="T1" fmla="*/ 127508 h 786764"/>
                <a:gd name="T2" fmla="*/ 10029 w 2773045"/>
                <a:gd name="T3" fmla="*/ 77849 h 786764"/>
                <a:gd name="T4" fmla="*/ 37369 w 2773045"/>
                <a:gd name="T5" fmla="*/ 37322 h 786764"/>
                <a:gd name="T6" fmla="*/ 77902 w 2773045"/>
                <a:gd name="T7" fmla="*/ 10011 h 786764"/>
                <a:gd name="T8" fmla="*/ 127508 w 2773045"/>
                <a:gd name="T9" fmla="*/ 0 h 786764"/>
                <a:gd name="T10" fmla="*/ 776985 w 2773045"/>
                <a:gd name="T11" fmla="*/ 0 h 786764"/>
                <a:gd name="T12" fmla="*/ 1109980 w 2773045"/>
                <a:gd name="T13" fmla="*/ 0 h 786764"/>
                <a:gd name="T14" fmla="*/ 1204341 w 2773045"/>
                <a:gd name="T15" fmla="*/ 0 h 786764"/>
                <a:gd name="T16" fmla="*/ 1254019 w 2773045"/>
                <a:gd name="T17" fmla="*/ 10011 h 786764"/>
                <a:gd name="T18" fmla="*/ 1294590 w 2773045"/>
                <a:gd name="T19" fmla="*/ 37322 h 786764"/>
                <a:gd name="T20" fmla="*/ 1321944 w 2773045"/>
                <a:gd name="T21" fmla="*/ 77849 h 786764"/>
                <a:gd name="T22" fmla="*/ 1331976 w 2773045"/>
                <a:gd name="T23" fmla="*/ 127508 h 786764"/>
                <a:gd name="T24" fmla="*/ 1331976 w 2773045"/>
                <a:gd name="T25" fmla="*/ 446304 h 786764"/>
                <a:gd name="T26" fmla="*/ 2773045 w 2773045"/>
                <a:gd name="T27" fmla="*/ 786283 h 786764"/>
                <a:gd name="T28" fmla="*/ 1331976 w 2773045"/>
                <a:gd name="T29" fmla="*/ 637693 h 786764"/>
                <a:gd name="T30" fmla="*/ 1321944 w 2773045"/>
                <a:gd name="T31" fmla="*/ 687298 h 786764"/>
                <a:gd name="T32" fmla="*/ 1294590 w 2773045"/>
                <a:gd name="T33" fmla="*/ 727831 h 786764"/>
                <a:gd name="T34" fmla="*/ 1254019 w 2773045"/>
                <a:gd name="T35" fmla="*/ 755171 h 786764"/>
                <a:gd name="T36" fmla="*/ 1204341 w 2773045"/>
                <a:gd name="T37" fmla="*/ 765201 h 786764"/>
                <a:gd name="T38" fmla="*/ 1109980 w 2773045"/>
                <a:gd name="T39" fmla="*/ 765201 h 786764"/>
                <a:gd name="T40" fmla="*/ 776985 w 2773045"/>
                <a:gd name="T41" fmla="*/ 765201 h 786764"/>
                <a:gd name="T42" fmla="*/ 127508 w 2773045"/>
                <a:gd name="T43" fmla="*/ 765201 h 786764"/>
                <a:gd name="T44" fmla="*/ 77902 w 2773045"/>
                <a:gd name="T45" fmla="*/ 755171 h 786764"/>
                <a:gd name="T46" fmla="*/ 37369 w 2773045"/>
                <a:gd name="T47" fmla="*/ 727831 h 786764"/>
                <a:gd name="T48" fmla="*/ 10029 w 2773045"/>
                <a:gd name="T49" fmla="*/ 687298 h 786764"/>
                <a:gd name="T50" fmla="*/ 0 w 2773045"/>
                <a:gd name="T51" fmla="*/ 637693 h 786764"/>
                <a:gd name="T52" fmla="*/ 0 w 2773045"/>
                <a:gd name="T53" fmla="*/ 446304 h 786764"/>
                <a:gd name="T54" fmla="*/ 0 w 2773045"/>
                <a:gd name="T55" fmla="*/ 127508 h 7867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773045" h="786764">
                  <a:moveTo>
                    <a:pt x="0" y="127508"/>
                  </a:moveTo>
                  <a:lnTo>
                    <a:pt x="10029" y="77849"/>
                  </a:lnTo>
                  <a:lnTo>
                    <a:pt x="37369" y="37322"/>
                  </a:lnTo>
                  <a:lnTo>
                    <a:pt x="77902" y="10011"/>
                  </a:lnTo>
                  <a:lnTo>
                    <a:pt x="127508" y="0"/>
                  </a:lnTo>
                  <a:lnTo>
                    <a:pt x="776985" y="0"/>
                  </a:lnTo>
                  <a:lnTo>
                    <a:pt x="1109980" y="0"/>
                  </a:lnTo>
                  <a:lnTo>
                    <a:pt x="1204341" y="0"/>
                  </a:lnTo>
                  <a:lnTo>
                    <a:pt x="1254019" y="10011"/>
                  </a:lnTo>
                  <a:lnTo>
                    <a:pt x="1294590" y="37322"/>
                  </a:lnTo>
                  <a:lnTo>
                    <a:pt x="1321944" y="77849"/>
                  </a:lnTo>
                  <a:lnTo>
                    <a:pt x="1331976" y="127508"/>
                  </a:lnTo>
                  <a:lnTo>
                    <a:pt x="1331976" y="446278"/>
                  </a:lnTo>
                  <a:lnTo>
                    <a:pt x="2773045" y="786257"/>
                  </a:lnTo>
                  <a:lnTo>
                    <a:pt x="1331976" y="637667"/>
                  </a:lnTo>
                  <a:lnTo>
                    <a:pt x="1321944" y="687272"/>
                  </a:lnTo>
                  <a:lnTo>
                    <a:pt x="1294590" y="727805"/>
                  </a:lnTo>
                  <a:lnTo>
                    <a:pt x="1254019" y="755145"/>
                  </a:lnTo>
                  <a:lnTo>
                    <a:pt x="1204341" y="765175"/>
                  </a:lnTo>
                  <a:lnTo>
                    <a:pt x="1109980" y="765175"/>
                  </a:lnTo>
                  <a:lnTo>
                    <a:pt x="776985" y="765175"/>
                  </a:lnTo>
                  <a:lnTo>
                    <a:pt x="127508" y="765175"/>
                  </a:lnTo>
                  <a:lnTo>
                    <a:pt x="77902" y="755145"/>
                  </a:lnTo>
                  <a:lnTo>
                    <a:pt x="37369" y="727805"/>
                  </a:lnTo>
                  <a:lnTo>
                    <a:pt x="10029" y="687272"/>
                  </a:lnTo>
                  <a:lnTo>
                    <a:pt x="0" y="637667"/>
                  </a:lnTo>
                  <a:lnTo>
                    <a:pt x="0" y="446278"/>
                  </a:lnTo>
                  <a:lnTo>
                    <a:pt x="0" y="12750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30412" name="object 23">
            <a:extLst>
              <a:ext uri="{FF2B5EF4-FFF2-40B4-BE49-F238E27FC236}">
                <a16:creationId xmlns:a16="http://schemas.microsoft.com/office/drawing/2014/main" id="{92CFE0B4-A49D-05C8-AC14-F5B27CF6F5E8}"/>
              </a:ext>
            </a:extLst>
          </p:cNvPr>
          <p:cNvSpPr txBox="1">
            <a:spLocks noChangeArrowheads="1"/>
          </p:cNvSpPr>
          <p:nvPr/>
        </p:nvSpPr>
        <p:spPr bwMode="auto">
          <a:xfrm>
            <a:off x="1350963" y="2535238"/>
            <a:ext cx="554037"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b="1">
                <a:latin typeface="Malgun Gothic" panose="020B0503020000020004" pitchFamily="34" charset="-127"/>
                <a:ea typeface="Malgun Gothic" panose="020B0503020000020004" pitchFamily="34" charset="-127"/>
              </a:rPr>
              <a:t>中區</a:t>
            </a:r>
            <a:endParaRPr lang="zh-TW" altLang="zh-TW" sz="2100">
              <a:latin typeface="Malgun Gothic" panose="020B0503020000020004" pitchFamily="34" charset="-127"/>
              <a:ea typeface="Malgun Gothic" panose="020B0503020000020004" pitchFamily="34" charset="-127"/>
            </a:endParaRPr>
          </a:p>
        </p:txBody>
      </p:sp>
      <p:grpSp>
        <p:nvGrpSpPr>
          <p:cNvPr id="230413" name="object 24">
            <a:extLst>
              <a:ext uri="{FF2B5EF4-FFF2-40B4-BE49-F238E27FC236}">
                <a16:creationId xmlns:a16="http://schemas.microsoft.com/office/drawing/2014/main" id="{456E88D6-51B5-2E36-F772-20D97329B82E}"/>
              </a:ext>
            </a:extLst>
          </p:cNvPr>
          <p:cNvGrpSpPr>
            <a:grpSpLocks/>
          </p:cNvGrpSpPr>
          <p:nvPr/>
        </p:nvGrpSpPr>
        <p:grpSpPr bwMode="auto">
          <a:xfrm>
            <a:off x="4919663" y="1400175"/>
            <a:ext cx="1274762" cy="581025"/>
            <a:chOff x="6559740" y="722947"/>
            <a:chExt cx="1698625" cy="774700"/>
          </a:xfrm>
        </p:grpSpPr>
        <p:sp>
          <p:nvSpPr>
            <p:cNvPr id="230423" name="object 25">
              <a:extLst>
                <a:ext uri="{FF2B5EF4-FFF2-40B4-BE49-F238E27FC236}">
                  <a16:creationId xmlns:a16="http://schemas.microsoft.com/office/drawing/2014/main" id="{CACF391C-F3AD-F5A5-20B5-61095ADA8BCB}"/>
                </a:ext>
              </a:extLst>
            </p:cNvPr>
            <p:cNvSpPr>
              <a:spLocks/>
            </p:cNvSpPr>
            <p:nvPr/>
          </p:nvSpPr>
          <p:spPr bwMode="auto">
            <a:xfrm>
              <a:off x="6564503" y="727709"/>
              <a:ext cx="1689100" cy="765175"/>
            </a:xfrm>
            <a:custGeom>
              <a:avLst/>
              <a:gdLst>
                <a:gd name="T0" fmla="*/ 1688973 w 1689100"/>
                <a:gd name="T1" fmla="*/ 637666 h 765175"/>
                <a:gd name="T2" fmla="*/ 461772 w 1689100"/>
                <a:gd name="T3" fmla="*/ 637666 h 765175"/>
                <a:gd name="T4" fmla="*/ 471801 w 1689100"/>
                <a:gd name="T5" fmla="*/ 687325 h 765175"/>
                <a:gd name="T6" fmla="*/ 499141 w 1689100"/>
                <a:gd name="T7" fmla="*/ 727852 h 765175"/>
                <a:gd name="T8" fmla="*/ 539674 w 1689100"/>
                <a:gd name="T9" fmla="*/ 755163 h 765175"/>
                <a:gd name="T10" fmla="*/ 589279 w 1689100"/>
                <a:gd name="T11" fmla="*/ 765175 h 765175"/>
                <a:gd name="T12" fmla="*/ 1561338 w 1689100"/>
                <a:gd name="T13" fmla="*/ 765175 h 765175"/>
                <a:gd name="T14" fmla="*/ 1611016 w 1689100"/>
                <a:gd name="T15" fmla="*/ 755163 h 765175"/>
                <a:gd name="T16" fmla="*/ 1651587 w 1689100"/>
                <a:gd name="T17" fmla="*/ 727852 h 765175"/>
                <a:gd name="T18" fmla="*/ 1678941 w 1689100"/>
                <a:gd name="T19" fmla="*/ 687325 h 765175"/>
                <a:gd name="T20" fmla="*/ 1688973 w 1689100"/>
                <a:gd name="T21" fmla="*/ 637666 h 765175"/>
                <a:gd name="T22" fmla="*/ 1561338 w 1689100"/>
                <a:gd name="T23" fmla="*/ 0 h 765175"/>
                <a:gd name="T24" fmla="*/ 589279 w 1689100"/>
                <a:gd name="T25" fmla="*/ 0 h 765175"/>
                <a:gd name="T26" fmla="*/ 539674 w 1689100"/>
                <a:gd name="T27" fmla="*/ 10031 h 765175"/>
                <a:gd name="T28" fmla="*/ 499141 w 1689100"/>
                <a:gd name="T29" fmla="*/ 37385 h 765175"/>
                <a:gd name="T30" fmla="*/ 471801 w 1689100"/>
                <a:gd name="T31" fmla="*/ 77956 h 765175"/>
                <a:gd name="T32" fmla="*/ 461772 w 1689100"/>
                <a:gd name="T33" fmla="*/ 127635 h 765175"/>
                <a:gd name="T34" fmla="*/ 461772 w 1689100"/>
                <a:gd name="T35" fmla="*/ 446404 h 765175"/>
                <a:gd name="T36" fmla="*/ 0 w 1689100"/>
                <a:gd name="T37" fmla="*/ 709676 h 765175"/>
                <a:gd name="T38" fmla="*/ 461772 w 1689100"/>
                <a:gd name="T39" fmla="*/ 637666 h 765175"/>
                <a:gd name="T40" fmla="*/ 1688973 w 1689100"/>
                <a:gd name="T41" fmla="*/ 637666 h 765175"/>
                <a:gd name="T42" fmla="*/ 1688973 w 1689100"/>
                <a:gd name="T43" fmla="*/ 127635 h 765175"/>
                <a:gd name="T44" fmla="*/ 1678941 w 1689100"/>
                <a:gd name="T45" fmla="*/ 77956 h 765175"/>
                <a:gd name="T46" fmla="*/ 1651587 w 1689100"/>
                <a:gd name="T47" fmla="*/ 37385 h 765175"/>
                <a:gd name="T48" fmla="*/ 1611016 w 1689100"/>
                <a:gd name="T49" fmla="*/ 10031 h 765175"/>
                <a:gd name="T50" fmla="*/ 1561338 w 1689100"/>
                <a:gd name="T51" fmla="*/ 0 h 765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9100" h="765175">
                  <a:moveTo>
                    <a:pt x="1688973" y="637666"/>
                  </a:moveTo>
                  <a:lnTo>
                    <a:pt x="461772" y="637666"/>
                  </a:lnTo>
                  <a:lnTo>
                    <a:pt x="471801" y="687325"/>
                  </a:lnTo>
                  <a:lnTo>
                    <a:pt x="499141" y="727852"/>
                  </a:lnTo>
                  <a:lnTo>
                    <a:pt x="539674" y="755163"/>
                  </a:lnTo>
                  <a:lnTo>
                    <a:pt x="589279" y="765175"/>
                  </a:lnTo>
                  <a:lnTo>
                    <a:pt x="1561338" y="765175"/>
                  </a:lnTo>
                  <a:lnTo>
                    <a:pt x="1611016" y="755163"/>
                  </a:lnTo>
                  <a:lnTo>
                    <a:pt x="1651587" y="727852"/>
                  </a:lnTo>
                  <a:lnTo>
                    <a:pt x="1678941" y="687325"/>
                  </a:lnTo>
                  <a:lnTo>
                    <a:pt x="1688973" y="637666"/>
                  </a:lnTo>
                  <a:close/>
                </a:path>
                <a:path w="1689100" h="765175">
                  <a:moveTo>
                    <a:pt x="1561338" y="0"/>
                  </a:moveTo>
                  <a:lnTo>
                    <a:pt x="589279" y="0"/>
                  </a:lnTo>
                  <a:lnTo>
                    <a:pt x="539674" y="10031"/>
                  </a:lnTo>
                  <a:lnTo>
                    <a:pt x="499141" y="37385"/>
                  </a:lnTo>
                  <a:lnTo>
                    <a:pt x="471801" y="77956"/>
                  </a:lnTo>
                  <a:lnTo>
                    <a:pt x="461772" y="127635"/>
                  </a:lnTo>
                  <a:lnTo>
                    <a:pt x="461772" y="446404"/>
                  </a:lnTo>
                  <a:lnTo>
                    <a:pt x="0" y="709676"/>
                  </a:lnTo>
                  <a:lnTo>
                    <a:pt x="461772" y="637666"/>
                  </a:lnTo>
                  <a:lnTo>
                    <a:pt x="1688973" y="637666"/>
                  </a:lnTo>
                  <a:lnTo>
                    <a:pt x="1688973" y="127635"/>
                  </a:lnTo>
                  <a:lnTo>
                    <a:pt x="1678941" y="77956"/>
                  </a:lnTo>
                  <a:lnTo>
                    <a:pt x="1651587" y="37385"/>
                  </a:lnTo>
                  <a:lnTo>
                    <a:pt x="1611016" y="10031"/>
                  </a:lnTo>
                  <a:lnTo>
                    <a:pt x="1561338" y="0"/>
                  </a:lnTo>
                  <a:close/>
                </a:path>
              </a:pathLst>
            </a:cu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30424" name="object 26">
              <a:extLst>
                <a:ext uri="{FF2B5EF4-FFF2-40B4-BE49-F238E27FC236}">
                  <a16:creationId xmlns:a16="http://schemas.microsoft.com/office/drawing/2014/main" id="{680475FB-92D4-8310-DA65-152496B62203}"/>
                </a:ext>
              </a:extLst>
            </p:cNvPr>
            <p:cNvSpPr>
              <a:spLocks/>
            </p:cNvSpPr>
            <p:nvPr/>
          </p:nvSpPr>
          <p:spPr bwMode="auto">
            <a:xfrm>
              <a:off x="6564503" y="727709"/>
              <a:ext cx="1689100" cy="765175"/>
            </a:xfrm>
            <a:custGeom>
              <a:avLst/>
              <a:gdLst>
                <a:gd name="T0" fmla="*/ 461772 w 1689100"/>
                <a:gd name="T1" fmla="*/ 127635 h 765175"/>
                <a:gd name="T2" fmla="*/ 471801 w 1689100"/>
                <a:gd name="T3" fmla="*/ 77956 h 765175"/>
                <a:gd name="T4" fmla="*/ 499141 w 1689100"/>
                <a:gd name="T5" fmla="*/ 37385 h 765175"/>
                <a:gd name="T6" fmla="*/ 539674 w 1689100"/>
                <a:gd name="T7" fmla="*/ 10031 h 765175"/>
                <a:gd name="T8" fmla="*/ 589279 w 1689100"/>
                <a:gd name="T9" fmla="*/ 0 h 765175"/>
                <a:gd name="T10" fmla="*/ 666242 w 1689100"/>
                <a:gd name="T11" fmla="*/ 0 h 765175"/>
                <a:gd name="T12" fmla="*/ 973074 w 1689100"/>
                <a:gd name="T13" fmla="*/ 0 h 765175"/>
                <a:gd name="T14" fmla="*/ 1561338 w 1689100"/>
                <a:gd name="T15" fmla="*/ 0 h 765175"/>
                <a:gd name="T16" fmla="*/ 1611016 w 1689100"/>
                <a:gd name="T17" fmla="*/ 10031 h 765175"/>
                <a:gd name="T18" fmla="*/ 1651587 w 1689100"/>
                <a:gd name="T19" fmla="*/ 37385 h 765175"/>
                <a:gd name="T20" fmla="*/ 1678941 w 1689100"/>
                <a:gd name="T21" fmla="*/ 77956 h 765175"/>
                <a:gd name="T22" fmla="*/ 1688973 w 1689100"/>
                <a:gd name="T23" fmla="*/ 127635 h 765175"/>
                <a:gd name="T24" fmla="*/ 1688973 w 1689100"/>
                <a:gd name="T25" fmla="*/ 446404 h 765175"/>
                <a:gd name="T26" fmla="*/ 1688973 w 1689100"/>
                <a:gd name="T27" fmla="*/ 637666 h 765175"/>
                <a:gd name="T28" fmla="*/ 1678941 w 1689100"/>
                <a:gd name="T29" fmla="*/ 687325 h 765175"/>
                <a:gd name="T30" fmla="*/ 1651587 w 1689100"/>
                <a:gd name="T31" fmla="*/ 727852 h 765175"/>
                <a:gd name="T32" fmla="*/ 1611016 w 1689100"/>
                <a:gd name="T33" fmla="*/ 755163 h 765175"/>
                <a:gd name="T34" fmla="*/ 1561338 w 1689100"/>
                <a:gd name="T35" fmla="*/ 765175 h 765175"/>
                <a:gd name="T36" fmla="*/ 973074 w 1689100"/>
                <a:gd name="T37" fmla="*/ 765175 h 765175"/>
                <a:gd name="T38" fmla="*/ 666242 w 1689100"/>
                <a:gd name="T39" fmla="*/ 765175 h 765175"/>
                <a:gd name="T40" fmla="*/ 589279 w 1689100"/>
                <a:gd name="T41" fmla="*/ 765175 h 765175"/>
                <a:gd name="T42" fmla="*/ 539674 w 1689100"/>
                <a:gd name="T43" fmla="*/ 755163 h 765175"/>
                <a:gd name="T44" fmla="*/ 499141 w 1689100"/>
                <a:gd name="T45" fmla="*/ 727852 h 765175"/>
                <a:gd name="T46" fmla="*/ 471801 w 1689100"/>
                <a:gd name="T47" fmla="*/ 687325 h 765175"/>
                <a:gd name="T48" fmla="*/ 461772 w 1689100"/>
                <a:gd name="T49" fmla="*/ 637666 h 765175"/>
                <a:gd name="T50" fmla="*/ 0 w 1689100"/>
                <a:gd name="T51" fmla="*/ 709676 h 765175"/>
                <a:gd name="T52" fmla="*/ 461772 w 1689100"/>
                <a:gd name="T53" fmla="*/ 446404 h 765175"/>
                <a:gd name="T54" fmla="*/ 461772 w 1689100"/>
                <a:gd name="T55" fmla="*/ 127635 h 76517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89100" h="765175">
                  <a:moveTo>
                    <a:pt x="461772" y="127635"/>
                  </a:moveTo>
                  <a:lnTo>
                    <a:pt x="471801" y="77956"/>
                  </a:lnTo>
                  <a:lnTo>
                    <a:pt x="499141" y="37385"/>
                  </a:lnTo>
                  <a:lnTo>
                    <a:pt x="539674" y="10031"/>
                  </a:lnTo>
                  <a:lnTo>
                    <a:pt x="589279" y="0"/>
                  </a:lnTo>
                  <a:lnTo>
                    <a:pt x="666242" y="0"/>
                  </a:lnTo>
                  <a:lnTo>
                    <a:pt x="973074" y="0"/>
                  </a:lnTo>
                  <a:lnTo>
                    <a:pt x="1561338" y="0"/>
                  </a:lnTo>
                  <a:lnTo>
                    <a:pt x="1611016" y="10031"/>
                  </a:lnTo>
                  <a:lnTo>
                    <a:pt x="1651587" y="37385"/>
                  </a:lnTo>
                  <a:lnTo>
                    <a:pt x="1678941" y="77956"/>
                  </a:lnTo>
                  <a:lnTo>
                    <a:pt x="1688973" y="127635"/>
                  </a:lnTo>
                  <a:lnTo>
                    <a:pt x="1688973" y="446404"/>
                  </a:lnTo>
                  <a:lnTo>
                    <a:pt x="1688973" y="637666"/>
                  </a:lnTo>
                  <a:lnTo>
                    <a:pt x="1678941" y="687325"/>
                  </a:lnTo>
                  <a:lnTo>
                    <a:pt x="1651587" y="727852"/>
                  </a:lnTo>
                  <a:lnTo>
                    <a:pt x="1611016" y="755163"/>
                  </a:lnTo>
                  <a:lnTo>
                    <a:pt x="1561338" y="765175"/>
                  </a:lnTo>
                  <a:lnTo>
                    <a:pt x="973074" y="765175"/>
                  </a:lnTo>
                  <a:lnTo>
                    <a:pt x="666242" y="765175"/>
                  </a:lnTo>
                  <a:lnTo>
                    <a:pt x="589279" y="765175"/>
                  </a:lnTo>
                  <a:lnTo>
                    <a:pt x="539674" y="755163"/>
                  </a:lnTo>
                  <a:lnTo>
                    <a:pt x="499141" y="727852"/>
                  </a:lnTo>
                  <a:lnTo>
                    <a:pt x="471801" y="687325"/>
                  </a:lnTo>
                  <a:lnTo>
                    <a:pt x="461772" y="637666"/>
                  </a:lnTo>
                  <a:lnTo>
                    <a:pt x="0" y="709676"/>
                  </a:lnTo>
                  <a:lnTo>
                    <a:pt x="461772" y="446404"/>
                  </a:lnTo>
                  <a:lnTo>
                    <a:pt x="461772" y="127635"/>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30414" name="object 27">
            <a:extLst>
              <a:ext uri="{FF2B5EF4-FFF2-40B4-BE49-F238E27FC236}">
                <a16:creationId xmlns:a16="http://schemas.microsoft.com/office/drawing/2014/main" id="{060F5E7A-333F-3E4B-313A-2B98677106A6}"/>
              </a:ext>
            </a:extLst>
          </p:cNvPr>
          <p:cNvSpPr txBox="1">
            <a:spLocks noChangeArrowheads="1"/>
          </p:cNvSpPr>
          <p:nvPr/>
        </p:nvSpPr>
        <p:spPr bwMode="auto">
          <a:xfrm>
            <a:off x="5454650" y="1509713"/>
            <a:ext cx="554038"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b="1">
                <a:latin typeface="Malgun Gothic" panose="020B0503020000020004" pitchFamily="34" charset="-127"/>
                <a:ea typeface="Malgun Gothic" panose="020B0503020000020004" pitchFamily="34" charset="-127"/>
              </a:rPr>
              <a:t>北區</a:t>
            </a:r>
            <a:endParaRPr lang="zh-TW" altLang="zh-TW" sz="2100">
              <a:latin typeface="Malgun Gothic" panose="020B0503020000020004" pitchFamily="34" charset="-127"/>
              <a:ea typeface="Malgun Gothic" panose="020B0503020000020004" pitchFamily="34" charset="-127"/>
            </a:endParaRPr>
          </a:p>
        </p:txBody>
      </p:sp>
      <p:sp>
        <p:nvSpPr>
          <p:cNvPr id="230415" name="object 28">
            <a:extLst>
              <a:ext uri="{FF2B5EF4-FFF2-40B4-BE49-F238E27FC236}">
                <a16:creationId xmlns:a16="http://schemas.microsoft.com/office/drawing/2014/main" id="{8E621097-6493-D9EE-D424-C312C6A57C17}"/>
              </a:ext>
            </a:extLst>
          </p:cNvPr>
          <p:cNvSpPr txBox="1">
            <a:spLocks noChangeArrowheads="1"/>
          </p:cNvSpPr>
          <p:nvPr/>
        </p:nvSpPr>
        <p:spPr bwMode="auto">
          <a:xfrm>
            <a:off x="330200" y="3170238"/>
            <a:ext cx="2782888"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ct val="150000"/>
              </a:lnSpc>
              <a:spcBef>
                <a:spcPts val="75"/>
              </a:spcBef>
              <a:buClrTx/>
              <a:buSzTx/>
              <a:buFontTx/>
              <a:buNone/>
            </a:pPr>
            <a:r>
              <a:rPr lang="zh-TW" altLang="zh-TW" sz="1300">
                <a:latin typeface="SimSun" panose="02010600030101010101" pitchFamily="2" charset="-122"/>
                <a:ea typeface="SimSun" panose="02010600030101010101" pitchFamily="2" charset="-122"/>
              </a:rPr>
              <a:t>臺中：臺中二中、清水高中、新民高中彰化：彰化高中、彰化藝術高中*</a:t>
            </a:r>
          </a:p>
          <a:p>
            <a:pPr>
              <a:spcBef>
                <a:spcPts val="813"/>
              </a:spcBef>
              <a:buClrTx/>
              <a:buSzTx/>
              <a:buFontTx/>
              <a:buNone/>
            </a:pPr>
            <a:r>
              <a:rPr lang="zh-TW" altLang="zh-TW" sz="1300">
                <a:latin typeface="SimSun" panose="02010600030101010101" pitchFamily="2" charset="-122"/>
                <a:ea typeface="SimSun" panose="02010600030101010101" pitchFamily="2" charset="-122"/>
              </a:rPr>
              <a:t>南投：南投高中</a:t>
            </a:r>
          </a:p>
          <a:p>
            <a:pPr>
              <a:spcBef>
                <a:spcPts val="813"/>
              </a:spcBef>
              <a:buClrTx/>
              <a:buSzTx/>
              <a:buFontTx/>
              <a:buNone/>
            </a:pPr>
            <a:r>
              <a:rPr lang="zh-TW" altLang="zh-TW" sz="1300">
                <a:latin typeface="SimSun" panose="02010600030101010101" pitchFamily="2" charset="-122"/>
                <a:ea typeface="SimSun" panose="02010600030101010101" pitchFamily="2" charset="-122"/>
              </a:rPr>
              <a:t>嘉義：嘉義高中</a:t>
            </a:r>
          </a:p>
        </p:txBody>
      </p:sp>
      <p:grpSp>
        <p:nvGrpSpPr>
          <p:cNvPr id="230416" name="object 29">
            <a:extLst>
              <a:ext uri="{FF2B5EF4-FFF2-40B4-BE49-F238E27FC236}">
                <a16:creationId xmlns:a16="http://schemas.microsoft.com/office/drawing/2014/main" id="{E10C12D1-44A1-134C-9884-0B0EFD498757}"/>
              </a:ext>
            </a:extLst>
          </p:cNvPr>
          <p:cNvGrpSpPr>
            <a:grpSpLocks/>
          </p:cNvGrpSpPr>
          <p:nvPr/>
        </p:nvGrpSpPr>
        <p:grpSpPr bwMode="auto">
          <a:xfrm>
            <a:off x="468313" y="4935538"/>
            <a:ext cx="896937" cy="457200"/>
            <a:chOff x="623887" y="5438775"/>
            <a:chExt cx="1195705" cy="609600"/>
          </a:xfrm>
        </p:grpSpPr>
        <p:sp>
          <p:nvSpPr>
            <p:cNvPr id="230421" name="object 30">
              <a:extLst>
                <a:ext uri="{FF2B5EF4-FFF2-40B4-BE49-F238E27FC236}">
                  <a16:creationId xmlns:a16="http://schemas.microsoft.com/office/drawing/2014/main" id="{B59BE8E8-D8DA-EE08-7CA4-740D50CCBAC3}"/>
                </a:ext>
              </a:extLst>
            </p:cNvPr>
            <p:cNvSpPr>
              <a:spLocks/>
            </p:cNvSpPr>
            <p:nvPr/>
          </p:nvSpPr>
          <p:spPr bwMode="auto">
            <a:xfrm>
              <a:off x="630237" y="5445125"/>
              <a:ext cx="1183005" cy="596900"/>
            </a:xfrm>
            <a:custGeom>
              <a:avLst/>
              <a:gdLst>
                <a:gd name="T0" fmla="*/ 1083246 w 1183005"/>
                <a:gd name="T1" fmla="*/ 0 h 596900"/>
                <a:gd name="T2" fmla="*/ 99491 w 1183005"/>
                <a:gd name="T3" fmla="*/ 0 h 596900"/>
                <a:gd name="T4" fmla="*/ 60762 w 1183005"/>
                <a:gd name="T5" fmla="*/ 7822 h 596900"/>
                <a:gd name="T6" fmla="*/ 29138 w 1183005"/>
                <a:gd name="T7" fmla="*/ 29146 h 596900"/>
                <a:gd name="T8" fmla="*/ 7817 w 1183005"/>
                <a:gd name="T9" fmla="*/ 60757 h 596900"/>
                <a:gd name="T10" fmla="*/ 0 w 1183005"/>
                <a:gd name="T11" fmla="*/ 99440 h 596900"/>
                <a:gd name="T12" fmla="*/ 0 w 1183005"/>
                <a:gd name="T13" fmla="*/ 497420 h 596900"/>
                <a:gd name="T14" fmla="*/ 7817 w 1183005"/>
                <a:gd name="T15" fmla="*/ 536142 h 596900"/>
                <a:gd name="T16" fmla="*/ 29138 w 1183005"/>
                <a:gd name="T17" fmla="*/ 567763 h 596900"/>
                <a:gd name="T18" fmla="*/ 60762 w 1183005"/>
                <a:gd name="T19" fmla="*/ 589082 h 596900"/>
                <a:gd name="T20" fmla="*/ 99491 w 1183005"/>
                <a:gd name="T21" fmla="*/ 596900 h 596900"/>
                <a:gd name="T22" fmla="*/ 1083246 w 1183005"/>
                <a:gd name="T23" fmla="*/ 596900 h 596900"/>
                <a:gd name="T24" fmla="*/ 1121929 w 1183005"/>
                <a:gd name="T25" fmla="*/ 589082 h 596900"/>
                <a:gd name="T26" fmla="*/ 1153541 w 1183005"/>
                <a:gd name="T27" fmla="*/ 567763 h 596900"/>
                <a:gd name="T28" fmla="*/ 1174865 w 1183005"/>
                <a:gd name="T29" fmla="*/ 536142 h 596900"/>
                <a:gd name="T30" fmla="*/ 1182687 w 1183005"/>
                <a:gd name="T31" fmla="*/ 497420 h 596900"/>
                <a:gd name="T32" fmla="*/ 1182687 w 1183005"/>
                <a:gd name="T33" fmla="*/ 99440 h 596900"/>
                <a:gd name="T34" fmla="*/ 1174865 w 1183005"/>
                <a:gd name="T35" fmla="*/ 60757 h 596900"/>
                <a:gd name="T36" fmla="*/ 1153541 w 1183005"/>
                <a:gd name="T37" fmla="*/ 29146 h 596900"/>
                <a:gd name="T38" fmla="*/ 1121929 w 1183005"/>
                <a:gd name="T39" fmla="*/ 7822 h 596900"/>
                <a:gd name="T40" fmla="*/ 1083246 w 1183005"/>
                <a:gd name="T41" fmla="*/ 0 h 5969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83005" h="596900">
                  <a:moveTo>
                    <a:pt x="1083246" y="0"/>
                  </a:moveTo>
                  <a:lnTo>
                    <a:pt x="99491" y="0"/>
                  </a:lnTo>
                  <a:lnTo>
                    <a:pt x="60762" y="7822"/>
                  </a:lnTo>
                  <a:lnTo>
                    <a:pt x="29138" y="29146"/>
                  </a:lnTo>
                  <a:lnTo>
                    <a:pt x="7817" y="60757"/>
                  </a:lnTo>
                  <a:lnTo>
                    <a:pt x="0" y="99440"/>
                  </a:lnTo>
                  <a:lnTo>
                    <a:pt x="0" y="497420"/>
                  </a:lnTo>
                  <a:lnTo>
                    <a:pt x="7817" y="536142"/>
                  </a:lnTo>
                  <a:lnTo>
                    <a:pt x="29138" y="567763"/>
                  </a:lnTo>
                  <a:lnTo>
                    <a:pt x="60762" y="589082"/>
                  </a:lnTo>
                  <a:lnTo>
                    <a:pt x="99491" y="596900"/>
                  </a:lnTo>
                  <a:lnTo>
                    <a:pt x="1083246" y="596900"/>
                  </a:lnTo>
                  <a:lnTo>
                    <a:pt x="1121929" y="589082"/>
                  </a:lnTo>
                  <a:lnTo>
                    <a:pt x="1153541" y="567763"/>
                  </a:lnTo>
                  <a:lnTo>
                    <a:pt x="1174865" y="536142"/>
                  </a:lnTo>
                  <a:lnTo>
                    <a:pt x="1182687" y="497420"/>
                  </a:lnTo>
                  <a:lnTo>
                    <a:pt x="1182687" y="99440"/>
                  </a:lnTo>
                  <a:lnTo>
                    <a:pt x="1174865" y="60757"/>
                  </a:lnTo>
                  <a:lnTo>
                    <a:pt x="1153541" y="29146"/>
                  </a:lnTo>
                  <a:lnTo>
                    <a:pt x="1121929" y="7822"/>
                  </a:lnTo>
                  <a:lnTo>
                    <a:pt x="1083246" y="0"/>
                  </a:lnTo>
                  <a:close/>
                </a:path>
              </a:pathLst>
            </a:custGeom>
            <a:solidFill>
              <a:srgbClr val="C0DAD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30422" name="object 31">
              <a:extLst>
                <a:ext uri="{FF2B5EF4-FFF2-40B4-BE49-F238E27FC236}">
                  <a16:creationId xmlns:a16="http://schemas.microsoft.com/office/drawing/2014/main" id="{77FB9882-7119-7187-2081-7FDC8D8DA7C3}"/>
                </a:ext>
              </a:extLst>
            </p:cNvPr>
            <p:cNvSpPr>
              <a:spLocks/>
            </p:cNvSpPr>
            <p:nvPr/>
          </p:nvSpPr>
          <p:spPr bwMode="auto">
            <a:xfrm>
              <a:off x="630237" y="5445125"/>
              <a:ext cx="1183005" cy="596900"/>
            </a:xfrm>
            <a:custGeom>
              <a:avLst/>
              <a:gdLst>
                <a:gd name="T0" fmla="*/ 0 w 1183005"/>
                <a:gd name="T1" fmla="*/ 99440 h 596900"/>
                <a:gd name="T2" fmla="*/ 7817 w 1183005"/>
                <a:gd name="T3" fmla="*/ 60757 h 596900"/>
                <a:gd name="T4" fmla="*/ 29138 w 1183005"/>
                <a:gd name="T5" fmla="*/ 29146 h 596900"/>
                <a:gd name="T6" fmla="*/ 60762 w 1183005"/>
                <a:gd name="T7" fmla="*/ 7822 h 596900"/>
                <a:gd name="T8" fmla="*/ 99491 w 1183005"/>
                <a:gd name="T9" fmla="*/ 0 h 596900"/>
                <a:gd name="T10" fmla="*/ 1083246 w 1183005"/>
                <a:gd name="T11" fmla="*/ 0 h 596900"/>
                <a:gd name="T12" fmla="*/ 1121929 w 1183005"/>
                <a:gd name="T13" fmla="*/ 7822 h 596900"/>
                <a:gd name="T14" fmla="*/ 1153541 w 1183005"/>
                <a:gd name="T15" fmla="*/ 29146 h 596900"/>
                <a:gd name="T16" fmla="*/ 1174865 w 1183005"/>
                <a:gd name="T17" fmla="*/ 60757 h 596900"/>
                <a:gd name="T18" fmla="*/ 1182687 w 1183005"/>
                <a:gd name="T19" fmla="*/ 99440 h 596900"/>
                <a:gd name="T20" fmla="*/ 1182687 w 1183005"/>
                <a:gd name="T21" fmla="*/ 497420 h 596900"/>
                <a:gd name="T22" fmla="*/ 1174865 w 1183005"/>
                <a:gd name="T23" fmla="*/ 536142 h 596900"/>
                <a:gd name="T24" fmla="*/ 1153541 w 1183005"/>
                <a:gd name="T25" fmla="*/ 567763 h 596900"/>
                <a:gd name="T26" fmla="*/ 1121929 w 1183005"/>
                <a:gd name="T27" fmla="*/ 589082 h 596900"/>
                <a:gd name="T28" fmla="*/ 1083246 w 1183005"/>
                <a:gd name="T29" fmla="*/ 596900 h 596900"/>
                <a:gd name="T30" fmla="*/ 99491 w 1183005"/>
                <a:gd name="T31" fmla="*/ 596900 h 596900"/>
                <a:gd name="T32" fmla="*/ 60762 w 1183005"/>
                <a:gd name="T33" fmla="*/ 589082 h 596900"/>
                <a:gd name="T34" fmla="*/ 29138 w 1183005"/>
                <a:gd name="T35" fmla="*/ 567763 h 596900"/>
                <a:gd name="T36" fmla="*/ 7817 w 1183005"/>
                <a:gd name="T37" fmla="*/ 536142 h 596900"/>
                <a:gd name="T38" fmla="*/ 0 w 1183005"/>
                <a:gd name="T39" fmla="*/ 497420 h 596900"/>
                <a:gd name="T40" fmla="*/ 0 w 1183005"/>
                <a:gd name="T41" fmla="*/ 99440 h 5969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83005" h="596900">
                  <a:moveTo>
                    <a:pt x="0" y="99440"/>
                  </a:moveTo>
                  <a:lnTo>
                    <a:pt x="7817" y="60757"/>
                  </a:lnTo>
                  <a:lnTo>
                    <a:pt x="29138" y="29146"/>
                  </a:lnTo>
                  <a:lnTo>
                    <a:pt x="60762" y="7822"/>
                  </a:lnTo>
                  <a:lnTo>
                    <a:pt x="99491" y="0"/>
                  </a:lnTo>
                  <a:lnTo>
                    <a:pt x="1083246" y="0"/>
                  </a:lnTo>
                  <a:lnTo>
                    <a:pt x="1121929" y="7822"/>
                  </a:lnTo>
                  <a:lnTo>
                    <a:pt x="1153541" y="29146"/>
                  </a:lnTo>
                  <a:lnTo>
                    <a:pt x="1174865" y="60757"/>
                  </a:lnTo>
                  <a:lnTo>
                    <a:pt x="1182687" y="99440"/>
                  </a:lnTo>
                  <a:lnTo>
                    <a:pt x="1182687" y="497420"/>
                  </a:lnTo>
                  <a:lnTo>
                    <a:pt x="1174865" y="536142"/>
                  </a:lnTo>
                  <a:lnTo>
                    <a:pt x="1153541" y="567763"/>
                  </a:lnTo>
                  <a:lnTo>
                    <a:pt x="1121929" y="589082"/>
                  </a:lnTo>
                  <a:lnTo>
                    <a:pt x="1083246" y="596900"/>
                  </a:lnTo>
                  <a:lnTo>
                    <a:pt x="99491" y="596900"/>
                  </a:lnTo>
                  <a:lnTo>
                    <a:pt x="60762" y="589082"/>
                  </a:lnTo>
                  <a:lnTo>
                    <a:pt x="29138" y="567763"/>
                  </a:lnTo>
                  <a:lnTo>
                    <a:pt x="7817" y="536142"/>
                  </a:lnTo>
                  <a:lnTo>
                    <a:pt x="0" y="497420"/>
                  </a:lnTo>
                  <a:lnTo>
                    <a:pt x="0" y="99440"/>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30417" name="object 32">
            <a:extLst>
              <a:ext uri="{FF2B5EF4-FFF2-40B4-BE49-F238E27FC236}">
                <a16:creationId xmlns:a16="http://schemas.microsoft.com/office/drawing/2014/main" id="{211BF6CE-95B9-35DE-8F4E-3B367FFD1A6E}"/>
              </a:ext>
            </a:extLst>
          </p:cNvPr>
          <p:cNvSpPr txBox="1">
            <a:spLocks noChangeArrowheads="1"/>
          </p:cNvSpPr>
          <p:nvPr/>
        </p:nvSpPr>
        <p:spPr bwMode="auto">
          <a:xfrm>
            <a:off x="639763" y="4989513"/>
            <a:ext cx="266700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tabLst>
                <a:tab pos="78898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78898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78898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78898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78898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78898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78898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78898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78898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b="1">
                <a:latin typeface="Malgun Gothic" panose="020B0503020000020004" pitchFamily="34" charset="-127"/>
                <a:ea typeface="Malgun Gothic" panose="020B0503020000020004" pitchFamily="34" charset="-127"/>
              </a:rPr>
              <a:t>獨招	</a:t>
            </a:r>
            <a:r>
              <a:rPr lang="zh-TW" altLang="zh-TW" sz="1300">
                <a:latin typeface="SimSun" panose="02010600030101010101" pitchFamily="2" charset="-122"/>
                <a:ea typeface="SimSun" panose="02010600030101010101" pitchFamily="2" charset="-122"/>
              </a:rPr>
              <a:t>彰化成功高中*、馬公高中</a:t>
            </a:r>
          </a:p>
        </p:txBody>
      </p:sp>
      <p:sp>
        <p:nvSpPr>
          <p:cNvPr id="230418" name="object 33">
            <a:extLst>
              <a:ext uri="{FF2B5EF4-FFF2-40B4-BE49-F238E27FC236}">
                <a16:creationId xmlns:a16="http://schemas.microsoft.com/office/drawing/2014/main" id="{02A99B82-C6AD-33D8-DB9B-FBA95C749C4F}"/>
              </a:ext>
            </a:extLst>
          </p:cNvPr>
          <p:cNvSpPr txBox="1">
            <a:spLocks noChangeArrowheads="1"/>
          </p:cNvSpPr>
          <p:nvPr/>
        </p:nvSpPr>
        <p:spPr bwMode="auto">
          <a:xfrm>
            <a:off x="1520825" y="5565775"/>
            <a:ext cx="1125538"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SimSun" panose="02010600030101010101" pitchFamily="2" charset="-122"/>
                <a:ea typeface="SimSun" panose="02010600030101010101" pitchFamily="2" charset="-122"/>
              </a:rPr>
              <a:t>*</a:t>
            </a:r>
            <a:r>
              <a:rPr lang="zh-TW" altLang="zh-TW" sz="1300">
                <a:solidFill>
                  <a:srgbClr val="FF0000"/>
                </a:solidFill>
                <a:latin typeface="SimSun" panose="02010600030101010101" pitchFamily="2" charset="-122"/>
                <a:ea typeface="SimSun" panose="02010600030101010101" pitchFamily="2" charset="-122"/>
              </a:rPr>
              <a:t>為藝術才能班</a:t>
            </a:r>
            <a:endParaRPr lang="zh-TW" altLang="zh-TW" sz="1300">
              <a:latin typeface="SimSun" panose="02010600030101010101" pitchFamily="2" charset="-122"/>
              <a:ea typeface="SimSun" panose="02010600030101010101" pitchFamily="2" charset="-122"/>
            </a:endParaRPr>
          </a:p>
        </p:txBody>
      </p:sp>
      <p:sp>
        <p:nvSpPr>
          <p:cNvPr id="34" name="object 34">
            <a:extLst>
              <a:ext uri="{FF2B5EF4-FFF2-40B4-BE49-F238E27FC236}">
                <a16:creationId xmlns:a16="http://schemas.microsoft.com/office/drawing/2014/main" id="{74C4B446-0970-76BF-545E-5C248F3AD68A}"/>
              </a:ext>
            </a:extLst>
          </p:cNvPr>
          <p:cNvSpPr txBox="1"/>
          <p:nvPr/>
        </p:nvSpPr>
        <p:spPr>
          <a:xfrm>
            <a:off x="4489450" y="5707063"/>
            <a:ext cx="109538" cy="217487"/>
          </a:xfrm>
          <a:prstGeom prst="rect">
            <a:avLst/>
          </a:prstGeom>
        </p:spPr>
        <p:txBody>
          <a:bodyPr lIns="0" tIns="9525" rIns="0" bIns="0">
            <a:spAutoFit/>
          </a:bodyPr>
          <a:lstStyle/>
          <a:p>
            <a:pPr marL="9525">
              <a:spcBef>
                <a:spcPts val="75"/>
              </a:spcBef>
              <a:defRPr/>
            </a:pPr>
            <a:r>
              <a:rPr sz="1350" spc="-38" dirty="0">
                <a:latin typeface="Trebuchet MS"/>
                <a:cs typeface="Trebuchet MS"/>
              </a:rPr>
              <a:t>7</a:t>
            </a:r>
            <a:endParaRPr sz="1350">
              <a:latin typeface="Trebuchet MS"/>
              <a:cs typeface="Trebuchet MS"/>
            </a:endParaRPr>
          </a:p>
        </p:txBody>
      </p:sp>
      <p:sp>
        <p:nvSpPr>
          <p:cNvPr id="230420" name="object 35">
            <a:extLst>
              <a:ext uri="{FF2B5EF4-FFF2-40B4-BE49-F238E27FC236}">
                <a16:creationId xmlns:a16="http://schemas.microsoft.com/office/drawing/2014/main" id="{29161021-8FBE-B965-FA07-C24F5926EE3F}"/>
              </a:ext>
            </a:extLst>
          </p:cNvPr>
          <p:cNvSpPr txBox="1">
            <a:spLocks noChangeArrowheads="1"/>
          </p:cNvSpPr>
          <p:nvPr/>
        </p:nvSpPr>
        <p:spPr bwMode="auto">
          <a:xfrm>
            <a:off x="5267325" y="4678363"/>
            <a:ext cx="3594100" cy="110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239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888"/>
              </a:spcBef>
              <a:buClrTx/>
              <a:buSzTx/>
              <a:buFontTx/>
              <a:buNone/>
            </a:pPr>
            <a:r>
              <a:rPr lang="zh-TW" altLang="zh-TW" sz="1300">
                <a:latin typeface="SimSun" panose="02010600030101010101" pitchFamily="2" charset="-122"/>
                <a:ea typeface="SimSun" panose="02010600030101010101" pitchFamily="2" charset="-122"/>
              </a:rPr>
              <a:t>臺南：臺南女中</a:t>
            </a:r>
          </a:p>
          <a:p>
            <a:pPr>
              <a:lnSpc>
                <a:spcPct val="150000"/>
              </a:lnSpc>
              <a:spcBef>
                <a:spcPct val="0"/>
              </a:spcBef>
              <a:buClrTx/>
              <a:buSzTx/>
              <a:buFontTx/>
              <a:buNone/>
            </a:pPr>
            <a:r>
              <a:rPr lang="zh-TW" altLang="zh-TW" sz="1300">
                <a:latin typeface="SimSun" panose="02010600030101010101" pitchFamily="2" charset="-122"/>
                <a:ea typeface="SimSun" panose="02010600030101010101" pitchFamily="2" charset="-122"/>
              </a:rPr>
              <a:t>高雄：鳳新高中、高雄高中、新莊高中、新興高中屏東：屏東女中</a:t>
            </a:r>
          </a:p>
          <a:p>
            <a:pPr algn="r">
              <a:spcBef>
                <a:spcPts val="13"/>
              </a:spcBef>
              <a:buClrTx/>
              <a:buSzTx/>
              <a:buFontTx/>
              <a:buNone/>
            </a:pPr>
            <a:r>
              <a:rPr lang="zh-TW" altLang="zh-TW" sz="1000" b="1">
                <a:solidFill>
                  <a:srgbClr val="FFFFFF"/>
                </a:solidFill>
                <a:latin typeface="Trebuchet MS" panose="020B0603020202020204" pitchFamily="34" charset="0"/>
              </a:rPr>
              <a:t>149</a:t>
            </a:r>
            <a:endParaRPr lang="zh-TW" altLang="zh-TW" sz="1000">
              <a:latin typeface="Trebuchet MS" panose="020B0603020202020204" pitchFamily="34" charset="0"/>
            </a:endParaRP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1426" name="object 2">
            <a:extLst>
              <a:ext uri="{FF2B5EF4-FFF2-40B4-BE49-F238E27FC236}">
                <a16:creationId xmlns:a16="http://schemas.microsoft.com/office/drawing/2014/main" id="{E148C392-CF5B-5EFE-9F26-BC0305E0FA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3" y="1058863"/>
            <a:ext cx="700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1427" name="object 3">
            <a:extLst>
              <a:ext uri="{FF2B5EF4-FFF2-40B4-BE49-F238E27FC236}">
                <a16:creationId xmlns:a16="http://schemas.microsoft.com/office/drawing/2014/main" id="{16954857-CD5F-8E5D-F244-F1FE5307BB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563" y="1031875"/>
            <a:ext cx="62357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8" name="object 4">
            <a:extLst>
              <a:ext uri="{FF2B5EF4-FFF2-40B4-BE49-F238E27FC236}">
                <a16:creationId xmlns:a16="http://schemas.microsoft.com/office/drawing/2014/main" id="{E268DD34-0D98-DCA8-7C3B-FBA55085FEF7}"/>
              </a:ext>
            </a:extLst>
          </p:cNvPr>
          <p:cNvSpPr txBox="1">
            <a:spLocks noChangeArrowheads="1"/>
          </p:cNvSpPr>
          <p:nvPr/>
        </p:nvSpPr>
        <p:spPr bwMode="auto">
          <a:xfrm>
            <a:off x="5462588" y="2327275"/>
            <a:ext cx="3597275" cy="156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just">
              <a:lnSpc>
                <a:spcPct val="150000"/>
              </a:lnSpc>
              <a:spcBef>
                <a:spcPts val="75"/>
              </a:spcBef>
              <a:buClrTx/>
              <a:buSzTx/>
              <a:buFontTx/>
              <a:buNone/>
            </a:pPr>
            <a:r>
              <a:rPr lang="zh-TW" altLang="zh-TW" sz="1300">
                <a:latin typeface="SimSun" panose="02010600030101010101" pitchFamily="2" charset="-122"/>
                <a:ea typeface="SimSun" panose="02010600030101010101" pitchFamily="2" charset="-122"/>
              </a:rPr>
              <a:t>臺北：師大附中、中正高中、明倫高中、復興高中新北：三重高中、新莊高中、永平高中、淡江高中新竹：新竹女中</a:t>
            </a:r>
          </a:p>
          <a:p>
            <a:pPr>
              <a:lnSpc>
                <a:spcPct val="150000"/>
              </a:lnSpc>
              <a:spcBef>
                <a:spcPct val="0"/>
              </a:spcBef>
              <a:buClrTx/>
              <a:buSzTx/>
              <a:buFontTx/>
              <a:buNone/>
            </a:pPr>
            <a:r>
              <a:rPr lang="zh-TW" altLang="zh-TW" sz="1300">
                <a:latin typeface="SimSun" panose="02010600030101010101" pitchFamily="2" charset="-122"/>
                <a:ea typeface="SimSun" panose="02010600030101010101" pitchFamily="2" charset="-122"/>
              </a:rPr>
              <a:t>苗栗：苗栗高中、</a:t>
            </a:r>
            <a:r>
              <a:rPr lang="zh-TW" altLang="zh-TW" sz="1300">
                <a:solidFill>
                  <a:srgbClr val="FF0000"/>
                </a:solidFill>
                <a:latin typeface="SimSun" panose="02010600030101010101" pitchFamily="2" charset="-122"/>
                <a:ea typeface="SimSun" panose="02010600030101010101" pitchFamily="2" charset="-122"/>
              </a:rPr>
              <a:t>苑裡高中（北區部分名額）</a:t>
            </a:r>
            <a:r>
              <a:rPr lang="zh-TW" altLang="zh-TW" sz="1300">
                <a:latin typeface="SimSun" panose="02010600030101010101" pitchFamily="2" charset="-122"/>
                <a:ea typeface="SimSun" panose="02010600030101010101" pitchFamily="2" charset="-122"/>
              </a:rPr>
              <a:t>宜蘭：宜蘭高中</a:t>
            </a:r>
          </a:p>
        </p:txBody>
      </p:sp>
      <p:sp>
        <p:nvSpPr>
          <p:cNvPr id="231429" name="object 5">
            <a:extLst>
              <a:ext uri="{FF2B5EF4-FFF2-40B4-BE49-F238E27FC236}">
                <a16:creationId xmlns:a16="http://schemas.microsoft.com/office/drawing/2014/main" id="{EAAE097E-ADB1-12E9-8ED6-AAE87E1394AD}"/>
              </a:ext>
            </a:extLst>
          </p:cNvPr>
          <p:cNvSpPr txBox="1">
            <a:spLocks noChangeArrowheads="1"/>
          </p:cNvSpPr>
          <p:nvPr/>
        </p:nvSpPr>
        <p:spPr bwMode="auto">
          <a:xfrm>
            <a:off x="766763" y="1543050"/>
            <a:ext cx="4000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just">
              <a:spcBef>
                <a:spcPts val="75"/>
              </a:spcBef>
              <a:buClrTx/>
              <a:buSzTx/>
              <a:buFontTx/>
              <a:buNone/>
            </a:pPr>
            <a:r>
              <a:rPr lang="zh-TW" altLang="zh-TW" sz="3000" b="1">
                <a:latin typeface="Malgun Gothic" panose="020B0503020000020004" pitchFamily="34" charset="-127"/>
                <a:ea typeface="Malgun Gothic" panose="020B0503020000020004" pitchFamily="34" charset="-127"/>
              </a:rPr>
              <a:t>美術班</a:t>
            </a:r>
            <a:endParaRPr lang="zh-TW" altLang="zh-TW" sz="3000">
              <a:latin typeface="Malgun Gothic" panose="020B0503020000020004" pitchFamily="34" charset="-127"/>
              <a:ea typeface="Malgun Gothic" panose="020B0503020000020004" pitchFamily="34" charset="-127"/>
            </a:endParaRPr>
          </a:p>
        </p:txBody>
      </p:sp>
      <p:grpSp>
        <p:nvGrpSpPr>
          <p:cNvPr id="231430" name="object 6">
            <a:extLst>
              <a:ext uri="{FF2B5EF4-FFF2-40B4-BE49-F238E27FC236}">
                <a16:creationId xmlns:a16="http://schemas.microsoft.com/office/drawing/2014/main" id="{1C16AA41-BBDC-1B4A-AE5B-7A4B08A109DE}"/>
              </a:ext>
            </a:extLst>
          </p:cNvPr>
          <p:cNvGrpSpPr>
            <a:grpSpLocks/>
          </p:cNvGrpSpPr>
          <p:nvPr/>
        </p:nvGrpSpPr>
        <p:grpSpPr bwMode="auto">
          <a:xfrm>
            <a:off x="4651375" y="4335463"/>
            <a:ext cx="1308100" cy="623887"/>
            <a:chOff x="6201854" y="4638611"/>
            <a:chExt cx="1743710" cy="831850"/>
          </a:xfrm>
        </p:grpSpPr>
        <p:sp>
          <p:nvSpPr>
            <p:cNvPr id="231453" name="object 7">
              <a:extLst>
                <a:ext uri="{FF2B5EF4-FFF2-40B4-BE49-F238E27FC236}">
                  <a16:creationId xmlns:a16="http://schemas.microsoft.com/office/drawing/2014/main" id="{44F1FEF8-CF6D-12EE-FAB5-9D2CED63008F}"/>
                </a:ext>
              </a:extLst>
            </p:cNvPr>
            <p:cNvSpPr>
              <a:spLocks/>
            </p:cNvSpPr>
            <p:nvPr/>
          </p:nvSpPr>
          <p:spPr bwMode="auto">
            <a:xfrm>
              <a:off x="6206616" y="4643373"/>
              <a:ext cx="1734185" cy="822325"/>
            </a:xfrm>
            <a:custGeom>
              <a:avLst/>
              <a:gdLst>
                <a:gd name="T0" fmla="*/ 1596669 w 1734184"/>
                <a:gd name="T1" fmla="*/ 0 h 822325"/>
                <a:gd name="T2" fmla="*/ 681736 w 1734184"/>
                <a:gd name="T3" fmla="*/ 0 h 822325"/>
                <a:gd name="T4" fmla="*/ 638418 w 1734184"/>
                <a:gd name="T5" fmla="*/ 6998 h 822325"/>
                <a:gd name="T6" fmla="*/ 600801 w 1734184"/>
                <a:gd name="T7" fmla="*/ 26481 h 822325"/>
                <a:gd name="T8" fmla="*/ 571139 w 1734184"/>
                <a:gd name="T9" fmla="*/ 56180 h 822325"/>
                <a:gd name="T10" fmla="*/ 551688 w 1734184"/>
                <a:gd name="T11" fmla="*/ 93829 h 822325"/>
                <a:gd name="T12" fmla="*/ 544703 w 1734184"/>
                <a:gd name="T13" fmla="*/ 137159 h 822325"/>
                <a:gd name="T14" fmla="*/ 544703 w 1734184"/>
                <a:gd name="T15" fmla="*/ 479806 h 822325"/>
                <a:gd name="T16" fmla="*/ 0 w 1734184"/>
                <a:gd name="T17" fmla="*/ 649478 h 822325"/>
                <a:gd name="T18" fmla="*/ 544703 w 1734184"/>
                <a:gd name="T19" fmla="*/ 685291 h 822325"/>
                <a:gd name="T20" fmla="*/ 551688 w 1734184"/>
                <a:gd name="T21" fmla="*/ 728609 h 822325"/>
                <a:gd name="T22" fmla="*/ 571139 w 1734184"/>
                <a:gd name="T23" fmla="*/ 766226 h 822325"/>
                <a:gd name="T24" fmla="*/ 600801 w 1734184"/>
                <a:gd name="T25" fmla="*/ 795888 h 822325"/>
                <a:gd name="T26" fmla="*/ 638418 w 1734184"/>
                <a:gd name="T27" fmla="*/ 815340 h 822325"/>
                <a:gd name="T28" fmla="*/ 681736 w 1734184"/>
                <a:gd name="T29" fmla="*/ 822325 h 822325"/>
                <a:gd name="T30" fmla="*/ 1596669 w 1734184"/>
                <a:gd name="T31" fmla="*/ 822325 h 822325"/>
                <a:gd name="T32" fmla="*/ 1639987 w 1734184"/>
                <a:gd name="T33" fmla="*/ 815340 h 822325"/>
                <a:gd name="T34" fmla="*/ 1677604 w 1734184"/>
                <a:gd name="T35" fmla="*/ 795888 h 822325"/>
                <a:gd name="T36" fmla="*/ 1707266 w 1734184"/>
                <a:gd name="T37" fmla="*/ 766226 h 822325"/>
                <a:gd name="T38" fmla="*/ 1726718 w 1734184"/>
                <a:gd name="T39" fmla="*/ 728609 h 822325"/>
                <a:gd name="T40" fmla="*/ 1733703 w 1734184"/>
                <a:gd name="T41" fmla="*/ 685291 h 822325"/>
                <a:gd name="T42" fmla="*/ 1733703 w 1734184"/>
                <a:gd name="T43" fmla="*/ 137159 h 822325"/>
                <a:gd name="T44" fmla="*/ 1726717 w 1734184"/>
                <a:gd name="T45" fmla="*/ 93829 h 822325"/>
                <a:gd name="T46" fmla="*/ 1707266 w 1734184"/>
                <a:gd name="T47" fmla="*/ 56180 h 822325"/>
                <a:gd name="T48" fmla="*/ 1677604 w 1734184"/>
                <a:gd name="T49" fmla="*/ 26481 h 822325"/>
                <a:gd name="T50" fmla="*/ 1639987 w 1734184"/>
                <a:gd name="T51" fmla="*/ 6998 h 822325"/>
                <a:gd name="T52" fmla="*/ 1596669 w 1734184"/>
                <a:gd name="T53" fmla="*/ 0 h 8223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1734184" h="822325">
                  <a:moveTo>
                    <a:pt x="1596643" y="0"/>
                  </a:moveTo>
                  <a:lnTo>
                    <a:pt x="681736" y="0"/>
                  </a:lnTo>
                  <a:lnTo>
                    <a:pt x="638418" y="6998"/>
                  </a:lnTo>
                  <a:lnTo>
                    <a:pt x="600801" y="26481"/>
                  </a:lnTo>
                  <a:lnTo>
                    <a:pt x="571139" y="56180"/>
                  </a:lnTo>
                  <a:lnTo>
                    <a:pt x="551688" y="93829"/>
                  </a:lnTo>
                  <a:lnTo>
                    <a:pt x="544703" y="137159"/>
                  </a:lnTo>
                  <a:lnTo>
                    <a:pt x="544703" y="479806"/>
                  </a:lnTo>
                  <a:lnTo>
                    <a:pt x="0" y="649478"/>
                  </a:lnTo>
                  <a:lnTo>
                    <a:pt x="544703" y="685291"/>
                  </a:lnTo>
                  <a:lnTo>
                    <a:pt x="551688" y="728609"/>
                  </a:lnTo>
                  <a:lnTo>
                    <a:pt x="571139" y="766226"/>
                  </a:lnTo>
                  <a:lnTo>
                    <a:pt x="600801" y="795888"/>
                  </a:lnTo>
                  <a:lnTo>
                    <a:pt x="638418" y="815340"/>
                  </a:lnTo>
                  <a:lnTo>
                    <a:pt x="681736" y="822325"/>
                  </a:lnTo>
                  <a:lnTo>
                    <a:pt x="1596643" y="822325"/>
                  </a:lnTo>
                  <a:lnTo>
                    <a:pt x="1639961" y="815340"/>
                  </a:lnTo>
                  <a:lnTo>
                    <a:pt x="1677578" y="795888"/>
                  </a:lnTo>
                  <a:lnTo>
                    <a:pt x="1707240" y="766226"/>
                  </a:lnTo>
                  <a:lnTo>
                    <a:pt x="1726692" y="728609"/>
                  </a:lnTo>
                  <a:lnTo>
                    <a:pt x="1733677" y="685291"/>
                  </a:lnTo>
                  <a:lnTo>
                    <a:pt x="1733677" y="137159"/>
                  </a:lnTo>
                  <a:lnTo>
                    <a:pt x="1726691" y="93829"/>
                  </a:lnTo>
                  <a:lnTo>
                    <a:pt x="1707240" y="56180"/>
                  </a:lnTo>
                  <a:lnTo>
                    <a:pt x="1677578" y="26481"/>
                  </a:lnTo>
                  <a:lnTo>
                    <a:pt x="1639961" y="6998"/>
                  </a:lnTo>
                  <a:lnTo>
                    <a:pt x="1596643" y="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31454" name="object 8">
              <a:extLst>
                <a:ext uri="{FF2B5EF4-FFF2-40B4-BE49-F238E27FC236}">
                  <a16:creationId xmlns:a16="http://schemas.microsoft.com/office/drawing/2014/main" id="{A7DC3467-3D0A-A65E-8E5E-DC26C44EE256}"/>
                </a:ext>
              </a:extLst>
            </p:cNvPr>
            <p:cNvSpPr>
              <a:spLocks/>
            </p:cNvSpPr>
            <p:nvPr/>
          </p:nvSpPr>
          <p:spPr bwMode="auto">
            <a:xfrm>
              <a:off x="6206616" y="4643373"/>
              <a:ext cx="1734185" cy="822325"/>
            </a:xfrm>
            <a:custGeom>
              <a:avLst/>
              <a:gdLst>
                <a:gd name="T0" fmla="*/ 544703 w 1734184"/>
                <a:gd name="T1" fmla="*/ 137159 h 822325"/>
                <a:gd name="T2" fmla="*/ 551688 w 1734184"/>
                <a:gd name="T3" fmla="*/ 93829 h 822325"/>
                <a:gd name="T4" fmla="*/ 571139 w 1734184"/>
                <a:gd name="T5" fmla="*/ 56180 h 822325"/>
                <a:gd name="T6" fmla="*/ 600801 w 1734184"/>
                <a:gd name="T7" fmla="*/ 26481 h 822325"/>
                <a:gd name="T8" fmla="*/ 638418 w 1734184"/>
                <a:gd name="T9" fmla="*/ 6998 h 822325"/>
                <a:gd name="T10" fmla="*/ 681736 w 1734184"/>
                <a:gd name="T11" fmla="*/ 0 h 822325"/>
                <a:gd name="T12" fmla="*/ 742823 w 1734184"/>
                <a:gd name="T13" fmla="*/ 0 h 822325"/>
                <a:gd name="T14" fmla="*/ 1040156 w 1734184"/>
                <a:gd name="T15" fmla="*/ 0 h 822325"/>
                <a:gd name="T16" fmla="*/ 1596669 w 1734184"/>
                <a:gd name="T17" fmla="*/ 0 h 822325"/>
                <a:gd name="T18" fmla="*/ 1639987 w 1734184"/>
                <a:gd name="T19" fmla="*/ 6998 h 822325"/>
                <a:gd name="T20" fmla="*/ 1677604 w 1734184"/>
                <a:gd name="T21" fmla="*/ 26481 h 822325"/>
                <a:gd name="T22" fmla="*/ 1707266 w 1734184"/>
                <a:gd name="T23" fmla="*/ 56180 h 822325"/>
                <a:gd name="T24" fmla="*/ 1726717 w 1734184"/>
                <a:gd name="T25" fmla="*/ 93829 h 822325"/>
                <a:gd name="T26" fmla="*/ 1733703 w 1734184"/>
                <a:gd name="T27" fmla="*/ 137159 h 822325"/>
                <a:gd name="T28" fmla="*/ 1733703 w 1734184"/>
                <a:gd name="T29" fmla="*/ 479806 h 822325"/>
                <a:gd name="T30" fmla="*/ 1733703 w 1734184"/>
                <a:gd name="T31" fmla="*/ 685291 h 822325"/>
                <a:gd name="T32" fmla="*/ 1726718 w 1734184"/>
                <a:gd name="T33" fmla="*/ 728609 h 822325"/>
                <a:gd name="T34" fmla="*/ 1707266 w 1734184"/>
                <a:gd name="T35" fmla="*/ 766226 h 822325"/>
                <a:gd name="T36" fmla="*/ 1677604 w 1734184"/>
                <a:gd name="T37" fmla="*/ 795888 h 822325"/>
                <a:gd name="T38" fmla="*/ 1639987 w 1734184"/>
                <a:gd name="T39" fmla="*/ 815340 h 822325"/>
                <a:gd name="T40" fmla="*/ 1596669 w 1734184"/>
                <a:gd name="T41" fmla="*/ 822325 h 822325"/>
                <a:gd name="T42" fmla="*/ 1040156 w 1734184"/>
                <a:gd name="T43" fmla="*/ 822325 h 822325"/>
                <a:gd name="T44" fmla="*/ 742823 w 1734184"/>
                <a:gd name="T45" fmla="*/ 822325 h 822325"/>
                <a:gd name="T46" fmla="*/ 681736 w 1734184"/>
                <a:gd name="T47" fmla="*/ 822325 h 822325"/>
                <a:gd name="T48" fmla="*/ 638418 w 1734184"/>
                <a:gd name="T49" fmla="*/ 815340 h 822325"/>
                <a:gd name="T50" fmla="*/ 600801 w 1734184"/>
                <a:gd name="T51" fmla="*/ 795888 h 822325"/>
                <a:gd name="T52" fmla="*/ 571139 w 1734184"/>
                <a:gd name="T53" fmla="*/ 766226 h 822325"/>
                <a:gd name="T54" fmla="*/ 551688 w 1734184"/>
                <a:gd name="T55" fmla="*/ 728609 h 822325"/>
                <a:gd name="T56" fmla="*/ 544703 w 1734184"/>
                <a:gd name="T57" fmla="*/ 685291 h 822325"/>
                <a:gd name="T58" fmla="*/ 0 w 1734184"/>
                <a:gd name="T59" fmla="*/ 649478 h 822325"/>
                <a:gd name="T60" fmla="*/ 544703 w 1734184"/>
                <a:gd name="T61" fmla="*/ 479806 h 822325"/>
                <a:gd name="T62" fmla="*/ 544703 w 1734184"/>
                <a:gd name="T63" fmla="*/ 137159 h 8223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734184" h="822325">
                  <a:moveTo>
                    <a:pt x="544703" y="137159"/>
                  </a:moveTo>
                  <a:lnTo>
                    <a:pt x="551688" y="93829"/>
                  </a:lnTo>
                  <a:lnTo>
                    <a:pt x="571139" y="56180"/>
                  </a:lnTo>
                  <a:lnTo>
                    <a:pt x="600801" y="26481"/>
                  </a:lnTo>
                  <a:lnTo>
                    <a:pt x="638418" y="6998"/>
                  </a:lnTo>
                  <a:lnTo>
                    <a:pt x="681736" y="0"/>
                  </a:lnTo>
                  <a:lnTo>
                    <a:pt x="742823" y="0"/>
                  </a:lnTo>
                  <a:lnTo>
                    <a:pt x="1040130" y="0"/>
                  </a:lnTo>
                  <a:lnTo>
                    <a:pt x="1596643" y="0"/>
                  </a:lnTo>
                  <a:lnTo>
                    <a:pt x="1639961" y="6998"/>
                  </a:lnTo>
                  <a:lnTo>
                    <a:pt x="1677578" y="26481"/>
                  </a:lnTo>
                  <a:lnTo>
                    <a:pt x="1707240" y="56180"/>
                  </a:lnTo>
                  <a:lnTo>
                    <a:pt x="1726691" y="93829"/>
                  </a:lnTo>
                  <a:lnTo>
                    <a:pt x="1733677" y="137159"/>
                  </a:lnTo>
                  <a:lnTo>
                    <a:pt x="1733677" y="479806"/>
                  </a:lnTo>
                  <a:lnTo>
                    <a:pt x="1733677" y="685291"/>
                  </a:lnTo>
                  <a:lnTo>
                    <a:pt x="1726692" y="728609"/>
                  </a:lnTo>
                  <a:lnTo>
                    <a:pt x="1707240" y="766226"/>
                  </a:lnTo>
                  <a:lnTo>
                    <a:pt x="1677578" y="795888"/>
                  </a:lnTo>
                  <a:lnTo>
                    <a:pt x="1639961" y="815340"/>
                  </a:lnTo>
                  <a:lnTo>
                    <a:pt x="1596643" y="822325"/>
                  </a:lnTo>
                  <a:lnTo>
                    <a:pt x="1040130" y="822325"/>
                  </a:lnTo>
                  <a:lnTo>
                    <a:pt x="742823" y="822325"/>
                  </a:lnTo>
                  <a:lnTo>
                    <a:pt x="681736" y="822325"/>
                  </a:lnTo>
                  <a:lnTo>
                    <a:pt x="638418" y="815340"/>
                  </a:lnTo>
                  <a:lnTo>
                    <a:pt x="600801" y="795888"/>
                  </a:lnTo>
                  <a:lnTo>
                    <a:pt x="571139" y="766226"/>
                  </a:lnTo>
                  <a:lnTo>
                    <a:pt x="551688" y="728609"/>
                  </a:lnTo>
                  <a:lnTo>
                    <a:pt x="544703" y="685291"/>
                  </a:lnTo>
                  <a:lnTo>
                    <a:pt x="0" y="649478"/>
                  </a:lnTo>
                  <a:lnTo>
                    <a:pt x="544703" y="479806"/>
                  </a:lnTo>
                  <a:lnTo>
                    <a:pt x="544703" y="137159"/>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31431" name="object 9">
            <a:extLst>
              <a:ext uri="{FF2B5EF4-FFF2-40B4-BE49-F238E27FC236}">
                <a16:creationId xmlns:a16="http://schemas.microsoft.com/office/drawing/2014/main" id="{959AAC81-B512-483A-FF34-EE030FDDAF68}"/>
              </a:ext>
            </a:extLst>
          </p:cNvPr>
          <p:cNvSpPr txBox="1">
            <a:spLocks noChangeArrowheads="1"/>
          </p:cNvSpPr>
          <p:nvPr/>
        </p:nvSpPr>
        <p:spPr bwMode="auto">
          <a:xfrm>
            <a:off x="5233988" y="4468813"/>
            <a:ext cx="55403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b="1">
                <a:latin typeface="Malgun Gothic" panose="020B0503020000020004" pitchFamily="34" charset="-127"/>
                <a:ea typeface="Malgun Gothic" panose="020B0503020000020004" pitchFamily="34" charset="-127"/>
              </a:rPr>
              <a:t>南區</a:t>
            </a:r>
            <a:endParaRPr lang="zh-TW" altLang="zh-TW" sz="2100">
              <a:latin typeface="Malgun Gothic" panose="020B0503020000020004" pitchFamily="34" charset="-127"/>
              <a:ea typeface="Malgun Gothic" panose="020B0503020000020004" pitchFamily="34" charset="-127"/>
            </a:endParaRPr>
          </a:p>
        </p:txBody>
      </p:sp>
      <p:grpSp>
        <p:nvGrpSpPr>
          <p:cNvPr id="231432" name="object 10">
            <a:extLst>
              <a:ext uri="{FF2B5EF4-FFF2-40B4-BE49-F238E27FC236}">
                <a16:creationId xmlns:a16="http://schemas.microsoft.com/office/drawing/2014/main" id="{B8C8D22B-0273-BF66-FC23-8BB61F2DCE1B}"/>
              </a:ext>
            </a:extLst>
          </p:cNvPr>
          <p:cNvGrpSpPr>
            <a:grpSpLocks/>
          </p:cNvGrpSpPr>
          <p:nvPr/>
        </p:nvGrpSpPr>
        <p:grpSpPr bwMode="auto">
          <a:xfrm>
            <a:off x="1417638" y="1501775"/>
            <a:ext cx="4908550" cy="1965325"/>
            <a:chOff x="1890331" y="860361"/>
            <a:chExt cx="6545580" cy="2618740"/>
          </a:xfrm>
        </p:grpSpPr>
        <p:sp>
          <p:nvSpPr>
            <p:cNvPr id="231449" name="object 11">
              <a:extLst>
                <a:ext uri="{FF2B5EF4-FFF2-40B4-BE49-F238E27FC236}">
                  <a16:creationId xmlns:a16="http://schemas.microsoft.com/office/drawing/2014/main" id="{9F88AD25-22C2-DB10-36D8-E9C0937AE5E9}"/>
                </a:ext>
              </a:extLst>
            </p:cNvPr>
            <p:cNvSpPr>
              <a:spLocks/>
            </p:cNvSpPr>
            <p:nvPr/>
          </p:nvSpPr>
          <p:spPr bwMode="auto">
            <a:xfrm>
              <a:off x="1895094" y="2687574"/>
              <a:ext cx="2769870" cy="786765"/>
            </a:xfrm>
            <a:custGeom>
              <a:avLst/>
              <a:gdLst>
                <a:gd name="T0" fmla="*/ 2140098 w 2769870"/>
                <a:gd name="T1" fmla="*/ 637692 h 786764"/>
                <a:gd name="T2" fmla="*/ 1330325 w 2769870"/>
                <a:gd name="T3" fmla="*/ 637692 h 786764"/>
                <a:gd name="T4" fmla="*/ 2769743 w 2769870"/>
                <a:gd name="T5" fmla="*/ 786410 h 786764"/>
                <a:gd name="T6" fmla="*/ 2140098 w 2769870"/>
                <a:gd name="T7" fmla="*/ 637692 h 786764"/>
                <a:gd name="T8" fmla="*/ 1202817 w 2769870"/>
                <a:gd name="T9" fmla="*/ 0 h 786764"/>
                <a:gd name="T10" fmla="*/ 127507 w 2769870"/>
                <a:gd name="T11" fmla="*/ 0 h 786764"/>
                <a:gd name="T12" fmla="*/ 77902 w 2769870"/>
                <a:gd name="T13" fmla="*/ 10031 h 786764"/>
                <a:gd name="T14" fmla="*/ 37369 w 2769870"/>
                <a:gd name="T15" fmla="*/ 37385 h 786764"/>
                <a:gd name="T16" fmla="*/ 10029 w 2769870"/>
                <a:gd name="T17" fmla="*/ 77956 h 786764"/>
                <a:gd name="T18" fmla="*/ 0 w 2769870"/>
                <a:gd name="T19" fmla="*/ 127635 h 786764"/>
                <a:gd name="T20" fmla="*/ 0 w 2769870"/>
                <a:gd name="T21" fmla="*/ 637692 h 786764"/>
                <a:gd name="T22" fmla="*/ 10029 w 2769870"/>
                <a:gd name="T23" fmla="*/ 687351 h 786764"/>
                <a:gd name="T24" fmla="*/ 37369 w 2769870"/>
                <a:gd name="T25" fmla="*/ 727878 h 786764"/>
                <a:gd name="T26" fmla="*/ 77902 w 2769870"/>
                <a:gd name="T27" fmla="*/ 755189 h 786764"/>
                <a:gd name="T28" fmla="*/ 127507 w 2769870"/>
                <a:gd name="T29" fmla="*/ 765201 h 786764"/>
                <a:gd name="T30" fmla="*/ 1202817 w 2769870"/>
                <a:gd name="T31" fmla="*/ 765201 h 786764"/>
                <a:gd name="T32" fmla="*/ 1252475 w 2769870"/>
                <a:gd name="T33" fmla="*/ 755189 h 786764"/>
                <a:gd name="T34" fmla="*/ 1293002 w 2769870"/>
                <a:gd name="T35" fmla="*/ 727878 h 786764"/>
                <a:gd name="T36" fmla="*/ 1320313 w 2769870"/>
                <a:gd name="T37" fmla="*/ 687351 h 786764"/>
                <a:gd name="T38" fmla="*/ 1330325 w 2769870"/>
                <a:gd name="T39" fmla="*/ 637692 h 786764"/>
                <a:gd name="T40" fmla="*/ 2140098 w 2769870"/>
                <a:gd name="T41" fmla="*/ 637692 h 786764"/>
                <a:gd name="T42" fmla="*/ 1330325 w 2769870"/>
                <a:gd name="T43" fmla="*/ 446430 h 786764"/>
                <a:gd name="T44" fmla="*/ 1330325 w 2769870"/>
                <a:gd name="T45" fmla="*/ 127635 h 786764"/>
                <a:gd name="T46" fmla="*/ 1320313 w 2769870"/>
                <a:gd name="T47" fmla="*/ 77956 h 786764"/>
                <a:gd name="T48" fmla="*/ 1293002 w 2769870"/>
                <a:gd name="T49" fmla="*/ 37385 h 786764"/>
                <a:gd name="T50" fmla="*/ 1252475 w 2769870"/>
                <a:gd name="T51" fmla="*/ 10031 h 786764"/>
                <a:gd name="T52" fmla="*/ 1202817 w 2769870"/>
                <a:gd name="T53" fmla="*/ 0 h 786764"/>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769870" h="786764">
                  <a:moveTo>
                    <a:pt x="2140098" y="637666"/>
                  </a:moveTo>
                  <a:lnTo>
                    <a:pt x="1330325" y="637666"/>
                  </a:lnTo>
                  <a:lnTo>
                    <a:pt x="2769743" y="786384"/>
                  </a:lnTo>
                  <a:lnTo>
                    <a:pt x="2140098" y="637666"/>
                  </a:lnTo>
                  <a:close/>
                </a:path>
                <a:path w="2769870" h="786764">
                  <a:moveTo>
                    <a:pt x="1202817" y="0"/>
                  </a:moveTo>
                  <a:lnTo>
                    <a:pt x="127507" y="0"/>
                  </a:lnTo>
                  <a:lnTo>
                    <a:pt x="77902" y="10031"/>
                  </a:lnTo>
                  <a:lnTo>
                    <a:pt x="37369" y="37385"/>
                  </a:lnTo>
                  <a:lnTo>
                    <a:pt x="10029" y="77956"/>
                  </a:lnTo>
                  <a:lnTo>
                    <a:pt x="0" y="127635"/>
                  </a:lnTo>
                  <a:lnTo>
                    <a:pt x="0" y="637666"/>
                  </a:lnTo>
                  <a:lnTo>
                    <a:pt x="10029" y="687325"/>
                  </a:lnTo>
                  <a:lnTo>
                    <a:pt x="37369" y="727852"/>
                  </a:lnTo>
                  <a:lnTo>
                    <a:pt x="77902" y="755163"/>
                  </a:lnTo>
                  <a:lnTo>
                    <a:pt x="127507" y="765175"/>
                  </a:lnTo>
                  <a:lnTo>
                    <a:pt x="1202817" y="765175"/>
                  </a:lnTo>
                  <a:lnTo>
                    <a:pt x="1252475" y="755163"/>
                  </a:lnTo>
                  <a:lnTo>
                    <a:pt x="1293002" y="727852"/>
                  </a:lnTo>
                  <a:lnTo>
                    <a:pt x="1320313" y="687325"/>
                  </a:lnTo>
                  <a:lnTo>
                    <a:pt x="1330325" y="637666"/>
                  </a:lnTo>
                  <a:lnTo>
                    <a:pt x="2140098" y="637666"/>
                  </a:lnTo>
                  <a:lnTo>
                    <a:pt x="1330325" y="446404"/>
                  </a:lnTo>
                  <a:lnTo>
                    <a:pt x="1330325" y="127635"/>
                  </a:lnTo>
                  <a:lnTo>
                    <a:pt x="1320313" y="77956"/>
                  </a:lnTo>
                  <a:lnTo>
                    <a:pt x="1293002" y="37385"/>
                  </a:lnTo>
                  <a:lnTo>
                    <a:pt x="1252475" y="10031"/>
                  </a:lnTo>
                  <a:lnTo>
                    <a:pt x="1202817" y="0"/>
                  </a:lnTo>
                  <a:close/>
                </a:path>
              </a:pathLst>
            </a:custGeom>
            <a:solidFill>
              <a:srgbClr val="FFFF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31450" name="object 12">
              <a:extLst>
                <a:ext uri="{FF2B5EF4-FFF2-40B4-BE49-F238E27FC236}">
                  <a16:creationId xmlns:a16="http://schemas.microsoft.com/office/drawing/2014/main" id="{4FEDF0F4-B4E6-9AC4-5047-90162AA8CD6F}"/>
                </a:ext>
              </a:extLst>
            </p:cNvPr>
            <p:cNvSpPr>
              <a:spLocks/>
            </p:cNvSpPr>
            <p:nvPr/>
          </p:nvSpPr>
          <p:spPr bwMode="auto">
            <a:xfrm>
              <a:off x="1895094" y="2687574"/>
              <a:ext cx="2769870" cy="786765"/>
            </a:xfrm>
            <a:custGeom>
              <a:avLst/>
              <a:gdLst>
                <a:gd name="T0" fmla="*/ 0 w 2769870"/>
                <a:gd name="T1" fmla="*/ 127635 h 786764"/>
                <a:gd name="T2" fmla="*/ 10029 w 2769870"/>
                <a:gd name="T3" fmla="*/ 77956 h 786764"/>
                <a:gd name="T4" fmla="*/ 37369 w 2769870"/>
                <a:gd name="T5" fmla="*/ 37385 h 786764"/>
                <a:gd name="T6" fmla="*/ 77902 w 2769870"/>
                <a:gd name="T7" fmla="*/ 10031 h 786764"/>
                <a:gd name="T8" fmla="*/ 127507 w 2769870"/>
                <a:gd name="T9" fmla="*/ 0 h 786764"/>
                <a:gd name="T10" fmla="*/ 776097 w 2769870"/>
                <a:gd name="T11" fmla="*/ 0 h 786764"/>
                <a:gd name="T12" fmla="*/ 1108583 w 2769870"/>
                <a:gd name="T13" fmla="*/ 0 h 786764"/>
                <a:gd name="T14" fmla="*/ 1202817 w 2769870"/>
                <a:gd name="T15" fmla="*/ 0 h 786764"/>
                <a:gd name="T16" fmla="*/ 1252475 w 2769870"/>
                <a:gd name="T17" fmla="*/ 10031 h 786764"/>
                <a:gd name="T18" fmla="*/ 1293002 w 2769870"/>
                <a:gd name="T19" fmla="*/ 37385 h 786764"/>
                <a:gd name="T20" fmla="*/ 1320313 w 2769870"/>
                <a:gd name="T21" fmla="*/ 77956 h 786764"/>
                <a:gd name="T22" fmla="*/ 1330325 w 2769870"/>
                <a:gd name="T23" fmla="*/ 127635 h 786764"/>
                <a:gd name="T24" fmla="*/ 1330325 w 2769870"/>
                <a:gd name="T25" fmla="*/ 446430 h 786764"/>
                <a:gd name="T26" fmla="*/ 2769743 w 2769870"/>
                <a:gd name="T27" fmla="*/ 786410 h 786764"/>
                <a:gd name="T28" fmla="*/ 1330325 w 2769870"/>
                <a:gd name="T29" fmla="*/ 637692 h 786764"/>
                <a:gd name="T30" fmla="*/ 1320313 w 2769870"/>
                <a:gd name="T31" fmla="*/ 687351 h 786764"/>
                <a:gd name="T32" fmla="*/ 1293002 w 2769870"/>
                <a:gd name="T33" fmla="*/ 727878 h 786764"/>
                <a:gd name="T34" fmla="*/ 1252475 w 2769870"/>
                <a:gd name="T35" fmla="*/ 755189 h 786764"/>
                <a:gd name="T36" fmla="*/ 1202817 w 2769870"/>
                <a:gd name="T37" fmla="*/ 765201 h 786764"/>
                <a:gd name="T38" fmla="*/ 1108583 w 2769870"/>
                <a:gd name="T39" fmla="*/ 765201 h 786764"/>
                <a:gd name="T40" fmla="*/ 776097 w 2769870"/>
                <a:gd name="T41" fmla="*/ 765201 h 786764"/>
                <a:gd name="T42" fmla="*/ 127507 w 2769870"/>
                <a:gd name="T43" fmla="*/ 765201 h 786764"/>
                <a:gd name="T44" fmla="*/ 77902 w 2769870"/>
                <a:gd name="T45" fmla="*/ 755189 h 786764"/>
                <a:gd name="T46" fmla="*/ 37369 w 2769870"/>
                <a:gd name="T47" fmla="*/ 727878 h 786764"/>
                <a:gd name="T48" fmla="*/ 10029 w 2769870"/>
                <a:gd name="T49" fmla="*/ 687351 h 786764"/>
                <a:gd name="T50" fmla="*/ 0 w 2769870"/>
                <a:gd name="T51" fmla="*/ 637692 h 786764"/>
                <a:gd name="T52" fmla="*/ 0 w 2769870"/>
                <a:gd name="T53" fmla="*/ 446430 h 786764"/>
                <a:gd name="T54" fmla="*/ 0 w 2769870"/>
                <a:gd name="T55" fmla="*/ 127635 h 786764"/>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2769870" h="786764">
                  <a:moveTo>
                    <a:pt x="0" y="127635"/>
                  </a:moveTo>
                  <a:lnTo>
                    <a:pt x="10029" y="77956"/>
                  </a:lnTo>
                  <a:lnTo>
                    <a:pt x="37369" y="37385"/>
                  </a:lnTo>
                  <a:lnTo>
                    <a:pt x="77902" y="10031"/>
                  </a:lnTo>
                  <a:lnTo>
                    <a:pt x="127507" y="0"/>
                  </a:lnTo>
                  <a:lnTo>
                    <a:pt x="776097" y="0"/>
                  </a:lnTo>
                  <a:lnTo>
                    <a:pt x="1108583" y="0"/>
                  </a:lnTo>
                  <a:lnTo>
                    <a:pt x="1202817" y="0"/>
                  </a:lnTo>
                  <a:lnTo>
                    <a:pt x="1252475" y="10031"/>
                  </a:lnTo>
                  <a:lnTo>
                    <a:pt x="1293002" y="37385"/>
                  </a:lnTo>
                  <a:lnTo>
                    <a:pt x="1320313" y="77956"/>
                  </a:lnTo>
                  <a:lnTo>
                    <a:pt x="1330325" y="127635"/>
                  </a:lnTo>
                  <a:lnTo>
                    <a:pt x="1330325" y="446404"/>
                  </a:lnTo>
                  <a:lnTo>
                    <a:pt x="2769743" y="786384"/>
                  </a:lnTo>
                  <a:lnTo>
                    <a:pt x="1330325" y="637666"/>
                  </a:lnTo>
                  <a:lnTo>
                    <a:pt x="1320313" y="687325"/>
                  </a:lnTo>
                  <a:lnTo>
                    <a:pt x="1293002" y="727852"/>
                  </a:lnTo>
                  <a:lnTo>
                    <a:pt x="1252475" y="755163"/>
                  </a:lnTo>
                  <a:lnTo>
                    <a:pt x="1202817" y="765175"/>
                  </a:lnTo>
                  <a:lnTo>
                    <a:pt x="1108583" y="765175"/>
                  </a:lnTo>
                  <a:lnTo>
                    <a:pt x="776097" y="765175"/>
                  </a:lnTo>
                  <a:lnTo>
                    <a:pt x="127507" y="765175"/>
                  </a:lnTo>
                  <a:lnTo>
                    <a:pt x="77902" y="755163"/>
                  </a:lnTo>
                  <a:lnTo>
                    <a:pt x="37369" y="727852"/>
                  </a:lnTo>
                  <a:lnTo>
                    <a:pt x="10029" y="687325"/>
                  </a:lnTo>
                  <a:lnTo>
                    <a:pt x="0" y="637666"/>
                  </a:lnTo>
                  <a:lnTo>
                    <a:pt x="0" y="446404"/>
                  </a:lnTo>
                  <a:lnTo>
                    <a:pt x="0" y="127635"/>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31451" name="object 13">
              <a:extLst>
                <a:ext uri="{FF2B5EF4-FFF2-40B4-BE49-F238E27FC236}">
                  <a16:creationId xmlns:a16="http://schemas.microsoft.com/office/drawing/2014/main" id="{E372CE64-E27E-5E26-DF8B-0D595BD01678}"/>
                </a:ext>
              </a:extLst>
            </p:cNvPr>
            <p:cNvSpPr>
              <a:spLocks/>
            </p:cNvSpPr>
            <p:nvPr/>
          </p:nvSpPr>
          <p:spPr bwMode="auto">
            <a:xfrm>
              <a:off x="6742048" y="865124"/>
              <a:ext cx="1689100" cy="765175"/>
            </a:xfrm>
            <a:custGeom>
              <a:avLst/>
              <a:gdLst>
                <a:gd name="T0" fmla="*/ 1688846 w 1689100"/>
                <a:gd name="T1" fmla="*/ 637666 h 765175"/>
                <a:gd name="T2" fmla="*/ 461645 w 1689100"/>
                <a:gd name="T3" fmla="*/ 637666 h 765175"/>
                <a:gd name="T4" fmla="*/ 471674 w 1689100"/>
                <a:gd name="T5" fmla="*/ 687325 h 765175"/>
                <a:gd name="T6" fmla="*/ 499014 w 1689100"/>
                <a:gd name="T7" fmla="*/ 727852 h 765175"/>
                <a:gd name="T8" fmla="*/ 539547 w 1689100"/>
                <a:gd name="T9" fmla="*/ 755163 h 765175"/>
                <a:gd name="T10" fmla="*/ 589152 w 1689100"/>
                <a:gd name="T11" fmla="*/ 765175 h 765175"/>
                <a:gd name="T12" fmla="*/ 1561210 w 1689100"/>
                <a:gd name="T13" fmla="*/ 765175 h 765175"/>
                <a:gd name="T14" fmla="*/ 1610889 w 1689100"/>
                <a:gd name="T15" fmla="*/ 755163 h 765175"/>
                <a:gd name="T16" fmla="*/ 1651460 w 1689100"/>
                <a:gd name="T17" fmla="*/ 727852 h 765175"/>
                <a:gd name="T18" fmla="*/ 1678814 w 1689100"/>
                <a:gd name="T19" fmla="*/ 687325 h 765175"/>
                <a:gd name="T20" fmla="*/ 1688846 w 1689100"/>
                <a:gd name="T21" fmla="*/ 637666 h 765175"/>
                <a:gd name="T22" fmla="*/ 1561210 w 1689100"/>
                <a:gd name="T23" fmla="*/ 0 h 765175"/>
                <a:gd name="T24" fmla="*/ 589152 w 1689100"/>
                <a:gd name="T25" fmla="*/ 0 h 765175"/>
                <a:gd name="T26" fmla="*/ 539547 w 1689100"/>
                <a:gd name="T27" fmla="*/ 10031 h 765175"/>
                <a:gd name="T28" fmla="*/ 499014 w 1689100"/>
                <a:gd name="T29" fmla="*/ 37385 h 765175"/>
                <a:gd name="T30" fmla="*/ 471674 w 1689100"/>
                <a:gd name="T31" fmla="*/ 77956 h 765175"/>
                <a:gd name="T32" fmla="*/ 461645 w 1689100"/>
                <a:gd name="T33" fmla="*/ 127635 h 765175"/>
                <a:gd name="T34" fmla="*/ 461645 w 1689100"/>
                <a:gd name="T35" fmla="*/ 446404 h 765175"/>
                <a:gd name="T36" fmla="*/ 0 w 1689100"/>
                <a:gd name="T37" fmla="*/ 709676 h 765175"/>
                <a:gd name="T38" fmla="*/ 461645 w 1689100"/>
                <a:gd name="T39" fmla="*/ 637666 h 765175"/>
                <a:gd name="T40" fmla="*/ 1688846 w 1689100"/>
                <a:gd name="T41" fmla="*/ 637666 h 765175"/>
                <a:gd name="T42" fmla="*/ 1688846 w 1689100"/>
                <a:gd name="T43" fmla="*/ 127635 h 765175"/>
                <a:gd name="T44" fmla="*/ 1678814 w 1689100"/>
                <a:gd name="T45" fmla="*/ 77956 h 765175"/>
                <a:gd name="T46" fmla="*/ 1651460 w 1689100"/>
                <a:gd name="T47" fmla="*/ 37385 h 765175"/>
                <a:gd name="T48" fmla="*/ 1610889 w 1689100"/>
                <a:gd name="T49" fmla="*/ 10031 h 765175"/>
                <a:gd name="T50" fmla="*/ 1561210 w 1689100"/>
                <a:gd name="T51" fmla="*/ 0 h 765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89100" h="765175">
                  <a:moveTo>
                    <a:pt x="1688846" y="637666"/>
                  </a:moveTo>
                  <a:lnTo>
                    <a:pt x="461645" y="637666"/>
                  </a:lnTo>
                  <a:lnTo>
                    <a:pt x="471674" y="687325"/>
                  </a:lnTo>
                  <a:lnTo>
                    <a:pt x="499014" y="727852"/>
                  </a:lnTo>
                  <a:lnTo>
                    <a:pt x="539547" y="755163"/>
                  </a:lnTo>
                  <a:lnTo>
                    <a:pt x="589152" y="765175"/>
                  </a:lnTo>
                  <a:lnTo>
                    <a:pt x="1561210" y="765175"/>
                  </a:lnTo>
                  <a:lnTo>
                    <a:pt x="1610889" y="755163"/>
                  </a:lnTo>
                  <a:lnTo>
                    <a:pt x="1651460" y="727852"/>
                  </a:lnTo>
                  <a:lnTo>
                    <a:pt x="1678814" y="687325"/>
                  </a:lnTo>
                  <a:lnTo>
                    <a:pt x="1688846" y="637666"/>
                  </a:lnTo>
                  <a:close/>
                </a:path>
                <a:path w="1689100" h="765175">
                  <a:moveTo>
                    <a:pt x="1561210" y="0"/>
                  </a:moveTo>
                  <a:lnTo>
                    <a:pt x="589152" y="0"/>
                  </a:lnTo>
                  <a:lnTo>
                    <a:pt x="539547" y="10031"/>
                  </a:lnTo>
                  <a:lnTo>
                    <a:pt x="499014" y="37385"/>
                  </a:lnTo>
                  <a:lnTo>
                    <a:pt x="471674" y="77956"/>
                  </a:lnTo>
                  <a:lnTo>
                    <a:pt x="461645" y="127635"/>
                  </a:lnTo>
                  <a:lnTo>
                    <a:pt x="461645" y="446404"/>
                  </a:lnTo>
                  <a:lnTo>
                    <a:pt x="0" y="709676"/>
                  </a:lnTo>
                  <a:lnTo>
                    <a:pt x="461645" y="637666"/>
                  </a:lnTo>
                  <a:lnTo>
                    <a:pt x="1688846" y="637666"/>
                  </a:lnTo>
                  <a:lnTo>
                    <a:pt x="1688846" y="127635"/>
                  </a:lnTo>
                  <a:lnTo>
                    <a:pt x="1678814" y="77956"/>
                  </a:lnTo>
                  <a:lnTo>
                    <a:pt x="1651460" y="37385"/>
                  </a:lnTo>
                  <a:lnTo>
                    <a:pt x="1610889" y="10031"/>
                  </a:lnTo>
                  <a:lnTo>
                    <a:pt x="1561210" y="0"/>
                  </a:lnTo>
                  <a:close/>
                </a:path>
              </a:pathLst>
            </a:cu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31452" name="object 14">
              <a:extLst>
                <a:ext uri="{FF2B5EF4-FFF2-40B4-BE49-F238E27FC236}">
                  <a16:creationId xmlns:a16="http://schemas.microsoft.com/office/drawing/2014/main" id="{5D395EA6-6C46-E673-3362-0C884BBD880D}"/>
                </a:ext>
              </a:extLst>
            </p:cNvPr>
            <p:cNvSpPr>
              <a:spLocks/>
            </p:cNvSpPr>
            <p:nvPr/>
          </p:nvSpPr>
          <p:spPr bwMode="auto">
            <a:xfrm>
              <a:off x="6742048" y="865124"/>
              <a:ext cx="1689100" cy="765175"/>
            </a:xfrm>
            <a:custGeom>
              <a:avLst/>
              <a:gdLst>
                <a:gd name="T0" fmla="*/ 461645 w 1689100"/>
                <a:gd name="T1" fmla="*/ 127635 h 765175"/>
                <a:gd name="T2" fmla="*/ 471674 w 1689100"/>
                <a:gd name="T3" fmla="*/ 77956 h 765175"/>
                <a:gd name="T4" fmla="*/ 499014 w 1689100"/>
                <a:gd name="T5" fmla="*/ 37385 h 765175"/>
                <a:gd name="T6" fmla="*/ 539547 w 1689100"/>
                <a:gd name="T7" fmla="*/ 10031 h 765175"/>
                <a:gd name="T8" fmla="*/ 589152 w 1689100"/>
                <a:gd name="T9" fmla="*/ 0 h 765175"/>
                <a:gd name="T10" fmla="*/ 666242 w 1689100"/>
                <a:gd name="T11" fmla="*/ 0 h 765175"/>
                <a:gd name="T12" fmla="*/ 972947 w 1689100"/>
                <a:gd name="T13" fmla="*/ 0 h 765175"/>
                <a:gd name="T14" fmla="*/ 1561210 w 1689100"/>
                <a:gd name="T15" fmla="*/ 0 h 765175"/>
                <a:gd name="T16" fmla="*/ 1610889 w 1689100"/>
                <a:gd name="T17" fmla="*/ 10031 h 765175"/>
                <a:gd name="T18" fmla="*/ 1651460 w 1689100"/>
                <a:gd name="T19" fmla="*/ 37385 h 765175"/>
                <a:gd name="T20" fmla="*/ 1678814 w 1689100"/>
                <a:gd name="T21" fmla="*/ 77956 h 765175"/>
                <a:gd name="T22" fmla="*/ 1688846 w 1689100"/>
                <a:gd name="T23" fmla="*/ 127635 h 765175"/>
                <a:gd name="T24" fmla="*/ 1688846 w 1689100"/>
                <a:gd name="T25" fmla="*/ 446404 h 765175"/>
                <a:gd name="T26" fmla="*/ 1688846 w 1689100"/>
                <a:gd name="T27" fmla="*/ 637666 h 765175"/>
                <a:gd name="T28" fmla="*/ 1678814 w 1689100"/>
                <a:gd name="T29" fmla="*/ 687325 h 765175"/>
                <a:gd name="T30" fmla="*/ 1651460 w 1689100"/>
                <a:gd name="T31" fmla="*/ 727852 h 765175"/>
                <a:gd name="T32" fmla="*/ 1610889 w 1689100"/>
                <a:gd name="T33" fmla="*/ 755163 h 765175"/>
                <a:gd name="T34" fmla="*/ 1561210 w 1689100"/>
                <a:gd name="T35" fmla="*/ 765175 h 765175"/>
                <a:gd name="T36" fmla="*/ 972947 w 1689100"/>
                <a:gd name="T37" fmla="*/ 765175 h 765175"/>
                <a:gd name="T38" fmla="*/ 666242 w 1689100"/>
                <a:gd name="T39" fmla="*/ 765175 h 765175"/>
                <a:gd name="T40" fmla="*/ 589152 w 1689100"/>
                <a:gd name="T41" fmla="*/ 765175 h 765175"/>
                <a:gd name="T42" fmla="*/ 539547 w 1689100"/>
                <a:gd name="T43" fmla="*/ 755163 h 765175"/>
                <a:gd name="T44" fmla="*/ 499014 w 1689100"/>
                <a:gd name="T45" fmla="*/ 727852 h 765175"/>
                <a:gd name="T46" fmla="*/ 471674 w 1689100"/>
                <a:gd name="T47" fmla="*/ 687325 h 765175"/>
                <a:gd name="T48" fmla="*/ 461645 w 1689100"/>
                <a:gd name="T49" fmla="*/ 637666 h 765175"/>
                <a:gd name="T50" fmla="*/ 0 w 1689100"/>
                <a:gd name="T51" fmla="*/ 709676 h 765175"/>
                <a:gd name="T52" fmla="*/ 461645 w 1689100"/>
                <a:gd name="T53" fmla="*/ 446404 h 765175"/>
                <a:gd name="T54" fmla="*/ 461645 w 1689100"/>
                <a:gd name="T55" fmla="*/ 127635 h 76517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89100" h="765175">
                  <a:moveTo>
                    <a:pt x="461645" y="127635"/>
                  </a:moveTo>
                  <a:lnTo>
                    <a:pt x="471674" y="77956"/>
                  </a:lnTo>
                  <a:lnTo>
                    <a:pt x="499014" y="37385"/>
                  </a:lnTo>
                  <a:lnTo>
                    <a:pt x="539547" y="10031"/>
                  </a:lnTo>
                  <a:lnTo>
                    <a:pt x="589152" y="0"/>
                  </a:lnTo>
                  <a:lnTo>
                    <a:pt x="666242" y="0"/>
                  </a:lnTo>
                  <a:lnTo>
                    <a:pt x="972947" y="0"/>
                  </a:lnTo>
                  <a:lnTo>
                    <a:pt x="1561210" y="0"/>
                  </a:lnTo>
                  <a:lnTo>
                    <a:pt x="1610889" y="10031"/>
                  </a:lnTo>
                  <a:lnTo>
                    <a:pt x="1651460" y="37385"/>
                  </a:lnTo>
                  <a:lnTo>
                    <a:pt x="1678814" y="77956"/>
                  </a:lnTo>
                  <a:lnTo>
                    <a:pt x="1688846" y="127635"/>
                  </a:lnTo>
                  <a:lnTo>
                    <a:pt x="1688846" y="446404"/>
                  </a:lnTo>
                  <a:lnTo>
                    <a:pt x="1688846" y="637666"/>
                  </a:lnTo>
                  <a:lnTo>
                    <a:pt x="1678814" y="687325"/>
                  </a:lnTo>
                  <a:lnTo>
                    <a:pt x="1651460" y="727852"/>
                  </a:lnTo>
                  <a:lnTo>
                    <a:pt x="1610889" y="755163"/>
                  </a:lnTo>
                  <a:lnTo>
                    <a:pt x="1561210" y="765175"/>
                  </a:lnTo>
                  <a:lnTo>
                    <a:pt x="972947" y="765175"/>
                  </a:lnTo>
                  <a:lnTo>
                    <a:pt x="666242" y="765175"/>
                  </a:lnTo>
                  <a:lnTo>
                    <a:pt x="589152" y="765175"/>
                  </a:lnTo>
                  <a:lnTo>
                    <a:pt x="539547" y="755163"/>
                  </a:lnTo>
                  <a:lnTo>
                    <a:pt x="499014" y="727852"/>
                  </a:lnTo>
                  <a:lnTo>
                    <a:pt x="471674" y="687325"/>
                  </a:lnTo>
                  <a:lnTo>
                    <a:pt x="461645" y="637666"/>
                  </a:lnTo>
                  <a:lnTo>
                    <a:pt x="0" y="709676"/>
                  </a:lnTo>
                  <a:lnTo>
                    <a:pt x="461645" y="446404"/>
                  </a:lnTo>
                  <a:lnTo>
                    <a:pt x="461645" y="127635"/>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31433" name="object 15">
            <a:extLst>
              <a:ext uri="{FF2B5EF4-FFF2-40B4-BE49-F238E27FC236}">
                <a16:creationId xmlns:a16="http://schemas.microsoft.com/office/drawing/2014/main" id="{DF0CD138-9C48-91E5-74A0-D2BA611551E2}"/>
              </a:ext>
            </a:extLst>
          </p:cNvPr>
          <p:cNvSpPr txBox="1">
            <a:spLocks noChangeArrowheads="1"/>
          </p:cNvSpPr>
          <p:nvPr/>
        </p:nvSpPr>
        <p:spPr bwMode="auto">
          <a:xfrm>
            <a:off x="5462588" y="1612900"/>
            <a:ext cx="1165225" cy="733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13335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b="1">
                <a:latin typeface="Malgun Gothic" panose="020B0503020000020004" pitchFamily="34" charset="-127"/>
                <a:ea typeface="Malgun Gothic" panose="020B0503020000020004" pitchFamily="34" charset="-127"/>
              </a:rPr>
              <a:t>北區</a:t>
            </a:r>
            <a:endParaRPr lang="zh-TW" altLang="zh-TW" sz="2100">
              <a:latin typeface="Malgun Gothic" panose="020B0503020000020004" pitchFamily="34" charset="-127"/>
              <a:ea typeface="Malgun Gothic" panose="020B0503020000020004" pitchFamily="34" charset="-127"/>
            </a:endParaRPr>
          </a:p>
          <a:p>
            <a:pPr>
              <a:spcBef>
                <a:spcPts val="1488"/>
              </a:spcBef>
              <a:buClrTx/>
              <a:buSzTx/>
              <a:buFontTx/>
              <a:buNone/>
            </a:pPr>
            <a:r>
              <a:rPr lang="zh-TW" altLang="zh-TW" sz="1300">
                <a:latin typeface="SimSun" panose="02010600030101010101" pitchFamily="2" charset="-122"/>
                <a:ea typeface="SimSun" panose="02010600030101010101" pitchFamily="2" charset="-122"/>
              </a:rPr>
              <a:t>基隆：基隆高中</a:t>
            </a:r>
          </a:p>
        </p:txBody>
      </p:sp>
      <p:sp>
        <p:nvSpPr>
          <p:cNvPr id="231434" name="object 16">
            <a:extLst>
              <a:ext uri="{FF2B5EF4-FFF2-40B4-BE49-F238E27FC236}">
                <a16:creationId xmlns:a16="http://schemas.microsoft.com/office/drawing/2014/main" id="{26D31428-6764-B0BD-F6D1-58491AF36097}"/>
              </a:ext>
            </a:extLst>
          </p:cNvPr>
          <p:cNvSpPr txBox="1">
            <a:spLocks noChangeArrowheads="1"/>
          </p:cNvSpPr>
          <p:nvPr/>
        </p:nvSpPr>
        <p:spPr bwMode="auto">
          <a:xfrm>
            <a:off x="5062538" y="4897438"/>
            <a:ext cx="2782887" cy="9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239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888"/>
              </a:spcBef>
              <a:buClrTx/>
              <a:buSzTx/>
              <a:buFontTx/>
              <a:buNone/>
            </a:pPr>
            <a:r>
              <a:rPr lang="zh-TW" altLang="zh-TW" sz="1300">
                <a:latin typeface="SimSun" panose="02010600030101010101" pitchFamily="2" charset="-122"/>
                <a:ea typeface="SimSun" panose="02010600030101010101" pitchFamily="2" charset="-122"/>
              </a:rPr>
              <a:t>臺南：新營高中、臺南二中</a:t>
            </a:r>
          </a:p>
          <a:p>
            <a:pPr>
              <a:lnSpc>
                <a:spcPct val="150000"/>
              </a:lnSpc>
              <a:spcBef>
                <a:spcPct val="0"/>
              </a:spcBef>
              <a:buClrTx/>
              <a:buSzTx/>
              <a:buFontTx/>
              <a:buNone/>
            </a:pPr>
            <a:r>
              <a:rPr lang="zh-TW" altLang="zh-TW" sz="1300">
                <a:latin typeface="SimSun" panose="02010600030101010101" pitchFamily="2" charset="-122"/>
                <a:ea typeface="SimSun" panose="02010600030101010101" pitchFamily="2" charset="-122"/>
              </a:rPr>
              <a:t>高雄：鳳新高中、前鎮高中、鼓山高中屏東：屏東高中、大同高中*</a:t>
            </a:r>
          </a:p>
        </p:txBody>
      </p:sp>
      <p:sp>
        <p:nvSpPr>
          <p:cNvPr id="231435" name="object 17">
            <a:extLst>
              <a:ext uri="{FF2B5EF4-FFF2-40B4-BE49-F238E27FC236}">
                <a16:creationId xmlns:a16="http://schemas.microsoft.com/office/drawing/2014/main" id="{F831535C-75B5-CB7C-5F10-058DF39E666E}"/>
              </a:ext>
            </a:extLst>
          </p:cNvPr>
          <p:cNvSpPr txBox="1">
            <a:spLocks noChangeArrowheads="1"/>
          </p:cNvSpPr>
          <p:nvPr/>
        </p:nvSpPr>
        <p:spPr bwMode="auto">
          <a:xfrm>
            <a:off x="577850" y="2981325"/>
            <a:ext cx="2784475"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75"/>
              </a:spcBef>
              <a:buClrTx/>
              <a:buSzTx/>
              <a:buFontTx/>
              <a:buNone/>
            </a:pPr>
            <a:r>
              <a:rPr lang="zh-TW" altLang="zh-TW" sz="2100" b="1">
                <a:latin typeface="Malgun Gothic" panose="020B0503020000020004" pitchFamily="34" charset="-127"/>
                <a:ea typeface="Malgun Gothic" panose="020B0503020000020004" pitchFamily="34" charset="-127"/>
              </a:rPr>
              <a:t>中區</a:t>
            </a:r>
            <a:endParaRPr lang="zh-TW" altLang="zh-TW" sz="2100">
              <a:latin typeface="Malgun Gothic" panose="020B0503020000020004" pitchFamily="34" charset="-127"/>
              <a:ea typeface="Malgun Gothic" panose="020B0503020000020004" pitchFamily="34" charset="-127"/>
            </a:endParaRPr>
          </a:p>
          <a:p>
            <a:pPr>
              <a:spcBef>
                <a:spcPts val="1425"/>
              </a:spcBef>
              <a:buClrTx/>
              <a:buSzTx/>
              <a:buFontTx/>
              <a:buNone/>
            </a:pPr>
            <a:r>
              <a:rPr lang="zh-TW" altLang="zh-TW" sz="1300">
                <a:latin typeface="SimSun" panose="02010600030101010101" pitchFamily="2" charset="-122"/>
                <a:ea typeface="SimSun" panose="02010600030101010101" pitchFamily="2" charset="-122"/>
              </a:rPr>
              <a:t>苗栗：</a:t>
            </a:r>
            <a:r>
              <a:rPr lang="zh-TW" altLang="zh-TW" sz="1300">
                <a:solidFill>
                  <a:srgbClr val="FF0000"/>
                </a:solidFill>
                <a:latin typeface="SimSun" panose="02010600030101010101" pitchFamily="2" charset="-122"/>
                <a:ea typeface="SimSun" panose="02010600030101010101" pitchFamily="2" charset="-122"/>
              </a:rPr>
              <a:t>苑裡高中（中區部分名額）</a:t>
            </a:r>
            <a:endParaRPr lang="zh-TW" altLang="zh-TW" sz="1300">
              <a:latin typeface="SimSun" panose="02010600030101010101" pitchFamily="2" charset="-122"/>
              <a:ea typeface="SimSun" panose="02010600030101010101" pitchFamily="2" charset="-122"/>
            </a:endParaRPr>
          </a:p>
          <a:p>
            <a:pPr>
              <a:lnSpc>
                <a:spcPts val="2425"/>
              </a:lnSpc>
              <a:spcBef>
                <a:spcPts val="213"/>
              </a:spcBef>
              <a:buClrTx/>
              <a:buSzTx/>
              <a:buFontTx/>
              <a:buNone/>
            </a:pPr>
            <a:r>
              <a:rPr lang="zh-TW" altLang="zh-TW" sz="1300">
                <a:latin typeface="SimSun" panose="02010600030101010101" pitchFamily="2" charset="-122"/>
                <a:ea typeface="SimSun" panose="02010600030101010101" pitchFamily="2" charset="-122"/>
              </a:rPr>
              <a:t>臺中：豐原高中、臺中一中、龍津高中彰化：員林高中、彰化藝術高中*</a:t>
            </a:r>
          </a:p>
          <a:p>
            <a:pPr>
              <a:lnSpc>
                <a:spcPts val="2425"/>
              </a:lnSpc>
              <a:spcBef>
                <a:spcPct val="0"/>
              </a:spcBef>
              <a:buClrTx/>
              <a:buSzTx/>
              <a:buFontTx/>
              <a:buNone/>
            </a:pPr>
            <a:r>
              <a:rPr lang="zh-TW" altLang="zh-TW" sz="1300">
                <a:latin typeface="SimSun" panose="02010600030101010101" pitchFamily="2" charset="-122"/>
                <a:ea typeface="SimSun" panose="02010600030101010101" pitchFamily="2" charset="-122"/>
              </a:rPr>
              <a:t>南投：竹山高中雲林：斗六高中</a:t>
            </a:r>
          </a:p>
          <a:p>
            <a:pPr>
              <a:spcBef>
                <a:spcPts val="600"/>
              </a:spcBef>
              <a:buClrTx/>
              <a:buSzTx/>
              <a:buFontTx/>
              <a:buNone/>
            </a:pPr>
            <a:r>
              <a:rPr lang="zh-TW" altLang="zh-TW" sz="1300">
                <a:latin typeface="SimSun" panose="02010600030101010101" pitchFamily="2" charset="-122"/>
                <a:ea typeface="SimSun" panose="02010600030101010101" pitchFamily="2" charset="-122"/>
              </a:rPr>
              <a:t>嘉義：嘉義高中、竹崎高中*</a:t>
            </a:r>
          </a:p>
        </p:txBody>
      </p:sp>
      <p:grpSp>
        <p:nvGrpSpPr>
          <p:cNvPr id="231436" name="object 18">
            <a:extLst>
              <a:ext uri="{FF2B5EF4-FFF2-40B4-BE49-F238E27FC236}">
                <a16:creationId xmlns:a16="http://schemas.microsoft.com/office/drawing/2014/main" id="{6A99E666-E7CB-F760-972A-23C7F58F0328}"/>
              </a:ext>
            </a:extLst>
          </p:cNvPr>
          <p:cNvGrpSpPr>
            <a:grpSpLocks/>
          </p:cNvGrpSpPr>
          <p:nvPr/>
        </p:nvGrpSpPr>
        <p:grpSpPr bwMode="auto">
          <a:xfrm>
            <a:off x="554038" y="5507038"/>
            <a:ext cx="895350" cy="457200"/>
            <a:chOff x="737819" y="6200775"/>
            <a:chExt cx="1195705" cy="609600"/>
          </a:xfrm>
        </p:grpSpPr>
        <p:sp>
          <p:nvSpPr>
            <p:cNvPr id="231447" name="object 19">
              <a:extLst>
                <a:ext uri="{FF2B5EF4-FFF2-40B4-BE49-F238E27FC236}">
                  <a16:creationId xmlns:a16="http://schemas.microsoft.com/office/drawing/2014/main" id="{DD930F6E-7244-0743-A208-AB19D381E27A}"/>
                </a:ext>
              </a:extLst>
            </p:cNvPr>
            <p:cNvSpPr>
              <a:spLocks/>
            </p:cNvSpPr>
            <p:nvPr/>
          </p:nvSpPr>
          <p:spPr bwMode="auto">
            <a:xfrm>
              <a:off x="744169" y="6207125"/>
              <a:ext cx="1183005" cy="596900"/>
            </a:xfrm>
            <a:custGeom>
              <a:avLst/>
              <a:gdLst>
                <a:gd name="T0" fmla="*/ 1083233 w 1183005"/>
                <a:gd name="T1" fmla="*/ 0 h 596900"/>
                <a:gd name="T2" fmla="*/ 99491 w 1183005"/>
                <a:gd name="T3" fmla="*/ 0 h 596900"/>
                <a:gd name="T4" fmla="*/ 60768 w 1183005"/>
                <a:gd name="T5" fmla="*/ 7817 h 596900"/>
                <a:gd name="T6" fmla="*/ 29143 w 1183005"/>
                <a:gd name="T7" fmla="*/ 29136 h 596900"/>
                <a:gd name="T8" fmla="*/ 7819 w 1183005"/>
                <a:gd name="T9" fmla="*/ 60757 h 596900"/>
                <a:gd name="T10" fmla="*/ 0 w 1183005"/>
                <a:gd name="T11" fmla="*/ 99479 h 596900"/>
                <a:gd name="T12" fmla="*/ 0 w 1183005"/>
                <a:gd name="T13" fmla="*/ 497420 h 596900"/>
                <a:gd name="T14" fmla="*/ 7819 w 1183005"/>
                <a:gd name="T15" fmla="*/ 536141 h 596900"/>
                <a:gd name="T16" fmla="*/ 29143 w 1183005"/>
                <a:gd name="T17" fmla="*/ 567761 h 596900"/>
                <a:gd name="T18" fmla="*/ 60768 w 1183005"/>
                <a:gd name="T19" fmla="*/ 589080 h 596900"/>
                <a:gd name="T20" fmla="*/ 99491 w 1183005"/>
                <a:gd name="T21" fmla="*/ 596898 h 596900"/>
                <a:gd name="T22" fmla="*/ 1083233 w 1183005"/>
                <a:gd name="T23" fmla="*/ 596898 h 596900"/>
                <a:gd name="T24" fmla="*/ 1121917 w 1183005"/>
                <a:gd name="T25" fmla="*/ 589080 h 596900"/>
                <a:gd name="T26" fmla="*/ 1153528 w 1183005"/>
                <a:gd name="T27" fmla="*/ 567761 h 596900"/>
                <a:gd name="T28" fmla="*/ 1174852 w 1183005"/>
                <a:gd name="T29" fmla="*/ 536141 h 596900"/>
                <a:gd name="T30" fmla="*/ 1182674 w 1183005"/>
                <a:gd name="T31" fmla="*/ 497420 h 596900"/>
                <a:gd name="T32" fmla="*/ 1182674 w 1183005"/>
                <a:gd name="T33" fmla="*/ 99479 h 596900"/>
                <a:gd name="T34" fmla="*/ 1174852 w 1183005"/>
                <a:gd name="T35" fmla="*/ 60757 h 596900"/>
                <a:gd name="T36" fmla="*/ 1153528 w 1183005"/>
                <a:gd name="T37" fmla="*/ 29136 h 596900"/>
                <a:gd name="T38" fmla="*/ 1121917 w 1183005"/>
                <a:gd name="T39" fmla="*/ 7817 h 596900"/>
                <a:gd name="T40" fmla="*/ 1083233 w 1183005"/>
                <a:gd name="T41" fmla="*/ 0 h 5969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83005" h="596900">
                  <a:moveTo>
                    <a:pt x="1083233" y="0"/>
                  </a:moveTo>
                  <a:lnTo>
                    <a:pt x="99491" y="0"/>
                  </a:lnTo>
                  <a:lnTo>
                    <a:pt x="60768" y="7817"/>
                  </a:lnTo>
                  <a:lnTo>
                    <a:pt x="29143" y="29136"/>
                  </a:lnTo>
                  <a:lnTo>
                    <a:pt x="7819" y="60757"/>
                  </a:lnTo>
                  <a:lnTo>
                    <a:pt x="0" y="99479"/>
                  </a:lnTo>
                  <a:lnTo>
                    <a:pt x="0" y="497420"/>
                  </a:lnTo>
                  <a:lnTo>
                    <a:pt x="7819" y="536141"/>
                  </a:lnTo>
                  <a:lnTo>
                    <a:pt x="29143" y="567761"/>
                  </a:lnTo>
                  <a:lnTo>
                    <a:pt x="60768" y="589080"/>
                  </a:lnTo>
                  <a:lnTo>
                    <a:pt x="99491" y="596898"/>
                  </a:lnTo>
                  <a:lnTo>
                    <a:pt x="1083233" y="596898"/>
                  </a:lnTo>
                  <a:lnTo>
                    <a:pt x="1121917" y="589080"/>
                  </a:lnTo>
                  <a:lnTo>
                    <a:pt x="1153528" y="567761"/>
                  </a:lnTo>
                  <a:lnTo>
                    <a:pt x="1174852" y="536141"/>
                  </a:lnTo>
                  <a:lnTo>
                    <a:pt x="1182674" y="497420"/>
                  </a:lnTo>
                  <a:lnTo>
                    <a:pt x="1182674" y="99479"/>
                  </a:lnTo>
                  <a:lnTo>
                    <a:pt x="1174852" y="60757"/>
                  </a:lnTo>
                  <a:lnTo>
                    <a:pt x="1153528" y="29136"/>
                  </a:lnTo>
                  <a:lnTo>
                    <a:pt x="1121917" y="7817"/>
                  </a:lnTo>
                  <a:lnTo>
                    <a:pt x="1083233" y="0"/>
                  </a:lnTo>
                  <a:close/>
                </a:path>
              </a:pathLst>
            </a:custGeom>
            <a:solidFill>
              <a:srgbClr val="C0DAD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31448" name="object 20">
              <a:extLst>
                <a:ext uri="{FF2B5EF4-FFF2-40B4-BE49-F238E27FC236}">
                  <a16:creationId xmlns:a16="http://schemas.microsoft.com/office/drawing/2014/main" id="{A87FDEE5-E837-CBBB-86FD-A60DE3B0F44B}"/>
                </a:ext>
              </a:extLst>
            </p:cNvPr>
            <p:cNvSpPr>
              <a:spLocks/>
            </p:cNvSpPr>
            <p:nvPr/>
          </p:nvSpPr>
          <p:spPr bwMode="auto">
            <a:xfrm>
              <a:off x="744169" y="6207125"/>
              <a:ext cx="1183005" cy="596900"/>
            </a:xfrm>
            <a:custGeom>
              <a:avLst/>
              <a:gdLst>
                <a:gd name="T0" fmla="*/ 0 w 1183005"/>
                <a:gd name="T1" fmla="*/ 99479 h 596900"/>
                <a:gd name="T2" fmla="*/ 7819 w 1183005"/>
                <a:gd name="T3" fmla="*/ 60757 h 596900"/>
                <a:gd name="T4" fmla="*/ 29143 w 1183005"/>
                <a:gd name="T5" fmla="*/ 29136 h 596900"/>
                <a:gd name="T6" fmla="*/ 60768 w 1183005"/>
                <a:gd name="T7" fmla="*/ 7817 h 596900"/>
                <a:gd name="T8" fmla="*/ 99491 w 1183005"/>
                <a:gd name="T9" fmla="*/ 0 h 596900"/>
                <a:gd name="T10" fmla="*/ 1083233 w 1183005"/>
                <a:gd name="T11" fmla="*/ 0 h 596900"/>
                <a:gd name="T12" fmla="*/ 1121917 w 1183005"/>
                <a:gd name="T13" fmla="*/ 7817 h 596900"/>
                <a:gd name="T14" fmla="*/ 1153528 w 1183005"/>
                <a:gd name="T15" fmla="*/ 29136 h 596900"/>
                <a:gd name="T16" fmla="*/ 1174852 w 1183005"/>
                <a:gd name="T17" fmla="*/ 60757 h 596900"/>
                <a:gd name="T18" fmla="*/ 1182674 w 1183005"/>
                <a:gd name="T19" fmla="*/ 99479 h 596900"/>
                <a:gd name="T20" fmla="*/ 1182674 w 1183005"/>
                <a:gd name="T21" fmla="*/ 497420 h 596900"/>
                <a:gd name="T22" fmla="*/ 1174852 w 1183005"/>
                <a:gd name="T23" fmla="*/ 536141 h 596900"/>
                <a:gd name="T24" fmla="*/ 1153528 w 1183005"/>
                <a:gd name="T25" fmla="*/ 567761 h 596900"/>
                <a:gd name="T26" fmla="*/ 1121917 w 1183005"/>
                <a:gd name="T27" fmla="*/ 589080 h 596900"/>
                <a:gd name="T28" fmla="*/ 1083233 w 1183005"/>
                <a:gd name="T29" fmla="*/ 596898 h 596900"/>
                <a:gd name="T30" fmla="*/ 99491 w 1183005"/>
                <a:gd name="T31" fmla="*/ 596898 h 596900"/>
                <a:gd name="T32" fmla="*/ 60768 w 1183005"/>
                <a:gd name="T33" fmla="*/ 589080 h 596900"/>
                <a:gd name="T34" fmla="*/ 29143 w 1183005"/>
                <a:gd name="T35" fmla="*/ 567761 h 596900"/>
                <a:gd name="T36" fmla="*/ 7819 w 1183005"/>
                <a:gd name="T37" fmla="*/ 536141 h 596900"/>
                <a:gd name="T38" fmla="*/ 0 w 1183005"/>
                <a:gd name="T39" fmla="*/ 497420 h 596900"/>
                <a:gd name="T40" fmla="*/ 0 w 1183005"/>
                <a:gd name="T41" fmla="*/ 99479 h 59690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83005" h="596900">
                  <a:moveTo>
                    <a:pt x="0" y="99479"/>
                  </a:moveTo>
                  <a:lnTo>
                    <a:pt x="7819" y="60757"/>
                  </a:lnTo>
                  <a:lnTo>
                    <a:pt x="29143" y="29136"/>
                  </a:lnTo>
                  <a:lnTo>
                    <a:pt x="60768" y="7817"/>
                  </a:lnTo>
                  <a:lnTo>
                    <a:pt x="99491" y="0"/>
                  </a:lnTo>
                  <a:lnTo>
                    <a:pt x="1083233" y="0"/>
                  </a:lnTo>
                  <a:lnTo>
                    <a:pt x="1121917" y="7817"/>
                  </a:lnTo>
                  <a:lnTo>
                    <a:pt x="1153528" y="29136"/>
                  </a:lnTo>
                  <a:lnTo>
                    <a:pt x="1174852" y="60757"/>
                  </a:lnTo>
                  <a:lnTo>
                    <a:pt x="1182674" y="99479"/>
                  </a:lnTo>
                  <a:lnTo>
                    <a:pt x="1182674" y="497420"/>
                  </a:lnTo>
                  <a:lnTo>
                    <a:pt x="1174852" y="536141"/>
                  </a:lnTo>
                  <a:lnTo>
                    <a:pt x="1153528" y="567761"/>
                  </a:lnTo>
                  <a:lnTo>
                    <a:pt x="1121917" y="589080"/>
                  </a:lnTo>
                  <a:lnTo>
                    <a:pt x="1083233" y="596898"/>
                  </a:lnTo>
                  <a:lnTo>
                    <a:pt x="99491" y="596898"/>
                  </a:lnTo>
                  <a:lnTo>
                    <a:pt x="60768" y="589080"/>
                  </a:lnTo>
                  <a:lnTo>
                    <a:pt x="29143" y="567761"/>
                  </a:lnTo>
                  <a:lnTo>
                    <a:pt x="7819" y="536141"/>
                  </a:lnTo>
                  <a:lnTo>
                    <a:pt x="0" y="497420"/>
                  </a:lnTo>
                  <a:lnTo>
                    <a:pt x="0" y="99479"/>
                  </a:lnTo>
                  <a:close/>
                </a:path>
              </a:pathLst>
            </a:custGeom>
            <a:noFill/>
            <a:ln w="12699">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31437" name="object 21">
            <a:extLst>
              <a:ext uri="{FF2B5EF4-FFF2-40B4-BE49-F238E27FC236}">
                <a16:creationId xmlns:a16="http://schemas.microsoft.com/office/drawing/2014/main" id="{498B516A-DD78-B3D9-5182-2127984544C5}"/>
              </a:ext>
            </a:extLst>
          </p:cNvPr>
          <p:cNvSpPr txBox="1">
            <a:spLocks noChangeArrowheads="1"/>
          </p:cNvSpPr>
          <p:nvPr/>
        </p:nvSpPr>
        <p:spPr bwMode="auto">
          <a:xfrm>
            <a:off x="725488" y="5557838"/>
            <a:ext cx="3076575"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tabLst>
                <a:tab pos="78898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78898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78898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78898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78898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78898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78898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78898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78898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b="1">
                <a:latin typeface="Malgun Gothic" panose="020B0503020000020004" pitchFamily="34" charset="-127"/>
                <a:ea typeface="Malgun Gothic" panose="020B0503020000020004" pitchFamily="34" charset="-127"/>
              </a:rPr>
              <a:t>獨招	</a:t>
            </a:r>
            <a:r>
              <a:rPr lang="zh-TW" altLang="zh-TW" sz="1300">
                <a:latin typeface="SimSun" panose="02010600030101010101" pitchFamily="2" charset="-122"/>
                <a:ea typeface="SimSun" panose="02010600030101010101" pitchFamily="2" charset="-122"/>
              </a:rPr>
              <a:t>臺東女中、花蓮女中、馬公高中</a:t>
            </a:r>
          </a:p>
        </p:txBody>
      </p:sp>
      <p:grpSp>
        <p:nvGrpSpPr>
          <p:cNvPr id="231438" name="object 22">
            <a:extLst>
              <a:ext uri="{FF2B5EF4-FFF2-40B4-BE49-F238E27FC236}">
                <a16:creationId xmlns:a16="http://schemas.microsoft.com/office/drawing/2014/main" id="{FD1A153C-947C-20D7-7A98-C436207B2976}"/>
              </a:ext>
            </a:extLst>
          </p:cNvPr>
          <p:cNvGrpSpPr>
            <a:grpSpLocks/>
          </p:cNvGrpSpPr>
          <p:nvPr/>
        </p:nvGrpSpPr>
        <p:grpSpPr bwMode="auto">
          <a:xfrm>
            <a:off x="2084388" y="1498600"/>
            <a:ext cx="3817937" cy="4502150"/>
            <a:chOff x="2779331" y="855662"/>
            <a:chExt cx="5091430" cy="6002655"/>
          </a:xfrm>
        </p:grpSpPr>
        <p:pic>
          <p:nvPicPr>
            <p:cNvPr id="231444" name="object 23">
              <a:extLst>
                <a:ext uri="{FF2B5EF4-FFF2-40B4-BE49-F238E27FC236}">
                  <a16:creationId xmlns:a16="http://schemas.microsoft.com/office/drawing/2014/main" id="{5CBBE670-5D45-AA78-0A9C-73F64E6BFA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719" y="1449322"/>
              <a:ext cx="3895725" cy="54086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45" name="object 24">
              <a:extLst>
                <a:ext uri="{FF2B5EF4-FFF2-40B4-BE49-F238E27FC236}">
                  <a16:creationId xmlns:a16="http://schemas.microsoft.com/office/drawing/2014/main" id="{CB0E642A-803A-902A-A5BA-0FD7BD6A5696}"/>
                </a:ext>
              </a:extLst>
            </p:cNvPr>
            <p:cNvSpPr>
              <a:spLocks/>
            </p:cNvSpPr>
            <p:nvPr/>
          </p:nvSpPr>
          <p:spPr bwMode="auto">
            <a:xfrm>
              <a:off x="2784094" y="860425"/>
              <a:ext cx="3076575" cy="951230"/>
            </a:xfrm>
            <a:custGeom>
              <a:avLst/>
              <a:gdLst>
                <a:gd name="T0" fmla="*/ 2067363 w 3076575"/>
                <a:gd name="T1" fmla="*/ 643001 h 951230"/>
                <a:gd name="T2" fmla="*/ 1435100 w 3076575"/>
                <a:gd name="T3" fmla="*/ 643001 h 951230"/>
                <a:gd name="T4" fmla="*/ 3076321 w 3076575"/>
                <a:gd name="T5" fmla="*/ 950849 h 951230"/>
                <a:gd name="T6" fmla="*/ 2067363 w 3076575"/>
                <a:gd name="T7" fmla="*/ 643001 h 951230"/>
                <a:gd name="T8" fmla="*/ 1306576 w 3076575"/>
                <a:gd name="T9" fmla="*/ 0 h 951230"/>
                <a:gd name="T10" fmla="*/ 128650 w 3076575"/>
                <a:gd name="T11" fmla="*/ 0 h 951230"/>
                <a:gd name="T12" fmla="*/ 78545 w 3076575"/>
                <a:gd name="T13" fmla="*/ 10100 h 951230"/>
                <a:gd name="T14" fmla="*/ 37655 w 3076575"/>
                <a:gd name="T15" fmla="*/ 37655 h 951230"/>
                <a:gd name="T16" fmla="*/ 10100 w 3076575"/>
                <a:gd name="T17" fmla="*/ 78545 h 951230"/>
                <a:gd name="T18" fmla="*/ 0 w 3076575"/>
                <a:gd name="T19" fmla="*/ 128650 h 951230"/>
                <a:gd name="T20" fmla="*/ 25 w 3076575"/>
                <a:gd name="T21" fmla="*/ 643001 h 951230"/>
                <a:gd name="T22" fmla="*/ 10100 w 3076575"/>
                <a:gd name="T23" fmla="*/ 692979 h 951230"/>
                <a:gd name="T24" fmla="*/ 37655 w 3076575"/>
                <a:gd name="T25" fmla="*/ 733869 h 951230"/>
                <a:gd name="T26" fmla="*/ 78545 w 3076575"/>
                <a:gd name="T27" fmla="*/ 761424 h 951230"/>
                <a:gd name="T28" fmla="*/ 128650 w 3076575"/>
                <a:gd name="T29" fmla="*/ 771525 h 951230"/>
                <a:gd name="T30" fmla="*/ 1306576 w 3076575"/>
                <a:gd name="T31" fmla="*/ 771525 h 951230"/>
                <a:gd name="T32" fmla="*/ 1356608 w 3076575"/>
                <a:gd name="T33" fmla="*/ 761424 h 951230"/>
                <a:gd name="T34" fmla="*/ 1397460 w 3076575"/>
                <a:gd name="T35" fmla="*/ 733869 h 951230"/>
                <a:gd name="T36" fmla="*/ 1425001 w 3076575"/>
                <a:gd name="T37" fmla="*/ 692979 h 951230"/>
                <a:gd name="T38" fmla="*/ 1435100 w 3076575"/>
                <a:gd name="T39" fmla="*/ 643001 h 951230"/>
                <a:gd name="T40" fmla="*/ 2067363 w 3076575"/>
                <a:gd name="T41" fmla="*/ 643001 h 951230"/>
                <a:gd name="T42" fmla="*/ 1435100 w 3076575"/>
                <a:gd name="T43" fmla="*/ 450088 h 951230"/>
                <a:gd name="T44" fmla="*/ 1435100 w 3076575"/>
                <a:gd name="T45" fmla="*/ 128650 h 951230"/>
                <a:gd name="T46" fmla="*/ 1425001 w 3076575"/>
                <a:gd name="T47" fmla="*/ 78545 h 951230"/>
                <a:gd name="T48" fmla="*/ 1397460 w 3076575"/>
                <a:gd name="T49" fmla="*/ 37655 h 951230"/>
                <a:gd name="T50" fmla="*/ 1356608 w 3076575"/>
                <a:gd name="T51" fmla="*/ 10100 h 951230"/>
                <a:gd name="T52" fmla="*/ 1306576 w 3076575"/>
                <a:gd name="T53" fmla="*/ 0 h 951230"/>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76575" h="951230">
                  <a:moveTo>
                    <a:pt x="2067363" y="643001"/>
                  </a:moveTo>
                  <a:lnTo>
                    <a:pt x="1435100" y="643001"/>
                  </a:lnTo>
                  <a:lnTo>
                    <a:pt x="3076321" y="950849"/>
                  </a:lnTo>
                  <a:lnTo>
                    <a:pt x="2067363" y="643001"/>
                  </a:lnTo>
                  <a:close/>
                </a:path>
                <a:path w="3076575" h="951230">
                  <a:moveTo>
                    <a:pt x="1306576" y="0"/>
                  </a:moveTo>
                  <a:lnTo>
                    <a:pt x="128650" y="0"/>
                  </a:lnTo>
                  <a:lnTo>
                    <a:pt x="78545" y="10100"/>
                  </a:lnTo>
                  <a:lnTo>
                    <a:pt x="37655" y="37655"/>
                  </a:lnTo>
                  <a:lnTo>
                    <a:pt x="10100" y="78545"/>
                  </a:lnTo>
                  <a:lnTo>
                    <a:pt x="0" y="128650"/>
                  </a:lnTo>
                  <a:lnTo>
                    <a:pt x="25" y="643001"/>
                  </a:lnTo>
                  <a:lnTo>
                    <a:pt x="10100" y="692979"/>
                  </a:lnTo>
                  <a:lnTo>
                    <a:pt x="37655" y="733869"/>
                  </a:lnTo>
                  <a:lnTo>
                    <a:pt x="78545" y="761424"/>
                  </a:lnTo>
                  <a:lnTo>
                    <a:pt x="128650" y="771525"/>
                  </a:lnTo>
                  <a:lnTo>
                    <a:pt x="1306576" y="771525"/>
                  </a:lnTo>
                  <a:lnTo>
                    <a:pt x="1356608" y="761424"/>
                  </a:lnTo>
                  <a:lnTo>
                    <a:pt x="1397460" y="733869"/>
                  </a:lnTo>
                  <a:lnTo>
                    <a:pt x="1425001" y="692979"/>
                  </a:lnTo>
                  <a:lnTo>
                    <a:pt x="1435100" y="643001"/>
                  </a:lnTo>
                  <a:lnTo>
                    <a:pt x="2067363" y="643001"/>
                  </a:lnTo>
                  <a:lnTo>
                    <a:pt x="1435100" y="450088"/>
                  </a:lnTo>
                  <a:lnTo>
                    <a:pt x="1435100" y="128650"/>
                  </a:lnTo>
                  <a:lnTo>
                    <a:pt x="1425001" y="78545"/>
                  </a:lnTo>
                  <a:lnTo>
                    <a:pt x="1397460" y="37655"/>
                  </a:lnTo>
                  <a:lnTo>
                    <a:pt x="1356608" y="10100"/>
                  </a:lnTo>
                  <a:lnTo>
                    <a:pt x="1306576" y="0"/>
                  </a:lnTo>
                  <a:close/>
                </a:path>
              </a:pathLst>
            </a:custGeom>
            <a:solidFill>
              <a:srgbClr val="FF33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31446" name="object 25">
              <a:extLst>
                <a:ext uri="{FF2B5EF4-FFF2-40B4-BE49-F238E27FC236}">
                  <a16:creationId xmlns:a16="http://schemas.microsoft.com/office/drawing/2014/main" id="{E0E59E5E-9E77-7A71-04F5-86B65E40C9FA}"/>
                </a:ext>
              </a:extLst>
            </p:cNvPr>
            <p:cNvSpPr>
              <a:spLocks/>
            </p:cNvSpPr>
            <p:nvPr/>
          </p:nvSpPr>
          <p:spPr bwMode="auto">
            <a:xfrm>
              <a:off x="2784094" y="860425"/>
              <a:ext cx="3076575" cy="951230"/>
            </a:xfrm>
            <a:custGeom>
              <a:avLst/>
              <a:gdLst>
                <a:gd name="T0" fmla="*/ 0 w 3076575"/>
                <a:gd name="T1" fmla="*/ 128650 h 951230"/>
                <a:gd name="T2" fmla="*/ 10100 w 3076575"/>
                <a:gd name="T3" fmla="*/ 78545 h 951230"/>
                <a:gd name="T4" fmla="*/ 37655 w 3076575"/>
                <a:gd name="T5" fmla="*/ 37655 h 951230"/>
                <a:gd name="T6" fmla="*/ 78545 w 3076575"/>
                <a:gd name="T7" fmla="*/ 10100 h 951230"/>
                <a:gd name="T8" fmla="*/ 128650 w 3076575"/>
                <a:gd name="T9" fmla="*/ 0 h 951230"/>
                <a:gd name="T10" fmla="*/ 837183 w 3076575"/>
                <a:gd name="T11" fmla="*/ 0 h 951230"/>
                <a:gd name="T12" fmla="*/ 1195958 w 3076575"/>
                <a:gd name="T13" fmla="*/ 0 h 951230"/>
                <a:gd name="T14" fmla="*/ 1306576 w 3076575"/>
                <a:gd name="T15" fmla="*/ 0 h 951230"/>
                <a:gd name="T16" fmla="*/ 1356608 w 3076575"/>
                <a:gd name="T17" fmla="*/ 10100 h 951230"/>
                <a:gd name="T18" fmla="*/ 1397460 w 3076575"/>
                <a:gd name="T19" fmla="*/ 37655 h 951230"/>
                <a:gd name="T20" fmla="*/ 1425001 w 3076575"/>
                <a:gd name="T21" fmla="*/ 78545 h 951230"/>
                <a:gd name="T22" fmla="*/ 1435100 w 3076575"/>
                <a:gd name="T23" fmla="*/ 128650 h 951230"/>
                <a:gd name="T24" fmla="*/ 1435100 w 3076575"/>
                <a:gd name="T25" fmla="*/ 450088 h 951230"/>
                <a:gd name="T26" fmla="*/ 3076321 w 3076575"/>
                <a:gd name="T27" fmla="*/ 950849 h 951230"/>
                <a:gd name="T28" fmla="*/ 1435100 w 3076575"/>
                <a:gd name="T29" fmla="*/ 643001 h 951230"/>
                <a:gd name="T30" fmla="*/ 1425001 w 3076575"/>
                <a:gd name="T31" fmla="*/ 692979 h 951230"/>
                <a:gd name="T32" fmla="*/ 1397460 w 3076575"/>
                <a:gd name="T33" fmla="*/ 733869 h 951230"/>
                <a:gd name="T34" fmla="*/ 1356608 w 3076575"/>
                <a:gd name="T35" fmla="*/ 761424 h 951230"/>
                <a:gd name="T36" fmla="*/ 1306576 w 3076575"/>
                <a:gd name="T37" fmla="*/ 771525 h 951230"/>
                <a:gd name="T38" fmla="*/ 1195958 w 3076575"/>
                <a:gd name="T39" fmla="*/ 771525 h 951230"/>
                <a:gd name="T40" fmla="*/ 837183 w 3076575"/>
                <a:gd name="T41" fmla="*/ 771525 h 951230"/>
                <a:gd name="T42" fmla="*/ 128650 w 3076575"/>
                <a:gd name="T43" fmla="*/ 771525 h 951230"/>
                <a:gd name="T44" fmla="*/ 78545 w 3076575"/>
                <a:gd name="T45" fmla="*/ 761424 h 951230"/>
                <a:gd name="T46" fmla="*/ 37655 w 3076575"/>
                <a:gd name="T47" fmla="*/ 733869 h 951230"/>
                <a:gd name="T48" fmla="*/ 10100 w 3076575"/>
                <a:gd name="T49" fmla="*/ 692979 h 951230"/>
                <a:gd name="T50" fmla="*/ 0 w 3076575"/>
                <a:gd name="T51" fmla="*/ 642874 h 951230"/>
                <a:gd name="T52" fmla="*/ 0 w 3076575"/>
                <a:gd name="T53" fmla="*/ 450088 h 951230"/>
                <a:gd name="T54" fmla="*/ 0 w 3076575"/>
                <a:gd name="T55" fmla="*/ 128650 h 95123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076575" h="951230">
                  <a:moveTo>
                    <a:pt x="0" y="128650"/>
                  </a:moveTo>
                  <a:lnTo>
                    <a:pt x="10100" y="78545"/>
                  </a:lnTo>
                  <a:lnTo>
                    <a:pt x="37655" y="37655"/>
                  </a:lnTo>
                  <a:lnTo>
                    <a:pt x="78545" y="10100"/>
                  </a:lnTo>
                  <a:lnTo>
                    <a:pt x="128650" y="0"/>
                  </a:lnTo>
                  <a:lnTo>
                    <a:pt x="837183" y="0"/>
                  </a:lnTo>
                  <a:lnTo>
                    <a:pt x="1195958" y="0"/>
                  </a:lnTo>
                  <a:lnTo>
                    <a:pt x="1306576" y="0"/>
                  </a:lnTo>
                  <a:lnTo>
                    <a:pt x="1356608" y="10100"/>
                  </a:lnTo>
                  <a:lnTo>
                    <a:pt x="1397460" y="37655"/>
                  </a:lnTo>
                  <a:lnTo>
                    <a:pt x="1425001" y="78545"/>
                  </a:lnTo>
                  <a:lnTo>
                    <a:pt x="1435100" y="128650"/>
                  </a:lnTo>
                  <a:lnTo>
                    <a:pt x="1435100" y="450088"/>
                  </a:lnTo>
                  <a:lnTo>
                    <a:pt x="3076321" y="950849"/>
                  </a:lnTo>
                  <a:lnTo>
                    <a:pt x="1435100" y="643001"/>
                  </a:lnTo>
                  <a:lnTo>
                    <a:pt x="1425001" y="692979"/>
                  </a:lnTo>
                  <a:lnTo>
                    <a:pt x="1397460" y="733869"/>
                  </a:lnTo>
                  <a:lnTo>
                    <a:pt x="1356608" y="761424"/>
                  </a:lnTo>
                  <a:lnTo>
                    <a:pt x="1306576" y="771525"/>
                  </a:lnTo>
                  <a:lnTo>
                    <a:pt x="1195958" y="771525"/>
                  </a:lnTo>
                  <a:lnTo>
                    <a:pt x="837183" y="771525"/>
                  </a:lnTo>
                  <a:lnTo>
                    <a:pt x="128650" y="771525"/>
                  </a:lnTo>
                  <a:lnTo>
                    <a:pt x="78545" y="761424"/>
                  </a:lnTo>
                  <a:lnTo>
                    <a:pt x="37655" y="733869"/>
                  </a:lnTo>
                  <a:lnTo>
                    <a:pt x="10100" y="692979"/>
                  </a:lnTo>
                  <a:lnTo>
                    <a:pt x="0" y="642874"/>
                  </a:lnTo>
                  <a:lnTo>
                    <a:pt x="0" y="450088"/>
                  </a:lnTo>
                  <a:lnTo>
                    <a:pt x="0" y="128650"/>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31439" name="object 26">
            <a:extLst>
              <a:ext uri="{FF2B5EF4-FFF2-40B4-BE49-F238E27FC236}">
                <a16:creationId xmlns:a16="http://schemas.microsoft.com/office/drawing/2014/main" id="{91DF2A9D-1E01-0E1D-26BC-ADC44A750D9B}"/>
              </a:ext>
            </a:extLst>
          </p:cNvPr>
          <p:cNvSpPr txBox="1">
            <a:spLocks noChangeArrowheads="1"/>
          </p:cNvSpPr>
          <p:nvPr/>
        </p:nvSpPr>
        <p:spPr bwMode="auto">
          <a:xfrm>
            <a:off x="2216150" y="1612900"/>
            <a:ext cx="820738"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b="1">
                <a:latin typeface="Malgun Gothic" panose="020B0503020000020004" pitchFamily="34" charset="-127"/>
                <a:ea typeface="Malgun Gothic" panose="020B0503020000020004" pitchFamily="34" charset="-127"/>
              </a:rPr>
              <a:t>桃園區</a:t>
            </a:r>
            <a:endParaRPr lang="zh-TW" altLang="zh-TW" sz="2100">
              <a:latin typeface="Malgun Gothic" panose="020B0503020000020004" pitchFamily="34" charset="-127"/>
              <a:ea typeface="Malgun Gothic" panose="020B0503020000020004" pitchFamily="34" charset="-127"/>
            </a:endParaRPr>
          </a:p>
        </p:txBody>
      </p:sp>
      <p:sp>
        <p:nvSpPr>
          <p:cNvPr id="231440" name="object 27">
            <a:extLst>
              <a:ext uri="{FF2B5EF4-FFF2-40B4-BE49-F238E27FC236}">
                <a16:creationId xmlns:a16="http://schemas.microsoft.com/office/drawing/2014/main" id="{C7B0A716-77DF-1524-E5E8-9EFCE1E030D3}"/>
              </a:ext>
            </a:extLst>
          </p:cNvPr>
          <p:cNvSpPr txBox="1">
            <a:spLocks noChangeArrowheads="1"/>
          </p:cNvSpPr>
          <p:nvPr/>
        </p:nvSpPr>
        <p:spPr bwMode="auto">
          <a:xfrm>
            <a:off x="2071688" y="2036763"/>
            <a:ext cx="1487487"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ct val="150000"/>
              </a:lnSpc>
              <a:spcBef>
                <a:spcPts val="75"/>
              </a:spcBef>
              <a:buClrTx/>
              <a:buSzTx/>
              <a:buFontTx/>
              <a:buNone/>
            </a:pPr>
            <a:r>
              <a:rPr lang="zh-TW" altLang="zh-TW" sz="1300">
                <a:latin typeface="SimSun" panose="02010600030101010101" pitchFamily="2" charset="-122"/>
                <a:ea typeface="SimSun" panose="02010600030101010101" pitchFamily="2" charset="-122"/>
              </a:rPr>
              <a:t>內壢高中、平鎮高中陽明高中、南崁高中</a:t>
            </a:r>
          </a:p>
        </p:txBody>
      </p:sp>
      <p:sp>
        <p:nvSpPr>
          <p:cNvPr id="231441" name="object 28">
            <a:extLst>
              <a:ext uri="{FF2B5EF4-FFF2-40B4-BE49-F238E27FC236}">
                <a16:creationId xmlns:a16="http://schemas.microsoft.com/office/drawing/2014/main" id="{6E3C963A-9A2A-C5DA-5F94-3CA7B88ED80B}"/>
              </a:ext>
            </a:extLst>
          </p:cNvPr>
          <p:cNvSpPr txBox="1">
            <a:spLocks noChangeArrowheads="1"/>
          </p:cNvSpPr>
          <p:nvPr/>
        </p:nvSpPr>
        <p:spPr bwMode="auto">
          <a:xfrm>
            <a:off x="7288213" y="1628775"/>
            <a:ext cx="112395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SimSun" panose="02010600030101010101" pitchFamily="2" charset="-122"/>
                <a:ea typeface="SimSun" panose="02010600030101010101" pitchFamily="2" charset="-122"/>
              </a:rPr>
              <a:t>*</a:t>
            </a:r>
            <a:r>
              <a:rPr lang="zh-TW" altLang="zh-TW" sz="1300">
                <a:solidFill>
                  <a:srgbClr val="FF0000"/>
                </a:solidFill>
                <a:latin typeface="SimSun" panose="02010600030101010101" pitchFamily="2" charset="-122"/>
                <a:ea typeface="SimSun" panose="02010600030101010101" pitchFamily="2" charset="-122"/>
              </a:rPr>
              <a:t>為藝術才能班</a:t>
            </a:r>
            <a:endParaRPr lang="zh-TW" altLang="zh-TW" sz="1300">
              <a:latin typeface="SimSun" panose="02010600030101010101" pitchFamily="2" charset="-122"/>
              <a:ea typeface="SimSun" panose="02010600030101010101" pitchFamily="2" charset="-122"/>
            </a:endParaRPr>
          </a:p>
        </p:txBody>
      </p:sp>
      <p:sp>
        <p:nvSpPr>
          <p:cNvPr id="29" name="object 29">
            <a:extLst>
              <a:ext uri="{FF2B5EF4-FFF2-40B4-BE49-F238E27FC236}">
                <a16:creationId xmlns:a16="http://schemas.microsoft.com/office/drawing/2014/main" id="{DB045390-CB9E-11F6-CC95-92BBF343F96A}"/>
              </a:ext>
            </a:extLst>
          </p:cNvPr>
          <p:cNvSpPr txBox="1"/>
          <p:nvPr/>
        </p:nvSpPr>
        <p:spPr>
          <a:xfrm>
            <a:off x="4510088" y="5800725"/>
            <a:ext cx="109537" cy="217488"/>
          </a:xfrm>
          <a:prstGeom prst="rect">
            <a:avLst/>
          </a:prstGeom>
        </p:spPr>
        <p:txBody>
          <a:bodyPr lIns="0" tIns="9525" rIns="0" bIns="0">
            <a:spAutoFit/>
          </a:bodyPr>
          <a:lstStyle/>
          <a:p>
            <a:pPr marL="9525">
              <a:spcBef>
                <a:spcPts val="75"/>
              </a:spcBef>
              <a:defRPr/>
            </a:pPr>
            <a:r>
              <a:rPr sz="1350" spc="-38" dirty="0">
                <a:latin typeface="Trebuchet MS"/>
                <a:cs typeface="Trebuchet MS"/>
              </a:rPr>
              <a:t>8</a:t>
            </a:r>
            <a:endParaRPr sz="1350">
              <a:latin typeface="Trebuchet MS"/>
              <a:cs typeface="Trebuchet MS"/>
            </a:endParaRPr>
          </a:p>
        </p:txBody>
      </p:sp>
      <p:sp>
        <p:nvSpPr>
          <p:cNvPr id="30" name="object 30">
            <a:extLst>
              <a:ext uri="{FF2B5EF4-FFF2-40B4-BE49-F238E27FC236}">
                <a16:creationId xmlns:a16="http://schemas.microsoft.com/office/drawing/2014/main" id="{5BBE43C6-5995-9421-C96C-9527AC63D7B6}"/>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150</a:t>
            </a:r>
            <a:endParaRPr sz="1050">
              <a:latin typeface="Trebuchet MS"/>
              <a:cs typeface="Trebuchet MS"/>
            </a:endParaRP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450" name="object 2">
            <a:extLst>
              <a:ext uri="{FF2B5EF4-FFF2-40B4-BE49-F238E27FC236}">
                <a16:creationId xmlns:a16="http://schemas.microsoft.com/office/drawing/2014/main" id="{3AB57A00-6B77-9D4A-997A-BB7ABE335B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3" y="1144588"/>
            <a:ext cx="700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1" name="object 3">
            <a:extLst>
              <a:ext uri="{FF2B5EF4-FFF2-40B4-BE49-F238E27FC236}">
                <a16:creationId xmlns:a16="http://schemas.microsoft.com/office/drawing/2014/main" id="{AEECED4C-D67F-F55E-C01F-28DC31210D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563" y="1117600"/>
            <a:ext cx="62357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52" name="object 4">
            <a:extLst>
              <a:ext uri="{FF2B5EF4-FFF2-40B4-BE49-F238E27FC236}">
                <a16:creationId xmlns:a16="http://schemas.microsoft.com/office/drawing/2014/main" id="{EB3736AE-1E2D-1C00-40CB-9952F3B7AEBF}"/>
              </a:ext>
            </a:extLst>
          </p:cNvPr>
          <p:cNvSpPr txBox="1">
            <a:spLocks noChangeArrowheads="1"/>
          </p:cNvSpPr>
          <p:nvPr/>
        </p:nvSpPr>
        <p:spPr bwMode="auto">
          <a:xfrm>
            <a:off x="6173788" y="2287588"/>
            <a:ext cx="1973262"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ct val="150000"/>
              </a:lnSpc>
              <a:spcBef>
                <a:spcPts val="75"/>
              </a:spcBef>
              <a:buClrTx/>
              <a:buSzTx/>
              <a:buFontTx/>
              <a:buNone/>
            </a:pPr>
            <a:r>
              <a:rPr lang="zh-TW" altLang="zh-TW" sz="1300">
                <a:latin typeface="SimSun" panose="02010600030101010101" pitchFamily="2" charset="-122"/>
                <a:ea typeface="SimSun" panose="02010600030101010101" pitchFamily="2" charset="-122"/>
              </a:rPr>
              <a:t>臺北：復興高中、中正高中新北：清水高中</a:t>
            </a:r>
          </a:p>
          <a:p>
            <a:pPr algn="just">
              <a:lnSpc>
                <a:spcPct val="150000"/>
              </a:lnSpc>
              <a:spcBef>
                <a:spcPct val="0"/>
              </a:spcBef>
              <a:buClrTx/>
              <a:buSzTx/>
              <a:buFontTx/>
              <a:buNone/>
            </a:pPr>
            <a:r>
              <a:rPr lang="zh-TW" altLang="zh-TW" sz="1300">
                <a:latin typeface="SimSun" panose="02010600030101010101" pitchFamily="2" charset="-122"/>
                <a:ea typeface="SimSun" panose="02010600030101010101" pitchFamily="2" charset="-122"/>
              </a:rPr>
              <a:t>桃園：桃園高中新竹：竹北高中宜蘭：蘭陽女中</a:t>
            </a:r>
          </a:p>
        </p:txBody>
      </p:sp>
      <p:sp>
        <p:nvSpPr>
          <p:cNvPr id="232453" name="object 5">
            <a:extLst>
              <a:ext uri="{FF2B5EF4-FFF2-40B4-BE49-F238E27FC236}">
                <a16:creationId xmlns:a16="http://schemas.microsoft.com/office/drawing/2014/main" id="{4CFD8159-408A-604D-F58C-2293EA65CFA6}"/>
              </a:ext>
            </a:extLst>
          </p:cNvPr>
          <p:cNvSpPr txBox="1">
            <a:spLocks noChangeArrowheads="1"/>
          </p:cNvSpPr>
          <p:nvPr/>
        </p:nvSpPr>
        <p:spPr bwMode="auto">
          <a:xfrm>
            <a:off x="666750" y="1568450"/>
            <a:ext cx="40005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just">
              <a:spcBef>
                <a:spcPts val="75"/>
              </a:spcBef>
              <a:buClrTx/>
              <a:buSzTx/>
              <a:buFontTx/>
              <a:buNone/>
            </a:pPr>
            <a:r>
              <a:rPr lang="zh-TW" altLang="zh-TW" sz="3000" b="1">
                <a:latin typeface="Malgun Gothic" panose="020B0503020000020004" pitchFamily="34" charset="-127"/>
                <a:ea typeface="Malgun Gothic" panose="020B0503020000020004" pitchFamily="34" charset="-127"/>
              </a:rPr>
              <a:t>舞蹈班</a:t>
            </a:r>
            <a:endParaRPr lang="zh-TW" altLang="zh-TW" sz="3000">
              <a:latin typeface="Malgun Gothic" panose="020B0503020000020004" pitchFamily="34" charset="-127"/>
              <a:ea typeface="Malgun Gothic" panose="020B0503020000020004" pitchFamily="34" charset="-127"/>
            </a:endParaRPr>
          </a:p>
        </p:txBody>
      </p:sp>
      <p:grpSp>
        <p:nvGrpSpPr>
          <p:cNvPr id="232454" name="object 6">
            <a:extLst>
              <a:ext uri="{FF2B5EF4-FFF2-40B4-BE49-F238E27FC236}">
                <a16:creationId xmlns:a16="http://schemas.microsoft.com/office/drawing/2014/main" id="{D5A72A98-28EE-0E3D-F9C1-C635736CB657}"/>
              </a:ext>
            </a:extLst>
          </p:cNvPr>
          <p:cNvGrpSpPr>
            <a:grpSpLocks/>
          </p:cNvGrpSpPr>
          <p:nvPr/>
        </p:nvGrpSpPr>
        <p:grpSpPr bwMode="auto">
          <a:xfrm>
            <a:off x="1671638" y="3055938"/>
            <a:ext cx="1790700" cy="623887"/>
            <a:chOff x="2228786" y="2932112"/>
            <a:chExt cx="2388235" cy="831850"/>
          </a:xfrm>
        </p:grpSpPr>
        <p:sp>
          <p:nvSpPr>
            <p:cNvPr id="232469" name="object 7">
              <a:extLst>
                <a:ext uri="{FF2B5EF4-FFF2-40B4-BE49-F238E27FC236}">
                  <a16:creationId xmlns:a16="http://schemas.microsoft.com/office/drawing/2014/main" id="{C1434BE5-2773-8266-EBB1-E8DF8F25678D}"/>
                </a:ext>
              </a:extLst>
            </p:cNvPr>
            <p:cNvSpPr>
              <a:spLocks/>
            </p:cNvSpPr>
            <p:nvPr/>
          </p:nvSpPr>
          <p:spPr bwMode="auto">
            <a:xfrm>
              <a:off x="2233548" y="2936875"/>
              <a:ext cx="2378710" cy="822325"/>
            </a:xfrm>
            <a:custGeom>
              <a:avLst/>
              <a:gdLst>
                <a:gd name="T0" fmla="*/ 1052067 w 2378710"/>
                <a:gd name="T1" fmla="*/ 0 h 822325"/>
                <a:gd name="T2" fmla="*/ 137159 w 2378710"/>
                <a:gd name="T3" fmla="*/ 0 h 822325"/>
                <a:gd name="T4" fmla="*/ 93829 w 2378710"/>
                <a:gd name="T5" fmla="*/ 6985 h 822325"/>
                <a:gd name="T6" fmla="*/ 56180 w 2378710"/>
                <a:gd name="T7" fmla="*/ 26436 h 822325"/>
                <a:gd name="T8" fmla="*/ 26481 w 2378710"/>
                <a:gd name="T9" fmla="*/ 56098 h 822325"/>
                <a:gd name="T10" fmla="*/ 6998 w 2378710"/>
                <a:gd name="T11" fmla="*/ 93715 h 822325"/>
                <a:gd name="T12" fmla="*/ 0 w 2378710"/>
                <a:gd name="T13" fmla="*/ 137033 h 822325"/>
                <a:gd name="T14" fmla="*/ 0 w 2378710"/>
                <a:gd name="T15" fmla="*/ 685292 h 822325"/>
                <a:gd name="T16" fmla="*/ 6998 w 2378710"/>
                <a:gd name="T17" fmla="*/ 728609 h 822325"/>
                <a:gd name="T18" fmla="*/ 26481 w 2378710"/>
                <a:gd name="T19" fmla="*/ 766226 h 822325"/>
                <a:gd name="T20" fmla="*/ 56180 w 2378710"/>
                <a:gd name="T21" fmla="*/ 795888 h 822325"/>
                <a:gd name="T22" fmla="*/ 93829 w 2378710"/>
                <a:gd name="T23" fmla="*/ 815339 h 822325"/>
                <a:gd name="T24" fmla="*/ 137159 w 2378710"/>
                <a:gd name="T25" fmla="*/ 822325 h 822325"/>
                <a:gd name="T26" fmla="*/ 1052067 w 2378710"/>
                <a:gd name="T27" fmla="*/ 822325 h 822325"/>
                <a:gd name="T28" fmla="*/ 1095385 w 2378710"/>
                <a:gd name="T29" fmla="*/ 815339 h 822325"/>
                <a:gd name="T30" fmla="*/ 1133002 w 2378710"/>
                <a:gd name="T31" fmla="*/ 795888 h 822325"/>
                <a:gd name="T32" fmla="*/ 1162664 w 2378710"/>
                <a:gd name="T33" fmla="*/ 766226 h 822325"/>
                <a:gd name="T34" fmla="*/ 1182115 w 2378710"/>
                <a:gd name="T35" fmla="*/ 728609 h 822325"/>
                <a:gd name="T36" fmla="*/ 1189101 w 2378710"/>
                <a:gd name="T37" fmla="*/ 685292 h 822325"/>
                <a:gd name="T38" fmla="*/ 2378455 w 2378710"/>
                <a:gd name="T39" fmla="*/ 634619 h 822325"/>
                <a:gd name="T40" fmla="*/ 1189101 w 2378710"/>
                <a:gd name="T41" fmla="*/ 479678 h 822325"/>
                <a:gd name="T42" fmla="*/ 1189101 w 2378710"/>
                <a:gd name="T43" fmla="*/ 137033 h 822325"/>
                <a:gd name="T44" fmla="*/ 1182115 w 2378710"/>
                <a:gd name="T45" fmla="*/ 93715 h 822325"/>
                <a:gd name="T46" fmla="*/ 1162664 w 2378710"/>
                <a:gd name="T47" fmla="*/ 56098 h 822325"/>
                <a:gd name="T48" fmla="*/ 1133002 w 2378710"/>
                <a:gd name="T49" fmla="*/ 26436 h 822325"/>
                <a:gd name="T50" fmla="*/ 1095385 w 2378710"/>
                <a:gd name="T51" fmla="*/ 6985 h 822325"/>
                <a:gd name="T52" fmla="*/ 1052067 w 2378710"/>
                <a:gd name="T53" fmla="*/ 0 h 82232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78710" h="822325">
                  <a:moveTo>
                    <a:pt x="1052067" y="0"/>
                  </a:moveTo>
                  <a:lnTo>
                    <a:pt x="137159" y="0"/>
                  </a:lnTo>
                  <a:lnTo>
                    <a:pt x="93829" y="6985"/>
                  </a:lnTo>
                  <a:lnTo>
                    <a:pt x="56180" y="26436"/>
                  </a:lnTo>
                  <a:lnTo>
                    <a:pt x="26481" y="56098"/>
                  </a:lnTo>
                  <a:lnTo>
                    <a:pt x="6998" y="93715"/>
                  </a:lnTo>
                  <a:lnTo>
                    <a:pt x="0" y="137033"/>
                  </a:lnTo>
                  <a:lnTo>
                    <a:pt x="0" y="685292"/>
                  </a:lnTo>
                  <a:lnTo>
                    <a:pt x="6998" y="728609"/>
                  </a:lnTo>
                  <a:lnTo>
                    <a:pt x="26481" y="766226"/>
                  </a:lnTo>
                  <a:lnTo>
                    <a:pt x="56180" y="795888"/>
                  </a:lnTo>
                  <a:lnTo>
                    <a:pt x="93829" y="815339"/>
                  </a:lnTo>
                  <a:lnTo>
                    <a:pt x="137159" y="822325"/>
                  </a:lnTo>
                  <a:lnTo>
                    <a:pt x="1052067" y="822325"/>
                  </a:lnTo>
                  <a:lnTo>
                    <a:pt x="1095385" y="815339"/>
                  </a:lnTo>
                  <a:lnTo>
                    <a:pt x="1133002" y="795888"/>
                  </a:lnTo>
                  <a:lnTo>
                    <a:pt x="1162664" y="766226"/>
                  </a:lnTo>
                  <a:lnTo>
                    <a:pt x="1182115" y="728609"/>
                  </a:lnTo>
                  <a:lnTo>
                    <a:pt x="1189101" y="685292"/>
                  </a:lnTo>
                  <a:lnTo>
                    <a:pt x="2378455" y="634619"/>
                  </a:lnTo>
                  <a:lnTo>
                    <a:pt x="1189101" y="479678"/>
                  </a:lnTo>
                  <a:lnTo>
                    <a:pt x="1189101" y="137033"/>
                  </a:lnTo>
                  <a:lnTo>
                    <a:pt x="1182115" y="93715"/>
                  </a:lnTo>
                  <a:lnTo>
                    <a:pt x="1162664" y="56098"/>
                  </a:lnTo>
                  <a:lnTo>
                    <a:pt x="1133002" y="26436"/>
                  </a:lnTo>
                  <a:lnTo>
                    <a:pt x="1095385" y="6985"/>
                  </a:lnTo>
                  <a:lnTo>
                    <a:pt x="1052067" y="0"/>
                  </a:lnTo>
                  <a:close/>
                </a:path>
              </a:pathLst>
            </a:custGeom>
            <a:solidFill>
              <a:srgbClr val="FF00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32470" name="object 8">
              <a:extLst>
                <a:ext uri="{FF2B5EF4-FFF2-40B4-BE49-F238E27FC236}">
                  <a16:creationId xmlns:a16="http://schemas.microsoft.com/office/drawing/2014/main" id="{A9C653A1-4AB0-43C5-EEB2-A102FECDAB4C}"/>
                </a:ext>
              </a:extLst>
            </p:cNvPr>
            <p:cNvSpPr>
              <a:spLocks/>
            </p:cNvSpPr>
            <p:nvPr/>
          </p:nvSpPr>
          <p:spPr bwMode="auto">
            <a:xfrm>
              <a:off x="2233548" y="2936875"/>
              <a:ext cx="2378710" cy="822325"/>
            </a:xfrm>
            <a:custGeom>
              <a:avLst/>
              <a:gdLst>
                <a:gd name="T0" fmla="*/ 0 w 2378710"/>
                <a:gd name="T1" fmla="*/ 137033 h 822325"/>
                <a:gd name="T2" fmla="*/ 6998 w 2378710"/>
                <a:gd name="T3" fmla="*/ 93715 h 822325"/>
                <a:gd name="T4" fmla="*/ 26481 w 2378710"/>
                <a:gd name="T5" fmla="*/ 56098 h 822325"/>
                <a:gd name="T6" fmla="*/ 56180 w 2378710"/>
                <a:gd name="T7" fmla="*/ 26436 h 822325"/>
                <a:gd name="T8" fmla="*/ 93829 w 2378710"/>
                <a:gd name="T9" fmla="*/ 6985 h 822325"/>
                <a:gd name="T10" fmla="*/ 137159 w 2378710"/>
                <a:gd name="T11" fmla="*/ 0 h 822325"/>
                <a:gd name="T12" fmla="*/ 693674 w 2378710"/>
                <a:gd name="T13" fmla="*/ 0 h 822325"/>
                <a:gd name="T14" fmla="*/ 990981 w 2378710"/>
                <a:gd name="T15" fmla="*/ 0 h 822325"/>
                <a:gd name="T16" fmla="*/ 1052067 w 2378710"/>
                <a:gd name="T17" fmla="*/ 0 h 822325"/>
                <a:gd name="T18" fmla="*/ 1095385 w 2378710"/>
                <a:gd name="T19" fmla="*/ 6985 h 822325"/>
                <a:gd name="T20" fmla="*/ 1133002 w 2378710"/>
                <a:gd name="T21" fmla="*/ 26436 h 822325"/>
                <a:gd name="T22" fmla="*/ 1162664 w 2378710"/>
                <a:gd name="T23" fmla="*/ 56098 h 822325"/>
                <a:gd name="T24" fmla="*/ 1182115 w 2378710"/>
                <a:gd name="T25" fmla="*/ 93715 h 822325"/>
                <a:gd name="T26" fmla="*/ 1189101 w 2378710"/>
                <a:gd name="T27" fmla="*/ 137033 h 822325"/>
                <a:gd name="T28" fmla="*/ 1189101 w 2378710"/>
                <a:gd name="T29" fmla="*/ 479678 h 822325"/>
                <a:gd name="T30" fmla="*/ 2378455 w 2378710"/>
                <a:gd name="T31" fmla="*/ 634619 h 822325"/>
                <a:gd name="T32" fmla="*/ 1189101 w 2378710"/>
                <a:gd name="T33" fmla="*/ 685292 h 822325"/>
                <a:gd name="T34" fmla="*/ 1182115 w 2378710"/>
                <a:gd name="T35" fmla="*/ 728609 h 822325"/>
                <a:gd name="T36" fmla="*/ 1162664 w 2378710"/>
                <a:gd name="T37" fmla="*/ 766226 h 822325"/>
                <a:gd name="T38" fmla="*/ 1133002 w 2378710"/>
                <a:gd name="T39" fmla="*/ 795888 h 822325"/>
                <a:gd name="T40" fmla="*/ 1095385 w 2378710"/>
                <a:gd name="T41" fmla="*/ 815339 h 822325"/>
                <a:gd name="T42" fmla="*/ 1052067 w 2378710"/>
                <a:gd name="T43" fmla="*/ 822325 h 822325"/>
                <a:gd name="T44" fmla="*/ 990981 w 2378710"/>
                <a:gd name="T45" fmla="*/ 822325 h 822325"/>
                <a:gd name="T46" fmla="*/ 693674 w 2378710"/>
                <a:gd name="T47" fmla="*/ 822325 h 822325"/>
                <a:gd name="T48" fmla="*/ 137159 w 2378710"/>
                <a:gd name="T49" fmla="*/ 822325 h 822325"/>
                <a:gd name="T50" fmla="*/ 93829 w 2378710"/>
                <a:gd name="T51" fmla="*/ 815339 h 822325"/>
                <a:gd name="T52" fmla="*/ 56180 w 2378710"/>
                <a:gd name="T53" fmla="*/ 795888 h 822325"/>
                <a:gd name="T54" fmla="*/ 26481 w 2378710"/>
                <a:gd name="T55" fmla="*/ 766226 h 822325"/>
                <a:gd name="T56" fmla="*/ 6998 w 2378710"/>
                <a:gd name="T57" fmla="*/ 728609 h 822325"/>
                <a:gd name="T58" fmla="*/ 0 w 2378710"/>
                <a:gd name="T59" fmla="*/ 685292 h 822325"/>
                <a:gd name="T60" fmla="*/ 0 w 2378710"/>
                <a:gd name="T61" fmla="*/ 479678 h 822325"/>
                <a:gd name="T62" fmla="*/ 0 w 2378710"/>
                <a:gd name="T63" fmla="*/ 137033 h 82232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2378710" h="822325">
                  <a:moveTo>
                    <a:pt x="0" y="137033"/>
                  </a:moveTo>
                  <a:lnTo>
                    <a:pt x="6998" y="93715"/>
                  </a:lnTo>
                  <a:lnTo>
                    <a:pt x="26481" y="56098"/>
                  </a:lnTo>
                  <a:lnTo>
                    <a:pt x="56180" y="26436"/>
                  </a:lnTo>
                  <a:lnTo>
                    <a:pt x="93829" y="6985"/>
                  </a:lnTo>
                  <a:lnTo>
                    <a:pt x="137159" y="0"/>
                  </a:lnTo>
                  <a:lnTo>
                    <a:pt x="693674" y="0"/>
                  </a:lnTo>
                  <a:lnTo>
                    <a:pt x="990981" y="0"/>
                  </a:lnTo>
                  <a:lnTo>
                    <a:pt x="1052067" y="0"/>
                  </a:lnTo>
                  <a:lnTo>
                    <a:pt x="1095385" y="6985"/>
                  </a:lnTo>
                  <a:lnTo>
                    <a:pt x="1133002" y="26436"/>
                  </a:lnTo>
                  <a:lnTo>
                    <a:pt x="1162664" y="56098"/>
                  </a:lnTo>
                  <a:lnTo>
                    <a:pt x="1182115" y="93715"/>
                  </a:lnTo>
                  <a:lnTo>
                    <a:pt x="1189101" y="137033"/>
                  </a:lnTo>
                  <a:lnTo>
                    <a:pt x="1189101" y="479678"/>
                  </a:lnTo>
                  <a:lnTo>
                    <a:pt x="2378455" y="634619"/>
                  </a:lnTo>
                  <a:lnTo>
                    <a:pt x="1189101" y="685292"/>
                  </a:lnTo>
                  <a:lnTo>
                    <a:pt x="1182115" y="728609"/>
                  </a:lnTo>
                  <a:lnTo>
                    <a:pt x="1162664" y="766226"/>
                  </a:lnTo>
                  <a:lnTo>
                    <a:pt x="1133002" y="795888"/>
                  </a:lnTo>
                  <a:lnTo>
                    <a:pt x="1095385" y="815339"/>
                  </a:lnTo>
                  <a:lnTo>
                    <a:pt x="1052067" y="822325"/>
                  </a:lnTo>
                  <a:lnTo>
                    <a:pt x="990981" y="822325"/>
                  </a:lnTo>
                  <a:lnTo>
                    <a:pt x="693674" y="822325"/>
                  </a:lnTo>
                  <a:lnTo>
                    <a:pt x="137159" y="822325"/>
                  </a:lnTo>
                  <a:lnTo>
                    <a:pt x="93829" y="815339"/>
                  </a:lnTo>
                  <a:lnTo>
                    <a:pt x="56180" y="795888"/>
                  </a:lnTo>
                  <a:lnTo>
                    <a:pt x="26481" y="766226"/>
                  </a:lnTo>
                  <a:lnTo>
                    <a:pt x="6998" y="728609"/>
                  </a:lnTo>
                  <a:lnTo>
                    <a:pt x="0" y="685292"/>
                  </a:lnTo>
                  <a:lnTo>
                    <a:pt x="0" y="479678"/>
                  </a:lnTo>
                  <a:lnTo>
                    <a:pt x="0" y="137033"/>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32455" name="object 9">
            <a:extLst>
              <a:ext uri="{FF2B5EF4-FFF2-40B4-BE49-F238E27FC236}">
                <a16:creationId xmlns:a16="http://schemas.microsoft.com/office/drawing/2014/main" id="{673C2AED-B84C-25B5-54E2-EE44AB34F4F1}"/>
              </a:ext>
            </a:extLst>
          </p:cNvPr>
          <p:cNvSpPr txBox="1">
            <a:spLocks noChangeArrowheads="1"/>
          </p:cNvSpPr>
          <p:nvPr/>
        </p:nvSpPr>
        <p:spPr bwMode="auto">
          <a:xfrm>
            <a:off x="1844675" y="3189288"/>
            <a:ext cx="554038"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b="1">
                <a:latin typeface="Malgun Gothic" panose="020B0503020000020004" pitchFamily="34" charset="-127"/>
                <a:ea typeface="Malgun Gothic" panose="020B0503020000020004" pitchFamily="34" charset="-127"/>
              </a:rPr>
              <a:t>南區</a:t>
            </a:r>
            <a:endParaRPr lang="zh-TW" altLang="zh-TW" sz="2100">
              <a:latin typeface="Malgun Gothic" panose="020B0503020000020004" pitchFamily="34" charset="-127"/>
              <a:ea typeface="Malgun Gothic" panose="020B0503020000020004" pitchFamily="34" charset="-127"/>
            </a:endParaRPr>
          </a:p>
        </p:txBody>
      </p:sp>
      <p:grpSp>
        <p:nvGrpSpPr>
          <p:cNvPr id="232456" name="object 10">
            <a:extLst>
              <a:ext uri="{FF2B5EF4-FFF2-40B4-BE49-F238E27FC236}">
                <a16:creationId xmlns:a16="http://schemas.microsoft.com/office/drawing/2014/main" id="{5761F9FF-A074-6B6D-35EE-0F3D658EE20F}"/>
              </a:ext>
            </a:extLst>
          </p:cNvPr>
          <p:cNvGrpSpPr>
            <a:grpSpLocks/>
          </p:cNvGrpSpPr>
          <p:nvPr/>
        </p:nvGrpSpPr>
        <p:grpSpPr bwMode="auto">
          <a:xfrm>
            <a:off x="5764213" y="1708150"/>
            <a:ext cx="1274762" cy="581025"/>
            <a:chOff x="7684706" y="1135062"/>
            <a:chExt cx="1700530" cy="774700"/>
          </a:xfrm>
        </p:grpSpPr>
        <p:sp>
          <p:nvSpPr>
            <p:cNvPr id="232467" name="object 11">
              <a:extLst>
                <a:ext uri="{FF2B5EF4-FFF2-40B4-BE49-F238E27FC236}">
                  <a16:creationId xmlns:a16="http://schemas.microsoft.com/office/drawing/2014/main" id="{C2A73093-7B14-DCC5-A1CB-539264A4B438}"/>
                </a:ext>
              </a:extLst>
            </p:cNvPr>
            <p:cNvSpPr>
              <a:spLocks/>
            </p:cNvSpPr>
            <p:nvPr/>
          </p:nvSpPr>
          <p:spPr bwMode="auto">
            <a:xfrm>
              <a:off x="7689468" y="1139825"/>
              <a:ext cx="1691005" cy="765175"/>
            </a:xfrm>
            <a:custGeom>
              <a:avLst/>
              <a:gdLst>
                <a:gd name="T0" fmla="*/ 1691030 w 1691004"/>
                <a:gd name="T1" fmla="*/ 637666 h 765175"/>
                <a:gd name="T2" fmla="*/ 462279 w 1691004"/>
                <a:gd name="T3" fmla="*/ 637666 h 765175"/>
                <a:gd name="T4" fmla="*/ 472311 w 1691004"/>
                <a:gd name="T5" fmla="*/ 687272 h 765175"/>
                <a:gd name="T6" fmla="*/ 499665 w 1691004"/>
                <a:gd name="T7" fmla="*/ 727805 h 765175"/>
                <a:gd name="T8" fmla="*/ 540236 w 1691004"/>
                <a:gd name="T9" fmla="*/ 755145 h 765175"/>
                <a:gd name="T10" fmla="*/ 589914 w 1691004"/>
                <a:gd name="T11" fmla="*/ 765175 h 765175"/>
                <a:gd name="T12" fmla="*/ 1563523 w 1691004"/>
                <a:gd name="T13" fmla="*/ 765175 h 765175"/>
                <a:gd name="T14" fmla="*/ 1613181 w 1691004"/>
                <a:gd name="T15" fmla="*/ 755145 h 765175"/>
                <a:gd name="T16" fmla="*/ 1653708 w 1691004"/>
                <a:gd name="T17" fmla="*/ 727805 h 765175"/>
                <a:gd name="T18" fmla="*/ 1681019 w 1691004"/>
                <a:gd name="T19" fmla="*/ 687272 h 765175"/>
                <a:gd name="T20" fmla="*/ 1691030 w 1691004"/>
                <a:gd name="T21" fmla="*/ 637666 h 765175"/>
                <a:gd name="T22" fmla="*/ 1563523 w 1691004"/>
                <a:gd name="T23" fmla="*/ 0 h 765175"/>
                <a:gd name="T24" fmla="*/ 589914 w 1691004"/>
                <a:gd name="T25" fmla="*/ 0 h 765175"/>
                <a:gd name="T26" fmla="*/ 540236 w 1691004"/>
                <a:gd name="T27" fmla="*/ 10029 h 765175"/>
                <a:gd name="T28" fmla="*/ 499665 w 1691004"/>
                <a:gd name="T29" fmla="*/ 37369 h 765175"/>
                <a:gd name="T30" fmla="*/ 472311 w 1691004"/>
                <a:gd name="T31" fmla="*/ 77902 h 765175"/>
                <a:gd name="T32" fmla="*/ 462279 w 1691004"/>
                <a:gd name="T33" fmla="*/ 127508 h 765175"/>
                <a:gd name="T34" fmla="*/ 462279 w 1691004"/>
                <a:gd name="T35" fmla="*/ 446404 h 765175"/>
                <a:gd name="T36" fmla="*/ 0 w 1691004"/>
                <a:gd name="T37" fmla="*/ 709676 h 765175"/>
                <a:gd name="T38" fmla="*/ 462279 w 1691004"/>
                <a:gd name="T39" fmla="*/ 637666 h 765175"/>
                <a:gd name="T40" fmla="*/ 1691030 w 1691004"/>
                <a:gd name="T41" fmla="*/ 637666 h 765175"/>
                <a:gd name="T42" fmla="*/ 1691030 w 1691004"/>
                <a:gd name="T43" fmla="*/ 127508 h 765175"/>
                <a:gd name="T44" fmla="*/ 1681019 w 1691004"/>
                <a:gd name="T45" fmla="*/ 77902 h 765175"/>
                <a:gd name="T46" fmla="*/ 1653708 w 1691004"/>
                <a:gd name="T47" fmla="*/ 37369 h 765175"/>
                <a:gd name="T48" fmla="*/ 1613181 w 1691004"/>
                <a:gd name="T49" fmla="*/ 10029 h 765175"/>
                <a:gd name="T50" fmla="*/ 1563523 w 1691004"/>
                <a:gd name="T51" fmla="*/ 0 h 765175"/>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1004" h="765175">
                  <a:moveTo>
                    <a:pt x="1691004" y="637666"/>
                  </a:moveTo>
                  <a:lnTo>
                    <a:pt x="462279" y="637666"/>
                  </a:lnTo>
                  <a:lnTo>
                    <a:pt x="472311" y="687272"/>
                  </a:lnTo>
                  <a:lnTo>
                    <a:pt x="499665" y="727805"/>
                  </a:lnTo>
                  <a:lnTo>
                    <a:pt x="540236" y="755145"/>
                  </a:lnTo>
                  <a:lnTo>
                    <a:pt x="589914" y="765175"/>
                  </a:lnTo>
                  <a:lnTo>
                    <a:pt x="1563497" y="765175"/>
                  </a:lnTo>
                  <a:lnTo>
                    <a:pt x="1613155" y="755145"/>
                  </a:lnTo>
                  <a:lnTo>
                    <a:pt x="1653682" y="727805"/>
                  </a:lnTo>
                  <a:lnTo>
                    <a:pt x="1680993" y="687272"/>
                  </a:lnTo>
                  <a:lnTo>
                    <a:pt x="1691004" y="637666"/>
                  </a:lnTo>
                  <a:close/>
                </a:path>
                <a:path w="1691004" h="765175">
                  <a:moveTo>
                    <a:pt x="1563497" y="0"/>
                  </a:moveTo>
                  <a:lnTo>
                    <a:pt x="589914" y="0"/>
                  </a:lnTo>
                  <a:lnTo>
                    <a:pt x="540236" y="10029"/>
                  </a:lnTo>
                  <a:lnTo>
                    <a:pt x="499665" y="37369"/>
                  </a:lnTo>
                  <a:lnTo>
                    <a:pt x="472311" y="77902"/>
                  </a:lnTo>
                  <a:lnTo>
                    <a:pt x="462279" y="127508"/>
                  </a:lnTo>
                  <a:lnTo>
                    <a:pt x="462279" y="446404"/>
                  </a:lnTo>
                  <a:lnTo>
                    <a:pt x="0" y="709676"/>
                  </a:lnTo>
                  <a:lnTo>
                    <a:pt x="462279" y="637666"/>
                  </a:lnTo>
                  <a:lnTo>
                    <a:pt x="1691004" y="637666"/>
                  </a:lnTo>
                  <a:lnTo>
                    <a:pt x="1691004" y="127508"/>
                  </a:lnTo>
                  <a:lnTo>
                    <a:pt x="1680993" y="77902"/>
                  </a:lnTo>
                  <a:lnTo>
                    <a:pt x="1653682" y="37369"/>
                  </a:lnTo>
                  <a:lnTo>
                    <a:pt x="1613155" y="10029"/>
                  </a:lnTo>
                  <a:lnTo>
                    <a:pt x="1563497" y="0"/>
                  </a:lnTo>
                  <a:close/>
                </a:path>
              </a:pathLst>
            </a:custGeom>
            <a:solidFill>
              <a:srgbClr val="66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32468" name="object 12">
              <a:extLst>
                <a:ext uri="{FF2B5EF4-FFF2-40B4-BE49-F238E27FC236}">
                  <a16:creationId xmlns:a16="http://schemas.microsoft.com/office/drawing/2014/main" id="{7B023466-C0DA-FD59-A578-E04D8EB2D6BC}"/>
                </a:ext>
              </a:extLst>
            </p:cNvPr>
            <p:cNvSpPr>
              <a:spLocks/>
            </p:cNvSpPr>
            <p:nvPr/>
          </p:nvSpPr>
          <p:spPr bwMode="auto">
            <a:xfrm>
              <a:off x="7689468" y="1139825"/>
              <a:ext cx="1691005" cy="765175"/>
            </a:xfrm>
            <a:custGeom>
              <a:avLst/>
              <a:gdLst>
                <a:gd name="T0" fmla="*/ 462279 w 1691004"/>
                <a:gd name="T1" fmla="*/ 127508 h 765175"/>
                <a:gd name="T2" fmla="*/ 472311 w 1691004"/>
                <a:gd name="T3" fmla="*/ 77902 h 765175"/>
                <a:gd name="T4" fmla="*/ 499665 w 1691004"/>
                <a:gd name="T5" fmla="*/ 37369 h 765175"/>
                <a:gd name="T6" fmla="*/ 540236 w 1691004"/>
                <a:gd name="T7" fmla="*/ 10029 h 765175"/>
                <a:gd name="T8" fmla="*/ 589914 w 1691004"/>
                <a:gd name="T9" fmla="*/ 0 h 765175"/>
                <a:gd name="T10" fmla="*/ 667130 w 1691004"/>
                <a:gd name="T11" fmla="*/ 0 h 765175"/>
                <a:gd name="T12" fmla="*/ 974370 w 1691004"/>
                <a:gd name="T13" fmla="*/ 0 h 765175"/>
                <a:gd name="T14" fmla="*/ 1563523 w 1691004"/>
                <a:gd name="T15" fmla="*/ 0 h 765175"/>
                <a:gd name="T16" fmla="*/ 1613181 w 1691004"/>
                <a:gd name="T17" fmla="*/ 10029 h 765175"/>
                <a:gd name="T18" fmla="*/ 1653708 w 1691004"/>
                <a:gd name="T19" fmla="*/ 37369 h 765175"/>
                <a:gd name="T20" fmla="*/ 1681019 w 1691004"/>
                <a:gd name="T21" fmla="*/ 77902 h 765175"/>
                <a:gd name="T22" fmla="*/ 1691030 w 1691004"/>
                <a:gd name="T23" fmla="*/ 127508 h 765175"/>
                <a:gd name="T24" fmla="*/ 1691030 w 1691004"/>
                <a:gd name="T25" fmla="*/ 446404 h 765175"/>
                <a:gd name="T26" fmla="*/ 1691030 w 1691004"/>
                <a:gd name="T27" fmla="*/ 637666 h 765175"/>
                <a:gd name="T28" fmla="*/ 1681019 w 1691004"/>
                <a:gd name="T29" fmla="*/ 687272 h 765175"/>
                <a:gd name="T30" fmla="*/ 1653708 w 1691004"/>
                <a:gd name="T31" fmla="*/ 727805 h 765175"/>
                <a:gd name="T32" fmla="*/ 1613181 w 1691004"/>
                <a:gd name="T33" fmla="*/ 755145 h 765175"/>
                <a:gd name="T34" fmla="*/ 1563523 w 1691004"/>
                <a:gd name="T35" fmla="*/ 765175 h 765175"/>
                <a:gd name="T36" fmla="*/ 974370 w 1691004"/>
                <a:gd name="T37" fmla="*/ 765175 h 765175"/>
                <a:gd name="T38" fmla="*/ 667130 w 1691004"/>
                <a:gd name="T39" fmla="*/ 765175 h 765175"/>
                <a:gd name="T40" fmla="*/ 589914 w 1691004"/>
                <a:gd name="T41" fmla="*/ 765175 h 765175"/>
                <a:gd name="T42" fmla="*/ 540236 w 1691004"/>
                <a:gd name="T43" fmla="*/ 755145 h 765175"/>
                <a:gd name="T44" fmla="*/ 499665 w 1691004"/>
                <a:gd name="T45" fmla="*/ 727805 h 765175"/>
                <a:gd name="T46" fmla="*/ 472311 w 1691004"/>
                <a:gd name="T47" fmla="*/ 687272 h 765175"/>
                <a:gd name="T48" fmla="*/ 462279 w 1691004"/>
                <a:gd name="T49" fmla="*/ 637666 h 765175"/>
                <a:gd name="T50" fmla="*/ 0 w 1691004"/>
                <a:gd name="T51" fmla="*/ 709676 h 765175"/>
                <a:gd name="T52" fmla="*/ 462279 w 1691004"/>
                <a:gd name="T53" fmla="*/ 446404 h 765175"/>
                <a:gd name="T54" fmla="*/ 462279 w 1691004"/>
                <a:gd name="T55" fmla="*/ 127508 h 765175"/>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91004" h="765175">
                  <a:moveTo>
                    <a:pt x="462279" y="127508"/>
                  </a:moveTo>
                  <a:lnTo>
                    <a:pt x="472311" y="77902"/>
                  </a:lnTo>
                  <a:lnTo>
                    <a:pt x="499665" y="37369"/>
                  </a:lnTo>
                  <a:lnTo>
                    <a:pt x="540236" y="10029"/>
                  </a:lnTo>
                  <a:lnTo>
                    <a:pt x="589914" y="0"/>
                  </a:lnTo>
                  <a:lnTo>
                    <a:pt x="667130" y="0"/>
                  </a:lnTo>
                  <a:lnTo>
                    <a:pt x="974344" y="0"/>
                  </a:lnTo>
                  <a:lnTo>
                    <a:pt x="1563497" y="0"/>
                  </a:lnTo>
                  <a:lnTo>
                    <a:pt x="1613155" y="10029"/>
                  </a:lnTo>
                  <a:lnTo>
                    <a:pt x="1653682" y="37369"/>
                  </a:lnTo>
                  <a:lnTo>
                    <a:pt x="1680993" y="77902"/>
                  </a:lnTo>
                  <a:lnTo>
                    <a:pt x="1691004" y="127508"/>
                  </a:lnTo>
                  <a:lnTo>
                    <a:pt x="1691004" y="446404"/>
                  </a:lnTo>
                  <a:lnTo>
                    <a:pt x="1691004" y="637666"/>
                  </a:lnTo>
                  <a:lnTo>
                    <a:pt x="1680993" y="687272"/>
                  </a:lnTo>
                  <a:lnTo>
                    <a:pt x="1653682" y="727805"/>
                  </a:lnTo>
                  <a:lnTo>
                    <a:pt x="1613155" y="755145"/>
                  </a:lnTo>
                  <a:lnTo>
                    <a:pt x="1563497" y="765175"/>
                  </a:lnTo>
                  <a:lnTo>
                    <a:pt x="974344" y="765175"/>
                  </a:lnTo>
                  <a:lnTo>
                    <a:pt x="667130" y="765175"/>
                  </a:lnTo>
                  <a:lnTo>
                    <a:pt x="589914" y="765175"/>
                  </a:lnTo>
                  <a:lnTo>
                    <a:pt x="540236" y="755145"/>
                  </a:lnTo>
                  <a:lnTo>
                    <a:pt x="499665" y="727805"/>
                  </a:lnTo>
                  <a:lnTo>
                    <a:pt x="472311" y="687272"/>
                  </a:lnTo>
                  <a:lnTo>
                    <a:pt x="462279" y="637666"/>
                  </a:lnTo>
                  <a:lnTo>
                    <a:pt x="0" y="709676"/>
                  </a:lnTo>
                  <a:lnTo>
                    <a:pt x="462279" y="446404"/>
                  </a:lnTo>
                  <a:lnTo>
                    <a:pt x="462279" y="127508"/>
                  </a:lnTo>
                  <a:close/>
                </a:path>
              </a:pathLst>
            </a:custGeom>
            <a:noFill/>
            <a:ln w="9525">
              <a:solidFill>
                <a:srgbClr val="0000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32457" name="object 13">
            <a:extLst>
              <a:ext uri="{FF2B5EF4-FFF2-40B4-BE49-F238E27FC236}">
                <a16:creationId xmlns:a16="http://schemas.microsoft.com/office/drawing/2014/main" id="{5A398EF9-D993-DA5F-7941-949249834EE9}"/>
              </a:ext>
            </a:extLst>
          </p:cNvPr>
          <p:cNvSpPr txBox="1">
            <a:spLocks noChangeArrowheads="1"/>
          </p:cNvSpPr>
          <p:nvPr/>
        </p:nvSpPr>
        <p:spPr bwMode="auto">
          <a:xfrm>
            <a:off x="6299200" y="1819275"/>
            <a:ext cx="554038"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b="1">
                <a:latin typeface="Malgun Gothic" panose="020B0503020000020004" pitchFamily="34" charset="-127"/>
                <a:ea typeface="Malgun Gothic" panose="020B0503020000020004" pitchFamily="34" charset="-127"/>
              </a:rPr>
              <a:t>北區</a:t>
            </a:r>
            <a:endParaRPr lang="zh-TW" altLang="zh-TW" sz="2100">
              <a:latin typeface="Malgun Gothic" panose="020B0503020000020004" pitchFamily="34" charset="-127"/>
              <a:ea typeface="Malgun Gothic" panose="020B0503020000020004" pitchFamily="34" charset="-127"/>
            </a:endParaRPr>
          </a:p>
        </p:txBody>
      </p:sp>
      <p:sp>
        <p:nvSpPr>
          <p:cNvPr id="232458" name="object 14">
            <a:extLst>
              <a:ext uri="{FF2B5EF4-FFF2-40B4-BE49-F238E27FC236}">
                <a16:creationId xmlns:a16="http://schemas.microsoft.com/office/drawing/2014/main" id="{CFFF071B-6116-A47E-1189-7590DF096BEC}"/>
              </a:ext>
            </a:extLst>
          </p:cNvPr>
          <p:cNvSpPr txBox="1">
            <a:spLocks noChangeArrowheads="1"/>
          </p:cNvSpPr>
          <p:nvPr/>
        </p:nvSpPr>
        <p:spPr bwMode="auto">
          <a:xfrm>
            <a:off x="1731963" y="3732213"/>
            <a:ext cx="1563687" cy="157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1239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888"/>
              </a:spcBef>
              <a:buClrTx/>
              <a:buSzTx/>
              <a:buFontTx/>
              <a:buNone/>
            </a:pPr>
            <a:r>
              <a:rPr lang="zh-TW" altLang="zh-TW" sz="1300">
                <a:latin typeface="SimSun" panose="02010600030101010101" pitchFamily="2" charset="-122"/>
                <a:ea typeface="SimSun" panose="02010600030101010101" pitchFamily="2" charset="-122"/>
              </a:rPr>
              <a:t>臺中：文華高中</a:t>
            </a:r>
          </a:p>
          <a:p>
            <a:pPr>
              <a:lnSpc>
                <a:spcPct val="150000"/>
              </a:lnSpc>
              <a:spcBef>
                <a:spcPct val="0"/>
              </a:spcBef>
              <a:buClrTx/>
              <a:buSzTx/>
              <a:buFontTx/>
              <a:buNone/>
            </a:pPr>
            <a:r>
              <a:rPr lang="zh-TW" altLang="zh-TW" sz="1300">
                <a:latin typeface="SimSun" panose="02010600030101010101" pitchFamily="2" charset="-122"/>
                <a:ea typeface="SimSun" panose="02010600030101010101" pitchFamily="2" charset="-122"/>
              </a:rPr>
              <a:t>彰化：彰化藝術高中*嘉義：嘉義女中</a:t>
            </a:r>
          </a:p>
          <a:p>
            <a:pPr>
              <a:lnSpc>
                <a:spcPts val="2425"/>
              </a:lnSpc>
              <a:spcBef>
                <a:spcPts val="75"/>
              </a:spcBef>
              <a:buClrTx/>
              <a:buSzTx/>
              <a:buFontTx/>
              <a:buNone/>
            </a:pPr>
            <a:r>
              <a:rPr lang="zh-TW" altLang="zh-TW" sz="1300">
                <a:latin typeface="SimSun" panose="02010600030101010101" pitchFamily="2" charset="-122"/>
                <a:ea typeface="SimSun" panose="02010600030101010101" pitchFamily="2" charset="-122"/>
              </a:rPr>
              <a:t>臺南：家齊高中高雄：左營高中</a:t>
            </a:r>
          </a:p>
        </p:txBody>
      </p:sp>
      <p:grpSp>
        <p:nvGrpSpPr>
          <p:cNvPr id="232459" name="object 15">
            <a:extLst>
              <a:ext uri="{FF2B5EF4-FFF2-40B4-BE49-F238E27FC236}">
                <a16:creationId xmlns:a16="http://schemas.microsoft.com/office/drawing/2014/main" id="{29BB7D86-1C20-1549-C9F5-45857D0DB5F0}"/>
              </a:ext>
            </a:extLst>
          </p:cNvPr>
          <p:cNvGrpSpPr>
            <a:grpSpLocks/>
          </p:cNvGrpSpPr>
          <p:nvPr/>
        </p:nvGrpSpPr>
        <p:grpSpPr bwMode="auto">
          <a:xfrm>
            <a:off x="5873750" y="4679950"/>
            <a:ext cx="895350" cy="458788"/>
            <a:chOff x="7831073" y="5097526"/>
            <a:chExt cx="1193800" cy="611505"/>
          </a:xfrm>
        </p:grpSpPr>
        <p:sp>
          <p:nvSpPr>
            <p:cNvPr id="232465" name="object 16">
              <a:extLst>
                <a:ext uri="{FF2B5EF4-FFF2-40B4-BE49-F238E27FC236}">
                  <a16:creationId xmlns:a16="http://schemas.microsoft.com/office/drawing/2014/main" id="{59C10EEA-E37C-4E49-1288-33FEAFD81184}"/>
                </a:ext>
              </a:extLst>
            </p:cNvPr>
            <p:cNvSpPr>
              <a:spLocks/>
            </p:cNvSpPr>
            <p:nvPr/>
          </p:nvSpPr>
          <p:spPr bwMode="auto">
            <a:xfrm>
              <a:off x="7837423" y="5103876"/>
              <a:ext cx="1181100" cy="598805"/>
            </a:xfrm>
            <a:custGeom>
              <a:avLst/>
              <a:gdLst>
                <a:gd name="T0" fmla="*/ 1081404 w 1181100"/>
                <a:gd name="T1" fmla="*/ 0 h 598804"/>
                <a:gd name="T2" fmla="*/ 99822 w 1181100"/>
                <a:gd name="T3" fmla="*/ 0 h 598804"/>
                <a:gd name="T4" fmla="*/ 60971 w 1181100"/>
                <a:gd name="T5" fmla="*/ 7826 h 598804"/>
                <a:gd name="T6" fmla="*/ 29241 w 1181100"/>
                <a:gd name="T7" fmla="*/ 29178 h 598804"/>
                <a:gd name="T8" fmla="*/ 7846 w 1181100"/>
                <a:gd name="T9" fmla="*/ 60864 h 598804"/>
                <a:gd name="T10" fmla="*/ 0 w 1181100"/>
                <a:gd name="T11" fmla="*/ 99694 h 598804"/>
                <a:gd name="T12" fmla="*/ 0 w 1181100"/>
                <a:gd name="T13" fmla="*/ 498704 h 598804"/>
                <a:gd name="T14" fmla="*/ 7846 w 1181100"/>
                <a:gd name="T15" fmla="*/ 537531 h 598804"/>
                <a:gd name="T16" fmla="*/ 29241 w 1181100"/>
                <a:gd name="T17" fmla="*/ 569236 h 598804"/>
                <a:gd name="T18" fmla="*/ 60971 w 1181100"/>
                <a:gd name="T19" fmla="*/ 590612 h 598804"/>
                <a:gd name="T20" fmla="*/ 99822 w 1181100"/>
                <a:gd name="T21" fmla="*/ 598450 h 598804"/>
                <a:gd name="T22" fmla="*/ 1081404 w 1181100"/>
                <a:gd name="T23" fmla="*/ 598450 h 598804"/>
                <a:gd name="T24" fmla="*/ 1120235 w 1181100"/>
                <a:gd name="T25" fmla="*/ 590612 h 598804"/>
                <a:gd name="T26" fmla="*/ 1151921 w 1181100"/>
                <a:gd name="T27" fmla="*/ 569236 h 598804"/>
                <a:gd name="T28" fmla="*/ 1173273 w 1181100"/>
                <a:gd name="T29" fmla="*/ 537531 h 598804"/>
                <a:gd name="T30" fmla="*/ 1181100 w 1181100"/>
                <a:gd name="T31" fmla="*/ 498704 h 598804"/>
                <a:gd name="T32" fmla="*/ 1181100 w 1181100"/>
                <a:gd name="T33" fmla="*/ 99694 h 598804"/>
                <a:gd name="T34" fmla="*/ 1173273 w 1181100"/>
                <a:gd name="T35" fmla="*/ 60864 h 598804"/>
                <a:gd name="T36" fmla="*/ 1151921 w 1181100"/>
                <a:gd name="T37" fmla="*/ 29178 h 598804"/>
                <a:gd name="T38" fmla="*/ 1120235 w 1181100"/>
                <a:gd name="T39" fmla="*/ 7826 h 598804"/>
                <a:gd name="T40" fmla="*/ 1081404 w 1181100"/>
                <a:gd name="T41" fmla="*/ 0 h 5988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81100" h="598804">
                  <a:moveTo>
                    <a:pt x="1081404" y="0"/>
                  </a:moveTo>
                  <a:lnTo>
                    <a:pt x="99822" y="0"/>
                  </a:lnTo>
                  <a:lnTo>
                    <a:pt x="60971" y="7826"/>
                  </a:lnTo>
                  <a:lnTo>
                    <a:pt x="29241" y="29178"/>
                  </a:lnTo>
                  <a:lnTo>
                    <a:pt x="7846" y="60864"/>
                  </a:lnTo>
                  <a:lnTo>
                    <a:pt x="0" y="99694"/>
                  </a:lnTo>
                  <a:lnTo>
                    <a:pt x="0" y="498678"/>
                  </a:lnTo>
                  <a:lnTo>
                    <a:pt x="7846" y="537505"/>
                  </a:lnTo>
                  <a:lnTo>
                    <a:pt x="29241" y="569210"/>
                  </a:lnTo>
                  <a:lnTo>
                    <a:pt x="60971" y="590586"/>
                  </a:lnTo>
                  <a:lnTo>
                    <a:pt x="99822" y="598424"/>
                  </a:lnTo>
                  <a:lnTo>
                    <a:pt x="1081404" y="598424"/>
                  </a:lnTo>
                  <a:lnTo>
                    <a:pt x="1120235" y="590586"/>
                  </a:lnTo>
                  <a:lnTo>
                    <a:pt x="1151921" y="569210"/>
                  </a:lnTo>
                  <a:lnTo>
                    <a:pt x="1173273" y="537505"/>
                  </a:lnTo>
                  <a:lnTo>
                    <a:pt x="1181100" y="498678"/>
                  </a:lnTo>
                  <a:lnTo>
                    <a:pt x="1181100" y="99694"/>
                  </a:lnTo>
                  <a:lnTo>
                    <a:pt x="1173273" y="60864"/>
                  </a:lnTo>
                  <a:lnTo>
                    <a:pt x="1151921" y="29178"/>
                  </a:lnTo>
                  <a:lnTo>
                    <a:pt x="1120235" y="7826"/>
                  </a:lnTo>
                  <a:lnTo>
                    <a:pt x="1081404" y="0"/>
                  </a:lnTo>
                  <a:close/>
                </a:path>
              </a:pathLst>
            </a:custGeom>
            <a:solidFill>
              <a:srgbClr val="C0DAD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32466" name="object 17">
              <a:extLst>
                <a:ext uri="{FF2B5EF4-FFF2-40B4-BE49-F238E27FC236}">
                  <a16:creationId xmlns:a16="http://schemas.microsoft.com/office/drawing/2014/main" id="{D1753665-5A72-10C0-BBDB-31B08515F1EF}"/>
                </a:ext>
              </a:extLst>
            </p:cNvPr>
            <p:cNvSpPr>
              <a:spLocks/>
            </p:cNvSpPr>
            <p:nvPr/>
          </p:nvSpPr>
          <p:spPr bwMode="auto">
            <a:xfrm>
              <a:off x="7837423" y="5103876"/>
              <a:ext cx="1181100" cy="598805"/>
            </a:xfrm>
            <a:custGeom>
              <a:avLst/>
              <a:gdLst>
                <a:gd name="T0" fmla="*/ 0 w 1181100"/>
                <a:gd name="T1" fmla="*/ 99694 h 598804"/>
                <a:gd name="T2" fmla="*/ 7846 w 1181100"/>
                <a:gd name="T3" fmla="*/ 60864 h 598804"/>
                <a:gd name="T4" fmla="*/ 29241 w 1181100"/>
                <a:gd name="T5" fmla="*/ 29178 h 598804"/>
                <a:gd name="T6" fmla="*/ 60971 w 1181100"/>
                <a:gd name="T7" fmla="*/ 7826 h 598804"/>
                <a:gd name="T8" fmla="*/ 99822 w 1181100"/>
                <a:gd name="T9" fmla="*/ 0 h 598804"/>
                <a:gd name="T10" fmla="*/ 1081404 w 1181100"/>
                <a:gd name="T11" fmla="*/ 0 h 598804"/>
                <a:gd name="T12" fmla="*/ 1120235 w 1181100"/>
                <a:gd name="T13" fmla="*/ 7826 h 598804"/>
                <a:gd name="T14" fmla="*/ 1151921 w 1181100"/>
                <a:gd name="T15" fmla="*/ 29178 h 598804"/>
                <a:gd name="T16" fmla="*/ 1173273 w 1181100"/>
                <a:gd name="T17" fmla="*/ 60864 h 598804"/>
                <a:gd name="T18" fmla="*/ 1181100 w 1181100"/>
                <a:gd name="T19" fmla="*/ 99694 h 598804"/>
                <a:gd name="T20" fmla="*/ 1181100 w 1181100"/>
                <a:gd name="T21" fmla="*/ 498704 h 598804"/>
                <a:gd name="T22" fmla="*/ 1173273 w 1181100"/>
                <a:gd name="T23" fmla="*/ 537531 h 598804"/>
                <a:gd name="T24" fmla="*/ 1151921 w 1181100"/>
                <a:gd name="T25" fmla="*/ 569236 h 598804"/>
                <a:gd name="T26" fmla="*/ 1120235 w 1181100"/>
                <a:gd name="T27" fmla="*/ 590612 h 598804"/>
                <a:gd name="T28" fmla="*/ 1081404 w 1181100"/>
                <a:gd name="T29" fmla="*/ 598450 h 598804"/>
                <a:gd name="T30" fmla="*/ 99822 w 1181100"/>
                <a:gd name="T31" fmla="*/ 598450 h 598804"/>
                <a:gd name="T32" fmla="*/ 60971 w 1181100"/>
                <a:gd name="T33" fmla="*/ 590612 h 598804"/>
                <a:gd name="T34" fmla="*/ 29241 w 1181100"/>
                <a:gd name="T35" fmla="*/ 569236 h 598804"/>
                <a:gd name="T36" fmla="*/ 7846 w 1181100"/>
                <a:gd name="T37" fmla="*/ 537531 h 598804"/>
                <a:gd name="T38" fmla="*/ 0 w 1181100"/>
                <a:gd name="T39" fmla="*/ 498704 h 598804"/>
                <a:gd name="T40" fmla="*/ 0 w 1181100"/>
                <a:gd name="T41" fmla="*/ 99694 h 598804"/>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81100" h="598804">
                  <a:moveTo>
                    <a:pt x="0" y="99694"/>
                  </a:moveTo>
                  <a:lnTo>
                    <a:pt x="7846" y="60864"/>
                  </a:lnTo>
                  <a:lnTo>
                    <a:pt x="29241" y="29178"/>
                  </a:lnTo>
                  <a:lnTo>
                    <a:pt x="60971" y="7826"/>
                  </a:lnTo>
                  <a:lnTo>
                    <a:pt x="99822" y="0"/>
                  </a:lnTo>
                  <a:lnTo>
                    <a:pt x="1081404" y="0"/>
                  </a:lnTo>
                  <a:lnTo>
                    <a:pt x="1120235" y="7826"/>
                  </a:lnTo>
                  <a:lnTo>
                    <a:pt x="1151921" y="29178"/>
                  </a:lnTo>
                  <a:lnTo>
                    <a:pt x="1173273" y="60864"/>
                  </a:lnTo>
                  <a:lnTo>
                    <a:pt x="1181100" y="99694"/>
                  </a:lnTo>
                  <a:lnTo>
                    <a:pt x="1181100" y="498678"/>
                  </a:lnTo>
                  <a:lnTo>
                    <a:pt x="1173273" y="537505"/>
                  </a:lnTo>
                  <a:lnTo>
                    <a:pt x="1151921" y="569210"/>
                  </a:lnTo>
                  <a:lnTo>
                    <a:pt x="1120235" y="590586"/>
                  </a:lnTo>
                  <a:lnTo>
                    <a:pt x="1081404" y="598424"/>
                  </a:lnTo>
                  <a:lnTo>
                    <a:pt x="99822" y="598424"/>
                  </a:lnTo>
                  <a:lnTo>
                    <a:pt x="60971" y="590586"/>
                  </a:lnTo>
                  <a:lnTo>
                    <a:pt x="29241" y="569210"/>
                  </a:lnTo>
                  <a:lnTo>
                    <a:pt x="7846" y="537505"/>
                  </a:lnTo>
                  <a:lnTo>
                    <a:pt x="0" y="498678"/>
                  </a:lnTo>
                  <a:lnTo>
                    <a:pt x="0" y="99694"/>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32460" name="object 18">
            <a:extLst>
              <a:ext uri="{FF2B5EF4-FFF2-40B4-BE49-F238E27FC236}">
                <a16:creationId xmlns:a16="http://schemas.microsoft.com/office/drawing/2014/main" id="{3AB0B2C1-FFBA-A259-97C3-C5FFCEA80910}"/>
              </a:ext>
            </a:extLst>
          </p:cNvPr>
          <p:cNvSpPr txBox="1">
            <a:spLocks noChangeArrowheads="1"/>
          </p:cNvSpPr>
          <p:nvPr/>
        </p:nvSpPr>
        <p:spPr bwMode="auto">
          <a:xfrm>
            <a:off x="6045200" y="4730750"/>
            <a:ext cx="1458913" cy="331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tabLst>
                <a:tab pos="7985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7985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7985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7985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7985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7985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7985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7985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79851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b="1">
                <a:latin typeface="Malgun Gothic" panose="020B0503020000020004" pitchFamily="34" charset="-127"/>
                <a:ea typeface="Malgun Gothic" panose="020B0503020000020004" pitchFamily="34" charset="-127"/>
              </a:rPr>
              <a:t>獨招	</a:t>
            </a:r>
            <a:r>
              <a:rPr lang="zh-TW" altLang="zh-TW" sz="1300">
                <a:latin typeface="SimSun" panose="02010600030101010101" pitchFamily="2" charset="-122"/>
                <a:ea typeface="SimSun" panose="02010600030101010101" pitchFamily="2" charset="-122"/>
              </a:rPr>
              <a:t>馬公高中</a:t>
            </a:r>
          </a:p>
        </p:txBody>
      </p:sp>
      <p:pic>
        <p:nvPicPr>
          <p:cNvPr id="232461" name="object 19">
            <a:extLst>
              <a:ext uri="{FF2B5EF4-FFF2-40B4-BE49-F238E27FC236}">
                <a16:creationId xmlns:a16="http://schemas.microsoft.com/office/drawing/2014/main" id="{C1C72D7D-8E20-8732-951D-02F4DFD5D5E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5150" y="1573213"/>
            <a:ext cx="3389313" cy="4351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2462" name="object 20">
            <a:extLst>
              <a:ext uri="{FF2B5EF4-FFF2-40B4-BE49-F238E27FC236}">
                <a16:creationId xmlns:a16="http://schemas.microsoft.com/office/drawing/2014/main" id="{63C8A588-F35F-72F3-7CFE-D745131F5CDA}"/>
              </a:ext>
            </a:extLst>
          </p:cNvPr>
          <p:cNvSpPr txBox="1">
            <a:spLocks noChangeArrowheads="1"/>
          </p:cNvSpPr>
          <p:nvPr/>
        </p:nvSpPr>
        <p:spPr bwMode="auto">
          <a:xfrm>
            <a:off x="1520825" y="5565775"/>
            <a:ext cx="1125538"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SimSun" panose="02010600030101010101" pitchFamily="2" charset="-122"/>
                <a:ea typeface="SimSun" panose="02010600030101010101" pitchFamily="2" charset="-122"/>
              </a:rPr>
              <a:t>*</a:t>
            </a:r>
            <a:r>
              <a:rPr lang="zh-TW" altLang="zh-TW" sz="1300">
                <a:solidFill>
                  <a:srgbClr val="FF0000"/>
                </a:solidFill>
                <a:latin typeface="SimSun" panose="02010600030101010101" pitchFamily="2" charset="-122"/>
                <a:ea typeface="SimSun" panose="02010600030101010101" pitchFamily="2" charset="-122"/>
              </a:rPr>
              <a:t>為藝術才能班</a:t>
            </a:r>
            <a:endParaRPr lang="zh-TW" altLang="zh-TW" sz="1300">
              <a:latin typeface="SimSun" panose="02010600030101010101" pitchFamily="2" charset="-122"/>
              <a:ea typeface="SimSun" panose="02010600030101010101" pitchFamily="2" charset="-122"/>
            </a:endParaRPr>
          </a:p>
        </p:txBody>
      </p:sp>
      <p:sp>
        <p:nvSpPr>
          <p:cNvPr id="21" name="object 21">
            <a:extLst>
              <a:ext uri="{FF2B5EF4-FFF2-40B4-BE49-F238E27FC236}">
                <a16:creationId xmlns:a16="http://schemas.microsoft.com/office/drawing/2014/main" id="{0EE66567-4845-28E6-B8EC-471F9F5C160F}"/>
              </a:ext>
            </a:extLst>
          </p:cNvPr>
          <p:cNvSpPr txBox="1"/>
          <p:nvPr/>
        </p:nvSpPr>
        <p:spPr>
          <a:xfrm>
            <a:off x="4548188" y="5726113"/>
            <a:ext cx="109537" cy="217487"/>
          </a:xfrm>
          <a:prstGeom prst="rect">
            <a:avLst/>
          </a:prstGeom>
        </p:spPr>
        <p:txBody>
          <a:bodyPr lIns="0" tIns="9525" rIns="0" bIns="0">
            <a:spAutoFit/>
          </a:bodyPr>
          <a:lstStyle/>
          <a:p>
            <a:pPr marL="9525">
              <a:spcBef>
                <a:spcPts val="75"/>
              </a:spcBef>
              <a:defRPr/>
            </a:pPr>
            <a:r>
              <a:rPr sz="1350" spc="-38" dirty="0">
                <a:latin typeface="Trebuchet MS"/>
                <a:cs typeface="Trebuchet MS"/>
              </a:rPr>
              <a:t>9</a:t>
            </a:r>
            <a:endParaRPr sz="1350">
              <a:latin typeface="Trebuchet MS"/>
              <a:cs typeface="Trebuchet MS"/>
            </a:endParaRPr>
          </a:p>
        </p:txBody>
      </p:sp>
      <p:sp>
        <p:nvSpPr>
          <p:cNvPr id="22" name="object 22">
            <a:extLst>
              <a:ext uri="{FF2B5EF4-FFF2-40B4-BE49-F238E27FC236}">
                <a16:creationId xmlns:a16="http://schemas.microsoft.com/office/drawing/2014/main" id="{AA68F27F-4719-F67C-4B45-F8156521650D}"/>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151</a:t>
            </a:r>
            <a:endParaRPr sz="1050">
              <a:latin typeface="Trebuchet MS"/>
              <a:cs typeface="Trebuchet MS"/>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4" name="object 2">
            <a:extLst>
              <a:ext uri="{FF2B5EF4-FFF2-40B4-BE49-F238E27FC236}">
                <a16:creationId xmlns:a16="http://schemas.microsoft.com/office/drawing/2014/main" id="{2493CBD9-97AB-4156-F250-AFBEB9109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3" y="1144588"/>
            <a:ext cx="700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5" name="object 3">
            <a:extLst>
              <a:ext uri="{FF2B5EF4-FFF2-40B4-BE49-F238E27FC236}">
                <a16:creationId xmlns:a16="http://schemas.microsoft.com/office/drawing/2014/main" id="{4C342C6C-9FF1-FA17-F9DD-977250749F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563" y="1117600"/>
            <a:ext cx="6235700" cy="376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3476" name="object 4">
            <a:extLst>
              <a:ext uri="{FF2B5EF4-FFF2-40B4-BE49-F238E27FC236}">
                <a16:creationId xmlns:a16="http://schemas.microsoft.com/office/drawing/2014/main" id="{C75D05EA-FC6B-4C9F-B890-E209B593526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9638" y="1633538"/>
            <a:ext cx="7435850" cy="424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3477" name="object 5">
            <a:extLst>
              <a:ext uri="{FF2B5EF4-FFF2-40B4-BE49-F238E27FC236}">
                <a16:creationId xmlns:a16="http://schemas.microsoft.com/office/drawing/2014/main" id="{CDBD0C10-CC19-1F2C-33B9-C86AB04FA8F2}"/>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46E36B27-76EB-4A52-95A0-0463A9D66559}" type="slidenum">
              <a:rPr lang="zh-TW" altLang="zh-TW" sz="1000">
                <a:solidFill>
                  <a:schemeClr val="bg1"/>
                </a:solidFill>
                <a:latin typeface="Trebuchet MS" panose="020B0603020202020204" pitchFamily="34" charset="0"/>
              </a:rPr>
              <a:pPr>
                <a:spcBef>
                  <a:spcPts val="13"/>
                </a:spcBef>
                <a:buClrTx/>
                <a:buSzTx/>
                <a:buFontTx/>
                <a:buNone/>
              </a:pPr>
              <a:t>203</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8" name="object 2">
            <a:extLst>
              <a:ext uri="{FF2B5EF4-FFF2-40B4-BE49-F238E27FC236}">
                <a16:creationId xmlns:a16="http://schemas.microsoft.com/office/drawing/2014/main" id="{144897EE-6A28-2E1B-3983-E249FDCA8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0163" y="1217613"/>
            <a:ext cx="700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499" name="object 3">
            <a:extLst>
              <a:ext uri="{FF2B5EF4-FFF2-40B4-BE49-F238E27FC236}">
                <a16:creationId xmlns:a16="http://schemas.microsoft.com/office/drawing/2014/main" id="{06BC5170-1511-18FE-76B6-9B50DD00A1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3113" y="1192213"/>
            <a:ext cx="5816600"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0" name="object 4">
            <a:extLst>
              <a:ext uri="{FF2B5EF4-FFF2-40B4-BE49-F238E27FC236}">
                <a16:creationId xmlns:a16="http://schemas.microsoft.com/office/drawing/2014/main" id="{4FE2BF54-4403-4FC2-68FC-5115D1142BEA}"/>
              </a:ext>
            </a:extLst>
          </p:cNvPr>
          <p:cNvSpPr txBox="1">
            <a:spLocks noChangeArrowheads="1"/>
          </p:cNvSpPr>
          <p:nvPr/>
        </p:nvSpPr>
        <p:spPr bwMode="auto">
          <a:xfrm>
            <a:off x="993775" y="1955800"/>
            <a:ext cx="2420938" cy="9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265113" indent="-255588">
              <a:spcBef>
                <a:spcPct val="20000"/>
              </a:spcBef>
              <a:buClr>
                <a:schemeClr val="accent1"/>
              </a:buClr>
              <a:buSzPct val="50000"/>
              <a:buFont typeface="Wingdings 2" panose="05020102010507070707" pitchFamily="18" charset="2"/>
              <a:buChar char=""/>
              <a:tabLst>
                <a:tab pos="265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65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5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2100" b="1">
                <a:solidFill>
                  <a:srgbClr val="FF66CC"/>
                </a:solidFill>
                <a:latin typeface="微軟正黑體" panose="020B0604030504040204" pitchFamily="34" charset="-120"/>
                <a:ea typeface="微軟正黑體" panose="020B0604030504040204" pitchFamily="34" charset="-120"/>
              </a:rPr>
              <a:t>音樂班</a:t>
            </a:r>
            <a:r>
              <a:rPr lang="zh-TW" altLang="zh-TW" sz="2100">
                <a:latin typeface="微軟正黑體" panose="020B0604030504040204" pitchFamily="34" charset="-120"/>
                <a:ea typeface="微軟正黑體" panose="020B0604030504040204" pitchFamily="34" charset="-120"/>
              </a:rPr>
              <a:t>：</a:t>
            </a:r>
          </a:p>
          <a:p>
            <a:pPr>
              <a:spcBef>
                <a:spcPct val="0"/>
              </a:spcBef>
              <a:buClrTx/>
              <a:buSzTx/>
              <a:buFontTx/>
              <a:buNone/>
            </a:pPr>
            <a:r>
              <a:rPr lang="zh-TW" altLang="zh-TW" sz="1900">
                <a:latin typeface="微軟正黑體" panose="020B0604030504040204" pitchFamily="34" charset="-120"/>
                <a:ea typeface="微軟正黑體" panose="020B0604030504040204" pitchFamily="34" charset="-120"/>
              </a:rPr>
              <a:t>(北)桃園市武陵高中 (南)國立屏東女中</a:t>
            </a:r>
          </a:p>
        </p:txBody>
      </p:sp>
      <p:sp>
        <p:nvSpPr>
          <p:cNvPr id="234501" name="object 5">
            <a:extLst>
              <a:ext uri="{FF2B5EF4-FFF2-40B4-BE49-F238E27FC236}">
                <a16:creationId xmlns:a16="http://schemas.microsoft.com/office/drawing/2014/main" id="{EEE724E4-4108-BBBC-7AD9-8A21CF368906}"/>
              </a:ext>
            </a:extLst>
          </p:cNvPr>
          <p:cNvSpPr txBox="1">
            <a:spLocks noChangeArrowheads="1"/>
          </p:cNvSpPr>
          <p:nvPr/>
        </p:nvSpPr>
        <p:spPr bwMode="auto">
          <a:xfrm>
            <a:off x="3702050" y="2274888"/>
            <a:ext cx="1916113" cy="31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900">
                <a:latin typeface="微軟正黑體" panose="020B0604030504040204" pitchFamily="34" charset="-120"/>
                <a:ea typeface="微軟正黑體" panose="020B0604030504040204" pitchFamily="34" charset="-120"/>
              </a:rPr>
              <a:t>(中)國立嘉義高中</a:t>
            </a:r>
          </a:p>
        </p:txBody>
      </p:sp>
      <p:sp>
        <p:nvSpPr>
          <p:cNvPr id="234502" name="object 6">
            <a:extLst>
              <a:ext uri="{FF2B5EF4-FFF2-40B4-BE49-F238E27FC236}">
                <a16:creationId xmlns:a16="http://schemas.microsoft.com/office/drawing/2014/main" id="{11438B3D-CFE7-3E5D-5D1D-07FAA465C69D}"/>
              </a:ext>
            </a:extLst>
          </p:cNvPr>
          <p:cNvSpPr txBox="1">
            <a:spLocks noChangeArrowheads="1"/>
          </p:cNvSpPr>
          <p:nvPr/>
        </p:nvSpPr>
        <p:spPr bwMode="auto">
          <a:xfrm>
            <a:off x="993775" y="2870200"/>
            <a:ext cx="5305425"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265113" indent="-255588">
              <a:spcBef>
                <a:spcPct val="20000"/>
              </a:spcBef>
              <a:buClr>
                <a:schemeClr val="accent1"/>
              </a:buClr>
              <a:buSzPct val="50000"/>
              <a:buFont typeface="Wingdings 2" panose="05020102010507070707" pitchFamily="18" charset="2"/>
              <a:buChar char=""/>
              <a:tabLst>
                <a:tab pos="265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65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5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2100" b="1">
                <a:solidFill>
                  <a:srgbClr val="6F2FA0"/>
                </a:solidFill>
                <a:latin typeface="微軟正黑體" panose="020B0604030504040204" pitchFamily="34" charset="-120"/>
                <a:ea typeface="微軟正黑體" panose="020B0604030504040204" pitchFamily="34" charset="-120"/>
              </a:rPr>
              <a:t>美術班</a:t>
            </a:r>
            <a:r>
              <a:rPr lang="zh-TW" altLang="zh-TW" sz="2100">
                <a:latin typeface="微軟正黑體" panose="020B0604030504040204" pitchFamily="34" charset="-120"/>
                <a:ea typeface="微軟正黑體" panose="020B0604030504040204" pitchFamily="34" charset="-120"/>
              </a:rPr>
              <a:t>：</a:t>
            </a:r>
          </a:p>
          <a:p>
            <a:pPr>
              <a:spcBef>
                <a:spcPts val="13"/>
              </a:spcBef>
              <a:buClrTx/>
              <a:buSzTx/>
              <a:buFontTx/>
              <a:buNone/>
            </a:pPr>
            <a:r>
              <a:rPr lang="zh-TW" altLang="zh-TW" sz="1900">
                <a:latin typeface="微軟正黑體" panose="020B0604030504040204" pitchFamily="34" charset="-120"/>
                <a:ea typeface="微軟正黑體" panose="020B0604030504040204" pitchFamily="34" charset="-120"/>
              </a:rPr>
              <a:t>(北)國立基隆高中、(中)國立員林高中</a:t>
            </a:r>
          </a:p>
          <a:p>
            <a:pPr>
              <a:lnSpc>
                <a:spcPts val="2338"/>
              </a:lnSpc>
              <a:spcBef>
                <a:spcPct val="0"/>
              </a:spcBef>
              <a:buClrTx/>
              <a:buSzTx/>
              <a:buFontTx/>
              <a:buNone/>
            </a:pPr>
            <a:r>
              <a:rPr lang="zh-TW" altLang="zh-TW" sz="1900">
                <a:latin typeface="微軟正黑體" panose="020B0604030504040204" pitchFamily="34" charset="-120"/>
                <a:ea typeface="微軟正黑體" panose="020B0604030504040204" pitchFamily="34" charset="-120"/>
              </a:rPr>
              <a:t>(南)國立屏東高中、(桃)桃園市立陽明高中</a:t>
            </a:r>
          </a:p>
          <a:p>
            <a:pPr>
              <a:lnSpc>
                <a:spcPts val="2513"/>
              </a:lnSpc>
              <a:spcBef>
                <a:spcPct val="0"/>
              </a:spcBef>
              <a:buClrTx/>
              <a:buSzTx/>
              <a:buFont typeface="Wingdings" panose="05000000000000000000" pitchFamily="2" charset="2"/>
              <a:buChar char=""/>
            </a:pPr>
            <a:r>
              <a:rPr lang="zh-TW" altLang="zh-TW" sz="2100" b="1">
                <a:solidFill>
                  <a:srgbClr val="FC2104"/>
                </a:solidFill>
                <a:latin typeface="微軟正黑體" panose="020B0604030504040204" pitchFamily="34" charset="-120"/>
                <a:ea typeface="微軟正黑體" panose="020B0604030504040204" pitchFamily="34" charset="-120"/>
              </a:rPr>
              <a:t>舞蹈班</a:t>
            </a:r>
            <a:r>
              <a:rPr lang="zh-TW" altLang="zh-TW" sz="2100">
                <a:latin typeface="微軟正黑體" panose="020B0604030504040204" pitchFamily="34" charset="-120"/>
                <a:ea typeface="微軟正黑體" panose="020B0604030504040204" pitchFamily="34" charset="-120"/>
              </a:rPr>
              <a:t>：</a:t>
            </a:r>
          </a:p>
          <a:p>
            <a:pPr>
              <a:lnSpc>
                <a:spcPts val="2338"/>
              </a:lnSpc>
              <a:spcBef>
                <a:spcPts val="13"/>
              </a:spcBef>
              <a:buClrTx/>
              <a:buSzTx/>
              <a:buFontTx/>
              <a:buNone/>
            </a:pPr>
            <a:r>
              <a:rPr lang="zh-TW" altLang="zh-TW" sz="1900">
                <a:latin typeface="微軟正黑體" panose="020B0604030504040204" pitchFamily="34" charset="-120"/>
                <a:ea typeface="微軟正黑體" panose="020B0604030504040204" pitchFamily="34" charset="-120"/>
              </a:rPr>
              <a:t>(北)國立蘭陽女中、(南)高雄市立左營高中</a:t>
            </a:r>
          </a:p>
          <a:p>
            <a:pPr>
              <a:lnSpc>
                <a:spcPts val="2513"/>
              </a:lnSpc>
              <a:spcBef>
                <a:spcPct val="0"/>
              </a:spcBef>
              <a:buClrTx/>
              <a:buSzTx/>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獨招學校</a:t>
            </a:r>
            <a:r>
              <a:rPr lang="zh-TW" altLang="zh-TW" sz="2100">
                <a:latin typeface="微軟正黑體" panose="020B0604030504040204" pitchFamily="34" charset="-120"/>
                <a:ea typeface="微軟正黑體" panose="020B0604030504040204" pitchFamily="34" charset="-120"/>
              </a:rPr>
              <a:t>：</a:t>
            </a:r>
          </a:p>
          <a:p>
            <a:pPr>
              <a:spcBef>
                <a:spcPct val="0"/>
              </a:spcBef>
              <a:buClrTx/>
              <a:buSzTx/>
              <a:buFontTx/>
              <a:buNone/>
            </a:pPr>
            <a:r>
              <a:rPr lang="zh-TW" altLang="zh-TW" sz="1900">
                <a:latin typeface="微軟正黑體" panose="020B0604030504040204" pitchFamily="34" charset="-120"/>
                <a:ea typeface="微軟正黑體" panose="020B0604030504040204" pitchFamily="34" charset="-120"/>
              </a:rPr>
              <a:t>國立馬公高中(音、美、舞)、國立臺東女中(美)國立花蓮女中(美)、彰化成功高中(音)</a:t>
            </a:r>
          </a:p>
        </p:txBody>
      </p:sp>
      <p:pic>
        <p:nvPicPr>
          <p:cNvPr id="234503" name="object 7">
            <a:extLst>
              <a:ext uri="{FF2B5EF4-FFF2-40B4-BE49-F238E27FC236}">
                <a16:creationId xmlns:a16="http://schemas.microsoft.com/office/drawing/2014/main" id="{754A9BC0-B241-7077-9ED3-0BA739DAC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94538" y="2181225"/>
            <a:ext cx="784225"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4504" name="object 8">
            <a:extLst>
              <a:ext uri="{FF2B5EF4-FFF2-40B4-BE49-F238E27FC236}">
                <a16:creationId xmlns:a16="http://schemas.microsoft.com/office/drawing/2014/main" id="{2392E3C7-245B-14E5-F4BD-4FF2E3185AE0}"/>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C28E226B-460C-4D81-AB10-0638A4DE33F1}" type="slidenum">
              <a:rPr lang="zh-TW" altLang="zh-TW" sz="1000">
                <a:solidFill>
                  <a:schemeClr val="bg1"/>
                </a:solidFill>
                <a:latin typeface="Trebuchet MS" panose="020B0603020202020204" pitchFamily="34" charset="0"/>
              </a:rPr>
              <a:pPr>
                <a:spcBef>
                  <a:spcPts val="13"/>
                </a:spcBef>
                <a:buClrTx/>
                <a:buSzTx/>
                <a:buFontTx/>
                <a:buNone/>
              </a:pPr>
              <a:t>204</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2" name="object 2">
            <a:extLst>
              <a:ext uri="{FF2B5EF4-FFF2-40B4-BE49-F238E27FC236}">
                <a16:creationId xmlns:a16="http://schemas.microsoft.com/office/drawing/2014/main" id="{B47E4E7E-FEEC-DB0D-BA8D-404B157177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22375" y="1138238"/>
            <a:ext cx="665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3" name="object 3">
            <a:extLst>
              <a:ext uri="{FF2B5EF4-FFF2-40B4-BE49-F238E27FC236}">
                <a16:creationId xmlns:a16="http://schemas.microsoft.com/office/drawing/2014/main" id="{40534F42-04AA-E298-6048-30F33D2760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7225" y="1112838"/>
            <a:ext cx="594995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4" name="object 4">
            <a:extLst>
              <a:ext uri="{FF2B5EF4-FFF2-40B4-BE49-F238E27FC236}">
                <a16:creationId xmlns:a16="http://schemas.microsoft.com/office/drawing/2014/main" id="{B37FF3A0-33A5-C117-71C5-141A3D6DE61C}"/>
              </a:ext>
            </a:extLst>
          </p:cNvPr>
          <p:cNvSpPr txBox="1">
            <a:spLocks noChangeArrowheads="1"/>
          </p:cNvSpPr>
          <p:nvPr/>
        </p:nvSpPr>
        <p:spPr bwMode="auto">
          <a:xfrm>
            <a:off x="2728913" y="2200275"/>
            <a:ext cx="5721350" cy="287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79388" indent="-171450">
              <a:spcBef>
                <a:spcPct val="20000"/>
              </a:spcBef>
              <a:buClr>
                <a:schemeClr val="accent1"/>
              </a:buClr>
              <a:buSzPct val="50000"/>
              <a:buFont typeface="Wingdings 2" panose="05020102010507070707" pitchFamily="18" charset="2"/>
              <a:buChar char=""/>
              <a:tabLst>
                <a:tab pos="17938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7938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7938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7938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Pct val="96000"/>
              <a:buFont typeface="Wingdings" panose="05000000000000000000" pitchFamily="2" charset="2"/>
              <a:buChar char=""/>
            </a:pPr>
            <a:r>
              <a:rPr lang="zh-TW" altLang="zh-TW" sz="1800">
                <a:latin typeface="微軟正黑體" panose="020B0604030504040204" pitchFamily="34" charset="-120"/>
                <a:ea typeface="微軟正黑體" panose="020B0604030504040204" pitchFamily="34" charset="-120"/>
              </a:rPr>
              <a:t>線上報名，</a:t>
            </a:r>
            <a:r>
              <a:rPr lang="zh-TW" altLang="zh-TW" sz="1800">
                <a:solidFill>
                  <a:srgbClr val="FF0000"/>
                </a:solidFill>
                <a:latin typeface="微軟正黑體" panose="020B0604030504040204" pitchFamily="34" charset="-120"/>
                <a:ea typeface="微軟正黑體" panose="020B0604030504040204" pitchFamily="34" charset="-120"/>
              </a:rPr>
              <a:t>應屆生由學校集體送件</a:t>
            </a:r>
            <a:r>
              <a:rPr lang="zh-TW" altLang="zh-TW" sz="1800">
                <a:latin typeface="微軟正黑體" panose="020B0604030504040204" pitchFamily="34" charset="-120"/>
                <a:ea typeface="微軟正黑體" panose="020B0604030504040204" pitchFamily="34" charset="-120"/>
              </a:rPr>
              <a:t>：</a:t>
            </a:r>
            <a:r>
              <a:rPr lang="zh-TW" altLang="zh-TW" sz="1800">
                <a:latin typeface="Trebuchet MS" panose="020B0603020202020204" pitchFamily="34" charset="0"/>
              </a:rPr>
              <a:t>114</a:t>
            </a:r>
            <a:r>
              <a:rPr lang="zh-TW" altLang="zh-TW" sz="1800">
                <a:latin typeface="微軟正黑體" panose="020B0604030504040204" pitchFamily="34" charset="-120"/>
                <a:ea typeface="微軟正黑體" panose="020B0604030504040204" pitchFamily="34" charset="-120"/>
              </a:rPr>
              <a:t>年</a:t>
            </a:r>
            <a:r>
              <a:rPr lang="zh-TW" altLang="zh-TW" sz="1800">
                <a:latin typeface="Trebuchet MS" panose="020B0603020202020204" pitchFamily="34" charset="0"/>
              </a:rPr>
              <a:t>3</a:t>
            </a:r>
            <a:r>
              <a:rPr lang="zh-TW" altLang="zh-TW" sz="1800">
                <a:latin typeface="微軟正黑體" panose="020B0604030504040204" pitchFamily="34" charset="-120"/>
                <a:ea typeface="微軟正黑體" panose="020B0604030504040204" pitchFamily="34" charset="-120"/>
              </a:rPr>
              <a:t>月</a:t>
            </a:r>
            <a:r>
              <a:rPr lang="zh-TW" altLang="zh-TW" sz="1800">
                <a:latin typeface="Trebuchet MS" panose="020B0603020202020204" pitchFamily="34" charset="0"/>
              </a:rPr>
              <a:t>17</a:t>
            </a:r>
            <a:r>
              <a:rPr lang="zh-TW" altLang="zh-TW" sz="1800">
                <a:latin typeface="微軟正黑體" panose="020B0604030504040204" pitchFamily="34" charset="-120"/>
                <a:ea typeface="微軟正黑體" panose="020B0604030504040204" pitchFamily="34" charset="-120"/>
              </a:rPr>
              <a:t>～</a:t>
            </a:r>
            <a:r>
              <a:rPr lang="zh-TW" altLang="zh-TW" sz="1800">
                <a:latin typeface="Trebuchet MS" panose="020B0603020202020204" pitchFamily="34" charset="0"/>
              </a:rPr>
              <a:t>24</a:t>
            </a:r>
            <a:r>
              <a:rPr lang="zh-TW" altLang="zh-TW" sz="1800">
                <a:latin typeface="微軟正黑體" panose="020B0604030504040204" pitchFamily="34" charset="-120"/>
                <a:ea typeface="微軟正黑體" panose="020B0604030504040204" pitchFamily="34" charset="-120"/>
              </a:rPr>
              <a:t>日</a:t>
            </a:r>
          </a:p>
        </p:txBody>
      </p:sp>
      <p:sp>
        <p:nvSpPr>
          <p:cNvPr id="235525" name="object 5">
            <a:extLst>
              <a:ext uri="{FF2B5EF4-FFF2-40B4-BE49-F238E27FC236}">
                <a16:creationId xmlns:a16="http://schemas.microsoft.com/office/drawing/2014/main" id="{23922087-A423-76A7-DFE4-AAA040BA6237}"/>
              </a:ext>
            </a:extLst>
          </p:cNvPr>
          <p:cNvSpPr txBox="1">
            <a:spLocks noChangeArrowheads="1"/>
          </p:cNvSpPr>
          <p:nvPr/>
        </p:nvSpPr>
        <p:spPr bwMode="auto">
          <a:xfrm>
            <a:off x="2728913" y="2955925"/>
            <a:ext cx="599122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265113" indent="-255588">
              <a:spcBef>
                <a:spcPct val="20000"/>
              </a:spcBef>
              <a:buClr>
                <a:schemeClr val="accent1"/>
              </a:buClr>
              <a:buSzPct val="50000"/>
              <a:buFont typeface="Wingdings 2" panose="05020102010507070707" pitchFamily="18" charset="2"/>
              <a:buChar char=""/>
              <a:tabLst>
                <a:tab pos="265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65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5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1800">
                <a:latin typeface="微軟正黑體" panose="020B0604030504040204" pitchFamily="34" charset="-120"/>
                <a:ea typeface="微軟正黑體" panose="020B0604030504040204" pitchFamily="34" charset="-120"/>
              </a:rPr>
              <a:t>由各類各區主委學校將競賽表現資料送該區鑑輔會鑑定。</a:t>
            </a:r>
          </a:p>
        </p:txBody>
      </p:sp>
      <p:sp>
        <p:nvSpPr>
          <p:cNvPr id="235526" name="object 6">
            <a:extLst>
              <a:ext uri="{FF2B5EF4-FFF2-40B4-BE49-F238E27FC236}">
                <a16:creationId xmlns:a16="http://schemas.microsoft.com/office/drawing/2014/main" id="{2E029F61-6A55-4F94-BB18-41E7E3485AFE}"/>
              </a:ext>
            </a:extLst>
          </p:cNvPr>
          <p:cNvSpPr txBox="1">
            <a:spLocks noChangeArrowheads="1"/>
          </p:cNvSpPr>
          <p:nvPr/>
        </p:nvSpPr>
        <p:spPr bwMode="auto">
          <a:xfrm>
            <a:off x="2728913" y="3846513"/>
            <a:ext cx="5026025" cy="167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223838" indent="-214313">
              <a:spcBef>
                <a:spcPct val="20000"/>
              </a:spcBef>
              <a:buClr>
                <a:schemeClr val="accent1"/>
              </a:buClr>
              <a:buSzPct val="50000"/>
              <a:buFont typeface="Wingdings 2" panose="05020102010507070707" pitchFamily="18" charset="2"/>
              <a:buChar char=""/>
              <a:tabLst>
                <a:tab pos="223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23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23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1800">
                <a:latin typeface="微軟正黑體" panose="020B0604030504040204" pitchFamily="34" charset="-120"/>
                <a:ea typeface="微軟正黑體" panose="020B0604030504040204" pitchFamily="34" charset="-120"/>
              </a:rPr>
              <a:t>［音樂、舞蹈］放榜：114年4月2日</a:t>
            </a:r>
          </a:p>
          <a:p>
            <a:pPr>
              <a:spcBef>
                <a:spcPct val="0"/>
              </a:spcBef>
              <a:buClrTx/>
              <a:buSzTx/>
              <a:buFontTx/>
              <a:buNone/>
            </a:pPr>
            <a:r>
              <a:rPr lang="zh-TW" altLang="zh-TW" sz="1800">
                <a:latin typeface="微軟正黑體" panose="020B0604030504040204" pitchFamily="34" charset="-120"/>
                <a:ea typeface="微軟正黑體" panose="020B0604030504040204" pitchFamily="34" charset="-120"/>
              </a:rPr>
              <a:t>報到：114年4月8日</a:t>
            </a:r>
          </a:p>
          <a:p>
            <a:pPr>
              <a:spcBef>
                <a:spcPct val="0"/>
              </a:spcBef>
              <a:buClrTx/>
              <a:buSzTx/>
              <a:buFontTx/>
              <a:buNone/>
            </a:pPr>
            <a:r>
              <a:rPr lang="zh-TW" altLang="zh-TW" sz="1800">
                <a:latin typeface="微軟正黑體" panose="020B0604030504040204" pitchFamily="34" charset="-120"/>
                <a:ea typeface="微軟正黑體" panose="020B0604030504040204" pitchFamily="34" charset="-120"/>
              </a:rPr>
              <a:t>報到後聲明放棄：114年4月9日</a:t>
            </a:r>
          </a:p>
          <a:p>
            <a:pPr>
              <a:spcBef>
                <a:spcPct val="0"/>
              </a:spcBef>
              <a:buClrTx/>
              <a:buSzTx/>
              <a:buFont typeface="Wingdings" panose="05000000000000000000" pitchFamily="2" charset="2"/>
              <a:buChar char=""/>
            </a:pPr>
            <a:r>
              <a:rPr lang="zh-TW" altLang="zh-TW" sz="1800">
                <a:latin typeface="微軟正黑體" panose="020B0604030504040204" pitchFamily="34" charset="-120"/>
                <a:ea typeface="微軟正黑體" panose="020B0604030504040204" pitchFamily="34" charset="-120"/>
              </a:rPr>
              <a:t>［美術］放榜：114年4月8日</a:t>
            </a:r>
          </a:p>
          <a:p>
            <a:pPr>
              <a:spcBef>
                <a:spcPct val="0"/>
              </a:spcBef>
              <a:buClrTx/>
              <a:buSzTx/>
              <a:buFontTx/>
              <a:buNone/>
            </a:pPr>
            <a:r>
              <a:rPr lang="zh-TW" altLang="zh-TW" sz="1800">
                <a:latin typeface="微軟正黑體" panose="020B0604030504040204" pitchFamily="34" charset="-120"/>
                <a:ea typeface="微軟正黑體" panose="020B0604030504040204" pitchFamily="34" charset="-120"/>
              </a:rPr>
              <a:t>報到：114年4月15日</a:t>
            </a:r>
          </a:p>
          <a:p>
            <a:pPr>
              <a:spcBef>
                <a:spcPct val="0"/>
              </a:spcBef>
              <a:buClrTx/>
              <a:buSzTx/>
              <a:buFontTx/>
              <a:buNone/>
            </a:pPr>
            <a:r>
              <a:rPr lang="zh-TW" altLang="zh-TW" sz="1800">
                <a:latin typeface="微軟正黑體" panose="020B0604030504040204" pitchFamily="34" charset="-120"/>
                <a:ea typeface="微軟正黑體" panose="020B0604030504040204" pitchFamily="34" charset="-120"/>
              </a:rPr>
              <a:t>報到後聲明放棄：114年4月16日</a:t>
            </a:r>
          </a:p>
        </p:txBody>
      </p:sp>
      <p:grpSp>
        <p:nvGrpSpPr>
          <p:cNvPr id="235527" name="object 7">
            <a:extLst>
              <a:ext uri="{FF2B5EF4-FFF2-40B4-BE49-F238E27FC236}">
                <a16:creationId xmlns:a16="http://schemas.microsoft.com/office/drawing/2014/main" id="{5A68C430-8CEF-8818-EC06-6D318E9B22A2}"/>
              </a:ext>
            </a:extLst>
          </p:cNvPr>
          <p:cNvGrpSpPr>
            <a:grpSpLocks/>
          </p:cNvGrpSpPr>
          <p:nvPr/>
        </p:nvGrpSpPr>
        <p:grpSpPr bwMode="auto">
          <a:xfrm>
            <a:off x="511175" y="1971675"/>
            <a:ext cx="2157413" cy="3997325"/>
            <a:chOff x="681316" y="1485894"/>
            <a:chExt cx="2877820" cy="5329555"/>
          </a:xfrm>
        </p:grpSpPr>
        <p:pic>
          <p:nvPicPr>
            <p:cNvPr id="235535" name="object 8">
              <a:extLst>
                <a:ext uri="{FF2B5EF4-FFF2-40B4-BE49-F238E27FC236}">
                  <a16:creationId xmlns:a16="http://schemas.microsoft.com/office/drawing/2014/main" id="{E7DDF80C-E7FE-97C2-567E-B66A97E97D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144" y="1485894"/>
              <a:ext cx="1170432" cy="532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36" name="object 9">
              <a:extLst>
                <a:ext uri="{FF2B5EF4-FFF2-40B4-BE49-F238E27FC236}">
                  <a16:creationId xmlns:a16="http://schemas.microsoft.com/office/drawing/2014/main" id="{3FB7A539-1FF3-02BC-C7B7-3A66F76F7CB1}"/>
                </a:ext>
              </a:extLst>
            </p:cNvPr>
            <p:cNvSpPr>
              <a:spLocks/>
            </p:cNvSpPr>
            <p:nvPr/>
          </p:nvSpPr>
          <p:spPr bwMode="auto">
            <a:xfrm>
              <a:off x="1155890" y="1498981"/>
              <a:ext cx="1109345" cy="5254625"/>
            </a:xfrm>
            <a:custGeom>
              <a:avLst/>
              <a:gdLst>
                <a:gd name="T0" fmla="*/ 831786 w 1109345"/>
                <a:gd name="T1" fmla="*/ 0 h 5254625"/>
                <a:gd name="T2" fmla="*/ 277304 w 1109345"/>
                <a:gd name="T3" fmla="*/ 0 h 5254625"/>
                <a:gd name="T4" fmla="*/ 277304 w 1109345"/>
                <a:gd name="T5" fmla="*/ 4699596 h 5254625"/>
                <a:gd name="T6" fmla="*/ 0 w 1109345"/>
                <a:gd name="T7" fmla="*/ 4699596 h 5254625"/>
                <a:gd name="T8" fmla="*/ 554545 w 1109345"/>
                <a:gd name="T9" fmla="*/ 5254120 h 5254625"/>
                <a:gd name="T10" fmla="*/ 1109027 w 1109345"/>
                <a:gd name="T11" fmla="*/ 4699596 h 5254625"/>
                <a:gd name="T12" fmla="*/ 831786 w 1109345"/>
                <a:gd name="T13" fmla="*/ 4699596 h 5254625"/>
                <a:gd name="T14" fmla="*/ 831786 w 1109345"/>
                <a:gd name="T15" fmla="*/ 0 h 525462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09345" h="5254625">
                  <a:moveTo>
                    <a:pt x="831786" y="0"/>
                  </a:moveTo>
                  <a:lnTo>
                    <a:pt x="277304" y="0"/>
                  </a:lnTo>
                  <a:lnTo>
                    <a:pt x="277304" y="4699596"/>
                  </a:lnTo>
                  <a:lnTo>
                    <a:pt x="0" y="4699596"/>
                  </a:lnTo>
                  <a:lnTo>
                    <a:pt x="554545" y="5254120"/>
                  </a:lnTo>
                  <a:lnTo>
                    <a:pt x="1109027" y="4699596"/>
                  </a:lnTo>
                  <a:lnTo>
                    <a:pt x="831786" y="4699596"/>
                  </a:lnTo>
                  <a:lnTo>
                    <a:pt x="831786" y="0"/>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pic>
          <p:nvPicPr>
            <p:cNvPr id="235537" name="object 10">
              <a:extLst>
                <a:ext uri="{FF2B5EF4-FFF2-40B4-BE49-F238E27FC236}">
                  <a16:creationId xmlns:a16="http://schemas.microsoft.com/office/drawing/2014/main" id="{E8B86938-4779-CA0E-0E22-03679958EBF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316" y="1745234"/>
              <a:ext cx="2877731" cy="651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35528" name="object 11">
            <a:extLst>
              <a:ext uri="{FF2B5EF4-FFF2-40B4-BE49-F238E27FC236}">
                <a16:creationId xmlns:a16="http://schemas.microsoft.com/office/drawing/2014/main" id="{503F3CC3-1583-44F4-EE02-73E19E00FDB2}"/>
              </a:ext>
            </a:extLst>
          </p:cNvPr>
          <p:cNvSpPr txBox="1">
            <a:spLocks noChangeArrowheads="1"/>
          </p:cNvSpPr>
          <p:nvPr/>
        </p:nvSpPr>
        <p:spPr bwMode="auto">
          <a:xfrm>
            <a:off x="660400" y="2281238"/>
            <a:ext cx="17367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b="1">
                <a:solidFill>
                  <a:srgbClr val="FFFFFF"/>
                </a:solidFill>
                <a:latin typeface="微軟正黑體" panose="020B0604030504040204" pitchFamily="34" charset="-120"/>
                <a:ea typeface="微軟正黑體" panose="020B0604030504040204" pitchFamily="34" charset="-120"/>
              </a:rPr>
              <a:t>第一階段：報名作業</a:t>
            </a:r>
            <a:endParaRPr lang="zh-TW" altLang="zh-TW" sz="1500">
              <a:latin typeface="微軟正黑體" panose="020B0604030504040204" pitchFamily="34" charset="-120"/>
              <a:ea typeface="微軟正黑體" panose="020B0604030504040204" pitchFamily="34" charset="-120"/>
            </a:endParaRPr>
          </a:p>
        </p:txBody>
      </p:sp>
      <p:pic>
        <p:nvPicPr>
          <p:cNvPr id="235529" name="object 12">
            <a:extLst>
              <a:ext uri="{FF2B5EF4-FFF2-40B4-BE49-F238E27FC236}">
                <a16:creationId xmlns:a16="http://schemas.microsoft.com/office/drawing/2014/main" id="{4A7962A9-31C7-3B01-CB18-51F3EA6CE2C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175" y="2981325"/>
            <a:ext cx="21574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30" name="object 13">
            <a:extLst>
              <a:ext uri="{FF2B5EF4-FFF2-40B4-BE49-F238E27FC236}">
                <a16:creationId xmlns:a16="http://schemas.microsoft.com/office/drawing/2014/main" id="{A24BF9EA-A025-03CC-7E94-E6363CE30257}"/>
              </a:ext>
            </a:extLst>
          </p:cNvPr>
          <p:cNvSpPr txBox="1">
            <a:spLocks noChangeArrowheads="1"/>
          </p:cNvSpPr>
          <p:nvPr/>
        </p:nvSpPr>
        <p:spPr bwMode="auto">
          <a:xfrm>
            <a:off x="660400" y="3097213"/>
            <a:ext cx="17367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b="1">
                <a:solidFill>
                  <a:srgbClr val="FFFFFF"/>
                </a:solidFill>
                <a:latin typeface="微軟正黑體" panose="020B0604030504040204" pitchFamily="34" charset="-120"/>
                <a:ea typeface="微軟正黑體" panose="020B0604030504040204" pitchFamily="34" charset="-120"/>
              </a:rPr>
              <a:t>第二階段：資優鑑定</a:t>
            </a:r>
            <a:endParaRPr lang="zh-TW" altLang="zh-TW" sz="1500">
              <a:latin typeface="微軟正黑體" panose="020B0604030504040204" pitchFamily="34" charset="-120"/>
              <a:ea typeface="微軟正黑體" panose="020B0604030504040204" pitchFamily="34" charset="-120"/>
            </a:endParaRPr>
          </a:p>
        </p:txBody>
      </p:sp>
      <p:pic>
        <p:nvPicPr>
          <p:cNvPr id="235531" name="object 14">
            <a:extLst>
              <a:ext uri="{FF2B5EF4-FFF2-40B4-BE49-F238E27FC236}">
                <a16:creationId xmlns:a16="http://schemas.microsoft.com/office/drawing/2014/main" id="{72FA10A5-3CC4-7049-9C81-480CB2E50C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175" y="3770313"/>
            <a:ext cx="21574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32" name="object 15">
            <a:extLst>
              <a:ext uri="{FF2B5EF4-FFF2-40B4-BE49-F238E27FC236}">
                <a16:creationId xmlns:a16="http://schemas.microsoft.com/office/drawing/2014/main" id="{6A124848-9ADD-273C-C95B-DDE00B44A666}"/>
              </a:ext>
            </a:extLst>
          </p:cNvPr>
          <p:cNvSpPr txBox="1">
            <a:spLocks noChangeArrowheads="1"/>
          </p:cNvSpPr>
          <p:nvPr/>
        </p:nvSpPr>
        <p:spPr bwMode="auto">
          <a:xfrm>
            <a:off x="660400" y="3886200"/>
            <a:ext cx="1736725" cy="239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b="1">
                <a:solidFill>
                  <a:srgbClr val="FFFFFF"/>
                </a:solidFill>
                <a:latin typeface="微軟正黑體" panose="020B0604030504040204" pitchFamily="34" charset="-120"/>
                <a:ea typeface="微軟正黑體" panose="020B0604030504040204" pitchFamily="34" charset="-120"/>
              </a:rPr>
              <a:t>第三階段：放榜報到</a:t>
            </a:r>
            <a:endParaRPr lang="zh-TW" altLang="zh-TW" sz="1500">
              <a:latin typeface="微軟正黑體" panose="020B0604030504040204" pitchFamily="34" charset="-120"/>
              <a:ea typeface="微軟正黑體" panose="020B0604030504040204" pitchFamily="34" charset="-120"/>
            </a:endParaRPr>
          </a:p>
        </p:txBody>
      </p:sp>
      <p:sp>
        <p:nvSpPr>
          <p:cNvPr id="235533" name="object 17">
            <a:extLst>
              <a:ext uri="{FF2B5EF4-FFF2-40B4-BE49-F238E27FC236}">
                <a16:creationId xmlns:a16="http://schemas.microsoft.com/office/drawing/2014/main" id="{377AC6BF-31A4-FB9D-5845-566771ADA347}"/>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886F3CF4-B6D9-48D6-9019-017B64996449}" type="slidenum">
              <a:rPr lang="zh-TW" altLang="zh-TW" sz="1000">
                <a:solidFill>
                  <a:schemeClr val="bg1"/>
                </a:solidFill>
                <a:latin typeface="Trebuchet MS" panose="020B0603020202020204" pitchFamily="34" charset="0"/>
              </a:rPr>
              <a:pPr>
                <a:spcBef>
                  <a:spcPts val="13"/>
                </a:spcBef>
                <a:buClrTx/>
                <a:buSzTx/>
                <a:buFontTx/>
                <a:buNone/>
              </a:pPr>
              <a:t>205</a:t>
            </a:fld>
            <a:endParaRPr lang="zh-TW" altLang="zh-TW" sz="1000">
              <a:solidFill>
                <a:schemeClr val="bg1"/>
              </a:solidFill>
              <a:latin typeface="Trebuchet MS" panose="020B0603020202020204" pitchFamily="34" charset="0"/>
            </a:endParaRPr>
          </a:p>
        </p:txBody>
      </p:sp>
      <p:sp>
        <p:nvSpPr>
          <p:cNvPr id="235534" name="object 16">
            <a:extLst>
              <a:ext uri="{FF2B5EF4-FFF2-40B4-BE49-F238E27FC236}">
                <a16:creationId xmlns:a16="http://schemas.microsoft.com/office/drawing/2014/main" id="{3971D4EF-A86A-7ED0-A4A9-46C526C505B2}"/>
              </a:ext>
            </a:extLst>
          </p:cNvPr>
          <p:cNvSpPr txBox="1">
            <a:spLocks noChangeArrowheads="1"/>
          </p:cNvSpPr>
          <p:nvPr/>
        </p:nvSpPr>
        <p:spPr bwMode="auto">
          <a:xfrm>
            <a:off x="261938" y="1712913"/>
            <a:ext cx="2043112" cy="238125"/>
          </a:xfrm>
          <a:prstGeom prst="rect">
            <a:avLst/>
          </a:prstGeom>
          <a:noFill/>
          <a:ln w="28575">
            <a:solidFill>
              <a:srgbClr val="1D9BA0"/>
            </a:solidFill>
            <a:miter lim="800000"/>
            <a:headEnd/>
            <a:tailEnd/>
          </a:ln>
          <a:extLst>
            <a:ext uri="{909E8E84-426E-40DD-AFC4-6F175D3DCCD1}">
              <a14:hiddenFill xmlns:a14="http://schemas.microsoft.com/office/drawing/2010/main">
                <a:solidFill>
                  <a:srgbClr val="FFFFFF"/>
                </a:solidFill>
              </a14:hiddenFill>
            </a:ext>
          </a:extLst>
        </p:spPr>
        <p:txBody>
          <a:bodyPr lIns="0" tIns="30004"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38"/>
              </a:spcBef>
              <a:buClrTx/>
              <a:buSzTx/>
              <a:buFontTx/>
              <a:buNone/>
            </a:pPr>
            <a:r>
              <a:rPr lang="zh-TW" altLang="zh-TW" sz="1300">
                <a:latin typeface="微軟正黑體" panose="020B0604030504040204" pitchFamily="34" charset="-120"/>
                <a:ea typeface="微軟正黑體" panose="020B0604030504040204" pitchFamily="34" charset="-120"/>
              </a:rPr>
              <a:t>管道二：以競賽表現入學</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object 2">
            <a:extLst>
              <a:ext uri="{FF2B5EF4-FFF2-40B4-BE49-F238E27FC236}">
                <a16:creationId xmlns:a16="http://schemas.microsoft.com/office/drawing/2014/main" id="{48FBFA02-68FE-6887-E9A9-33B7420368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063" y="1292225"/>
            <a:ext cx="6048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6547" name="object 3">
            <a:extLst>
              <a:ext uri="{FF2B5EF4-FFF2-40B4-BE49-F238E27FC236}">
                <a16:creationId xmlns:a16="http://schemas.microsoft.com/office/drawing/2014/main" id="{DCE4BEF6-79FE-A47C-C502-B67E456703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13" y="1270000"/>
            <a:ext cx="6108700"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48" name="object 4">
            <a:extLst>
              <a:ext uri="{FF2B5EF4-FFF2-40B4-BE49-F238E27FC236}">
                <a16:creationId xmlns:a16="http://schemas.microsoft.com/office/drawing/2014/main" id="{012123FF-AD7E-8BC0-F477-AFB10DA40E13}"/>
              </a:ext>
            </a:extLst>
          </p:cNvPr>
          <p:cNvSpPr txBox="1">
            <a:spLocks noChangeArrowheads="1"/>
          </p:cNvSpPr>
          <p:nvPr/>
        </p:nvSpPr>
        <p:spPr bwMode="auto">
          <a:xfrm>
            <a:off x="1416050" y="2117725"/>
            <a:ext cx="6462713" cy="287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352425" indent="-342900">
              <a:spcBef>
                <a:spcPct val="20000"/>
              </a:spcBef>
              <a:buClr>
                <a:schemeClr val="accent1"/>
              </a:buClr>
              <a:buSzPct val="50000"/>
              <a:buFont typeface="Wingdings 2" panose="05020102010507070707" pitchFamily="18" charset="2"/>
              <a:buChar char=""/>
              <a:tabLst>
                <a:tab pos="35242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242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242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2425"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國中在學期間，參加</a:t>
            </a:r>
            <a:r>
              <a:rPr lang="zh-TW" altLang="zh-TW" sz="2400">
                <a:solidFill>
                  <a:srgbClr val="FF0000"/>
                </a:solidFill>
                <a:latin typeface="微軟正黑體" panose="020B0604030504040204" pitchFamily="34" charset="-120"/>
                <a:ea typeface="微軟正黑體" panose="020B0604030504040204" pitchFamily="34" charset="-120"/>
              </a:rPr>
              <a:t>全國</a:t>
            </a:r>
            <a:r>
              <a:rPr lang="zh-TW" altLang="zh-TW" sz="2400">
                <a:latin typeface="微軟正黑體" panose="020B0604030504040204" pitchFamily="34" charset="-120"/>
                <a:ea typeface="微軟正黑體" panose="020B0604030504040204" pitchFamily="34" charset="-120"/>
              </a:rPr>
              <a:t>學生音樂、美術、舞蹈比賽</a:t>
            </a:r>
            <a:r>
              <a:rPr lang="zh-TW" altLang="zh-TW" sz="2400">
                <a:solidFill>
                  <a:srgbClr val="FF0000"/>
                </a:solidFill>
                <a:latin typeface="微軟正黑體" panose="020B0604030504040204" pitchFamily="34" charset="-120"/>
                <a:ea typeface="微軟正黑體" panose="020B0604030504040204" pitchFamily="34" charset="-120"/>
              </a:rPr>
              <a:t>個人組</a:t>
            </a:r>
            <a:r>
              <a:rPr lang="zh-TW" altLang="zh-TW" sz="2400">
                <a:latin typeface="微軟正黑體" panose="020B0604030504040204" pitchFamily="34" charset="-120"/>
                <a:ea typeface="微軟正黑體" panose="020B0604030504040204" pitchFamily="34" charset="-120"/>
              </a:rPr>
              <a:t>決賽，成績獲</a:t>
            </a:r>
            <a:r>
              <a:rPr lang="zh-TW" altLang="zh-TW" sz="2400">
                <a:solidFill>
                  <a:srgbClr val="FF0000"/>
                </a:solidFill>
                <a:latin typeface="微軟正黑體" panose="020B0604030504040204" pitchFamily="34" charset="-120"/>
                <a:ea typeface="微軟正黑體" panose="020B0604030504040204" pitchFamily="34" charset="-120"/>
              </a:rPr>
              <a:t>前三等</a:t>
            </a:r>
            <a:r>
              <a:rPr lang="zh-TW" altLang="zh-TW" sz="2400">
                <a:latin typeface="微軟正黑體" panose="020B0604030504040204" pitchFamily="34" charset="-120"/>
                <a:ea typeface="微軟正黑體" panose="020B0604030504040204" pitchFamily="34" charset="-120"/>
              </a:rPr>
              <a:t>獎項。</a:t>
            </a:r>
          </a:p>
          <a:p>
            <a:pPr>
              <a:spcBef>
                <a:spcPts val="2875"/>
              </a:spcBef>
              <a:buClrTx/>
              <a:buSzTx/>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國中在學期間，參加</a:t>
            </a:r>
            <a:r>
              <a:rPr lang="zh-TW" altLang="zh-TW" sz="2400">
                <a:solidFill>
                  <a:srgbClr val="FF0000"/>
                </a:solidFill>
                <a:latin typeface="微軟正黑體" panose="020B0604030504040204" pitchFamily="34" charset="-120"/>
                <a:ea typeface="微軟正黑體" panose="020B0604030504040204" pitchFamily="34" charset="-120"/>
              </a:rPr>
              <a:t>國際性</a:t>
            </a:r>
            <a:r>
              <a:rPr lang="zh-TW" altLang="zh-TW" sz="2400">
                <a:latin typeface="微軟正黑體" panose="020B0604030504040204" pitchFamily="34" charset="-120"/>
                <a:ea typeface="微軟正黑體" panose="020B0604030504040204" pitchFamily="34" charset="-120"/>
              </a:rPr>
              <a:t>正式音樂、美術、舞蹈比賽</a:t>
            </a:r>
            <a:r>
              <a:rPr lang="zh-TW" altLang="zh-TW" sz="2400">
                <a:solidFill>
                  <a:srgbClr val="FF0000"/>
                </a:solidFill>
                <a:latin typeface="微軟正黑體" panose="020B0604030504040204" pitchFamily="34" charset="-120"/>
                <a:ea typeface="微軟正黑體" panose="020B0604030504040204" pitchFamily="34" charset="-120"/>
              </a:rPr>
              <a:t>個人賽</a:t>
            </a:r>
            <a:r>
              <a:rPr lang="zh-TW" altLang="zh-TW" sz="2400">
                <a:latin typeface="微軟正黑體" panose="020B0604030504040204" pitchFamily="34" charset="-120"/>
                <a:ea typeface="微軟正黑體" panose="020B0604030504040204" pitchFamily="34" charset="-120"/>
              </a:rPr>
              <a:t>，成績獲</a:t>
            </a:r>
            <a:r>
              <a:rPr lang="zh-TW" altLang="zh-TW" sz="2400">
                <a:solidFill>
                  <a:srgbClr val="FF0000"/>
                </a:solidFill>
                <a:latin typeface="微軟正黑體" panose="020B0604030504040204" pitchFamily="34" charset="-120"/>
                <a:ea typeface="微軟正黑體" panose="020B0604030504040204" pitchFamily="34" charset="-120"/>
              </a:rPr>
              <a:t>前三等</a:t>
            </a:r>
            <a:r>
              <a:rPr lang="zh-TW" altLang="zh-TW" sz="2400">
                <a:latin typeface="微軟正黑體" panose="020B0604030504040204" pitchFamily="34" charset="-120"/>
                <a:ea typeface="微軟正黑體" panose="020B0604030504040204" pitchFamily="34" charset="-120"/>
              </a:rPr>
              <a:t>獎項。</a:t>
            </a:r>
          </a:p>
          <a:p>
            <a:pPr>
              <a:spcBef>
                <a:spcPts val="2888"/>
              </a:spcBef>
              <a:buClrTx/>
              <a:buSzTx/>
              <a:buFontTx/>
              <a:buNone/>
            </a:pPr>
            <a:r>
              <a:rPr lang="zh-TW" altLang="zh-TW" sz="2100">
                <a:latin typeface="微軟正黑體" panose="020B0604030504040204" pitchFamily="34" charset="-120"/>
                <a:ea typeface="微軟正黑體" panose="020B0604030504040204" pitchFamily="34" charset="-120"/>
              </a:rPr>
              <a:t>須依簡章規定檢附國際性比賽相關佐證資料，以供鑑輔會審查。</a:t>
            </a:r>
          </a:p>
        </p:txBody>
      </p:sp>
      <p:pic>
        <p:nvPicPr>
          <p:cNvPr id="236549" name="object 5">
            <a:extLst>
              <a:ext uri="{FF2B5EF4-FFF2-40B4-BE49-F238E27FC236}">
                <a16:creationId xmlns:a16="http://schemas.microsoft.com/office/drawing/2014/main" id="{AA6B2E99-2F3B-C9C7-D3D9-851177A0A2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4525" y="4656138"/>
            <a:ext cx="704850"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6550" name="object 6">
            <a:extLst>
              <a:ext uri="{FF2B5EF4-FFF2-40B4-BE49-F238E27FC236}">
                <a16:creationId xmlns:a16="http://schemas.microsoft.com/office/drawing/2014/main" id="{BFF00867-135D-3C07-D520-B8DDFA090737}"/>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FC32F8AD-2A4E-44E8-9B4D-1DAD8EF67FD7}" type="slidenum">
              <a:rPr lang="zh-TW" altLang="zh-TW" sz="1000">
                <a:solidFill>
                  <a:schemeClr val="bg1"/>
                </a:solidFill>
                <a:latin typeface="Trebuchet MS" panose="020B0603020202020204" pitchFamily="34" charset="0"/>
              </a:rPr>
              <a:pPr>
                <a:spcBef>
                  <a:spcPts val="13"/>
                </a:spcBef>
                <a:buClrTx/>
                <a:buSzTx/>
                <a:buFontTx/>
                <a:buNone/>
              </a:pPr>
              <a:t>206</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7570" name="object 2">
            <a:extLst>
              <a:ext uri="{FF2B5EF4-FFF2-40B4-BE49-F238E27FC236}">
                <a16:creationId xmlns:a16="http://schemas.microsoft.com/office/drawing/2014/main" id="{5820DC43-2A53-D22A-5817-DA9E05E2DF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063" y="1195388"/>
            <a:ext cx="6048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1" name="object 3">
            <a:extLst>
              <a:ext uri="{FF2B5EF4-FFF2-40B4-BE49-F238E27FC236}">
                <a16:creationId xmlns:a16="http://schemas.microsoft.com/office/drawing/2014/main" id="{8A7253A2-0FC1-17AA-8913-8993105AE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13" y="1171575"/>
            <a:ext cx="6107112"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7572" name="object 4">
            <a:extLst>
              <a:ext uri="{FF2B5EF4-FFF2-40B4-BE49-F238E27FC236}">
                <a16:creationId xmlns:a16="http://schemas.microsoft.com/office/drawing/2014/main" id="{947C46B5-FF92-669F-BCF0-7F706187D8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65400" y="2559050"/>
            <a:ext cx="20002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3" name="object 5">
            <a:extLst>
              <a:ext uri="{FF2B5EF4-FFF2-40B4-BE49-F238E27FC236}">
                <a16:creationId xmlns:a16="http://schemas.microsoft.com/office/drawing/2014/main" id="{55D7EBD9-2B34-6C06-AC30-C450F569560F}"/>
              </a:ext>
            </a:extLst>
          </p:cNvPr>
          <p:cNvSpPr txBox="1">
            <a:spLocks noChangeArrowheads="1"/>
          </p:cNvSpPr>
          <p:nvPr/>
        </p:nvSpPr>
        <p:spPr bwMode="auto">
          <a:xfrm>
            <a:off x="1243013" y="2181225"/>
            <a:ext cx="7050087" cy="2217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223838" indent="-214313">
              <a:spcBef>
                <a:spcPct val="20000"/>
              </a:spcBef>
              <a:buClr>
                <a:schemeClr val="accent1"/>
              </a:buClr>
              <a:buSzPct val="50000"/>
              <a:buFont typeface="Wingdings 2" panose="05020102010507070707" pitchFamily="18" charset="2"/>
              <a:buChar char=""/>
              <a:tabLst>
                <a:tab pos="223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23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23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本管道各招生學校名額至少2名以上不等，每位學生僅限向</a:t>
            </a:r>
          </a:p>
          <a:p>
            <a:pPr>
              <a:spcBef>
                <a:spcPct val="0"/>
              </a:spcBef>
              <a:buClrTx/>
              <a:buSzTx/>
              <a:buFontTx/>
              <a:buNone/>
            </a:pPr>
            <a:r>
              <a:rPr lang="zh-TW" altLang="zh-TW" sz="2100" b="1">
                <a:solidFill>
                  <a:srgbClr val="FF0000"/>
                </a:solidFill>
                <a:latin typeface="微軟正黑體" panose="020B0604030504040204" pitchFamily="34" charset="-120"/>
                <a:ea typeface="微軟正黑體" panose="020B0604030504040204" pitchFamily="34" charset="-120"/>
              </a:rPr>
              <a:t>一區一校	</a:t>
            </a:r>
            <a:r>
              <a:rPr lang="zh-TW" altLang="zh-TW" sz="2100">
                <a:latin typeface="微軟正黑體" panose="020B0604030504040204" pitchFamily="34" charset="-120"/>
                <a:ea typeface="微軟正黑體" panose="020B0604030504040204" pitchFamily="34" charset="-120"/>
              </a:rPr>
              <a:t>請。</a:t>
            </a:r>
          </a:p>
          <a:p>
            <a:pPr>
              <a:spcBef>
                <a:spcPts val="1000"/>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各招生學校參採項目積分及同分排序等均有所不同，請務	必詳閱簡章內各校錄取方式規定，請審慎選擇。</a:t>
            </a:r>
          </a:p>
          <a:p>
            <a:pPr>
              <a:spcBef>
                <a:spcPts val="1075"/>
              </a:spcBef>
              <a:buClrTx/>
              <a:buSzTx/>
              <a:buFont typeface="Wingdings" panose="05000000000000000000" pitchFamily="2" charset="2"/>
              <a:buChar char=""/>
            </a:pPr>
            <a:r>
              <a:rPr lang="zh-TW" altLang="zh-TW" sz="2100" b="1">
                <a:solidFill>
                  <a:srgbClr val="FF0000"/>
                </a:solidFill>
                <a:latin typeface="微軟正黑體" panose="020B0604030504040204" pitchFamily="34" charset="-120"/>
                <a:ea typeface="微軟正黑體" panose="020B0604030504040204" pitchFamily="34" charset="-120"/>
              </a:rPr>
              <a:t>強烈建議</a:t>
            </a:r>
            <a:r>
              <a:rPr lang="zh-TW" altLang="zh-TW" sz="2100">
                <a:latin typeface="微軟正黑體" panose="020B0604030504040204" pitchFamily="34" charset="-120"/>
                <a:ea typeface="微軟正黑體" panose="020B0604030504040204" pitchFamily="34" charset="-120"/>
              </a:rPr>
              <a:t>本管道學生仍應同時報名管道一之術科測驗，以	確保入學選擇之權益。</a:t>
            </a:r>
          </a:p>
        </p:txBody>
      </p:sp>
      <p:pic>
        <p:nvPicPr>
          <p:cNvPr id="237574" name="object 6">
            <a:extLst>
              <a:ext uri="{FF2B5EF4-FFF2-40B4-BE49-F238E27FC236}">
                <a16:creationId xmlns:a16="http://schemas.microsoft.com/office/drawing/2014/main" id="{09E206A2-40FA-E351-C077-5AE0E7A8C6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413" y="4891088"/>
            <a:ext cx="711200" cy="69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7575" name="object 7">
            <a:extLst>
              <a:ext uri="{FF2B5EF4-FFF2-40B4-BE49-F238E27FC236}">
                <a16:creationId xmlns:a16="http://schemas.microsoft.com/office/drawing/2014/main" id="{F5B2829F-AA9C-8F50-A936-10F93573732F}"/>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D68F4B61-525E-4266-B6F8-3AAECBDE3FE0}" type="slidenum">
              <a:rPr lang="zh-TW" altLang="zh-TW" sz="1000">
                <a:solidFill>
                  <a:schemeClr val="bg1"/>
                </a:solidFill>
                <a:latin typeface="Trebuchet MS" panose="020B0603020202020204" pitchFamily="34" charset="0"/>
              </a:rPr>
              <a:pPr>
                <a:spcBef>
                  <a:spcPts val="13"/>
                </a:spcBef>
                <a:buClrTx/>
                <a:buSzTx/>
                <a:buFontTx/>
                <a:buNone/>
              </a:pPr>
              <a:t>207</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594" name="object 2">
            <a:extLst>
              <a:ext uri="{FF2B5EF4-FFF2-40B4-BE49-F238E27FC236}">
                <a16:creationId xmlns:a16="http://schemas.microsoft.com/office/drawing/2014/main" id="{83D95CC1-1AD0-341B-5FC7-45B1C7E6F1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2063" y="1195388"/>
            <a:ext cx="6048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5" name="object 3">
            <a:extLst>
              <a:ext uri="{FF2B5EF4-FFF2-40B4-BE49-F238E27FC236}">
                <a16:creationId xmlns:a16="http://schemas.microsoft.com/office/drawing/2014/main" id="{29A2EF32-1324-A601-CBA1-17D366E318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3413" y="1171575"/>
            <a:ext cx="6107112" cy="32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8596" name="object 4">
            <a:extLst>
              <a:ext uri="{FF2B5EF4-FFF2-40B4-BE49-F238E27FC236}">
                <a16:creationId xmlns:a16="http://schemas.microsoft.com/office/drawing/2014/main" id="{19D52DBA-D36B-1D29-9104-06336E1DED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62700" y="2682875"/>
            <a:ext cx="200025" cy="233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8597" name="object 5">
            <a:extLst>
              <a:ext uri="{FF2B5EF4-FFF2-40B4-BE49-F238E27FC236}">
                <a16:creationId xmlns:a16="http://schemas.microsoft.com/office/drawing/2014/main" id="{3F909CC8-CDEB-75DC-E17D-29FEDE4FC44E}"/>
              </a:ext>
            </a:extLst>
          </p:cNvPr>
          <p:cNvSpPr txBox="1">
            <a:spLocks noChangeArrowheads="1"/>
          </p:cNvSpPr>
          <p:nvPr/>
        </p:nvSpPr>
        <p:spPr bwMode="auto">
          <a:xfrm>
            <a:off x="993775" y="1985963"/>
            <a:ext cx="7480300" cy="330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271463" indent="-261938">
              <a:spcBef>
                <a:spcPct val="20000"/>
              </a:spcBef>
              <a:buClr>
                <a:schemeClr val="accent1"/>
              </a:buClr>
              <a:buSzPct val="50000"/>
              <a:buFont typeface="Wingdings 2" panose="05020102010507070707" pitchFamily="18" charset="2"/>
              <a:buChar char=""/>
              <a:tabLst>
                <a:tab pos="2714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714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714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9pPr>
          </a:lstStyle>
          <a:p>
            <a:pPr algn="just">
              <a:spcBef>
                <a:spcPts val="75"/>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報名「以競賽表現入學」同時報名參加</a:t>
            </a:r>
            <a:r>
              <a:rPr lang="zh-TW" altLang="zh-TW" sz="2100" b="1">
                <a:solidFill>
                  <a:srgbClr val="FF0000"/>
                </a:solidFill>
                <a:latin typeface="微軟正黑體" panose="020B0604030504040204" pitchFamily="34" charset="-120"/>
                <a:ea typeface="微軟正黑體" panose="020B0604030504040204" pitchFamily="34" charset="-120"/>
              </a:rPr>
              <a:t>同區</a:t>
            </a:r>
            <a:r>
              <a:rPr lang="zh-TW" altLang="zh-TW" sz="2100">
                <a:latin typeface="微軟正黑體" panose="020B0604030504040204" pitchFamily="34" charset="-120"/>
                <a:ea typeface="微軟正黑體" panose="020B0604030504040204" pitchFamily="34" charset="-120"/>
              </a:rPr>
              <a:t>「術科測驗」者，</a:t>
            </a:r>
          </a:p>
          <a:p>
            <a:pPr algn="just">
              <a:spcBef>
                <a:spcPct val="0"/>
              </a:spcBef>
              <a:buClrTx/>
              <a:buSzTx/>
              <a:buFontTx/>
              <a:buNone/>
            </a:pPr>
            <a:r>
              <a:rPr lang="zh-TW" altLang="zh-TW" sz="2100">
                <a:latin typeface="微軟正黑體" panose="020B0604030504040204" pitchFamily="34" charset="-120"/>
                <a:ea typeface="微軟正黑體" panose="020B0604030504040204" pitchFamily="34" charset="-120"/>
              </a:rPr>
              <a:t>「以競賽表現入學」辦理完成後，若聲明不參加術科測驗且繳還准考證正本者，得於</a:t>
            </a:r>
            <a:r>
              <a:rPr lang="zh-TW" altLang="zh-TW" sz="2100" b="1">
                <a:solidFill>
                  <a:srgbClr val="FF0000"/>
                </a:solidFill>
                <a:latin typeface="微軟正黑體" panose="020B0604030504040204" pitchFamily="34" charset="-120"/>
                <a:ea typeface="微軟正黑體" panose="020B0604030504040204" pitchFamily="34" charset="-120"/>
              </a:rPr>
              <a:t>期限內</a:t>
            </a:r>
            <a:r>
              <a:rPr lang="zh-TW" altLang="zh-TW" sz="2100">
                <a:latin typeface="微軟正黑體" panose="020B0604030504040204" pitchFamily="34" charset="-120"/>
                <a:ea typeface="微軟正黑體" panose="020B0604030504040204" pitchFamily="34" charset="-120"/>
              </a:rPr>
              <a:t>向主委學校 請退還聯合術科測驗報名費。</a:t>
            </a:r>
          </a:p>
          <a:p>
            <a:pPr>
              <a:spcBef>
                <a:spcPts val="1625"/>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本管道辦理完畢所餘名額，將</a:t>
            </a:r>
            <a:r>
              <a:rPr lang="zh-TW" altLang="zh-TW" sz="2100" b="1">
                <a:solidFill>
                  <a:srgbClr val="FF0000"/>
                </a:solidFill>
                <a:latin typeface="微軟正黑體" panose="020B0604030504040204" pitchFamily="34" charset="-120"/>
                <a:ea typeface="微軟正黑體" panose="020B0604030504040204" pitchFamily="34" charset="-120"/>
              </a:rPr>
              <a:t>流用</a:t>
            </a:r>
            <a:r>
              <a:rPr lang="zh-TW" altLang="zh-TW" sz="2100">
                <a:latin typeface="微軟正黑體" panose="020B0604030504040204" pitchFamily="34" charset="-120"/>
                <a:ea typeface="微軟正黑體" panose="020B0604030504040204" pitchFamily="34" charset="-120"/>
              </a:rPr>
              <a:t>至「管道一：聯合分發」，	並由各區重新公告之。</a:t>
            </a:r>
          </a:p>
          <a:p>
            <a:pPr algn="just">
              <a:spcBef>
                <a:spcPts val="1438"/>
              </a:spcBef>
              <a:buClrTx/>
              <a:buSzTx/>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本管道錄取者，請務必於</a:t>
            </a:r>
            <a:r>
              <a:rPr lang="zh-TW" altLang="zh-TW" sz="2100" b="1">
                <a:solidFill>
                  <a:srgbClr val="FF0000"/>
                </a:solidFill>
                <a:latin typeface="微軟正黑體" panose="020B0604030504040204" pitchFamily="34" charset="-120"/>
                <a:ea typeface="微軟正黑體" panose="020B0604030504040204" pitchFamily="34" charset="-120"/>
              </a:rPr>
              <a:t>期限內</a:t>
            </a:r>
            <a:r>
              <a:rPr lang="zh-TW" altLang="zh-TW" sz="2100">
                <a:latin typeface="微軟正黑體" panose="020B0604030504040204" pitchFamily="34" charset="-120"/>
                <a:ea typeface="微軟正黑體" panose="020B0604030504040204" pitchFamily="34" charset="-120"/>
              </a:rPr>
              <a:t>辦理報到或放棄，以確保流	用名額之正確性，</a:t>
            </a:r>
            <a:r>
              <a:rPr lang="zh-TW" altLang="zh-TW" sz="2100" b="1">
                <a:solidFill>
                  <a:srgbClr val="006FC0"/>
                </a:solidFill>
                <a:latin typeface="微軟正黑體" panose="020B0604030504040204" pitchFamily="34" charset="-120"/>
                <a:ea typeface="微軟正黑體" panose="020B0604030504040204" pitchFamily="34" charset="-120"/>
              </a:rPr>
              <a:t>完成放棄手續後</a:t>
            </a:r>
            <a:r>
              <a:rPr lang="zh-TW" altLang="zh-TW" sz="2100" b="1">
                <a:latin typeface="微軟正黑體" panose="020B0604030504040204" pitchFamily="34" charset="-120"/>
                <a:ea typeface="微軟正黑體" panose="020B0604030504040204" pitchFamily="34" charset="-120"/>
              </a:rPr>
              <a:t>，</a:t>
            </a:r>
            <a:r>
              <a:rPr lang="zh-TW" altLang="zh-TW" sz="2100" b="1">
                <a:solidFill>
                  <a:srgbClr val="006FC0"/>
                </a:solidFill>
                <a:latin typeface="微軟正黑體" panose="020B0604030504040204" pitchFamily="34" charset="-120"/>
                <a:ea typeface="微軟正黑體" panose="020B0604030504040204" pitchFamily="34" charset="-120"/>
              </a:rPr>
              <a:t>始得參加本年度其他入	學管道</a:t>
            </a:r>
            <a:r>
              <a:rPr lang="zh-TW" altLang="zh-TW" sz="2100" b="1">
                <a:latin typeface="微軟正黑體" panose="020B0604030504040204" pitchFamily="34" charset="-120"/>
                <a:ea typeface="微軟正黑體" panose="020B0604030504040204" pitchFamily="34" charset="-120"/>
              </a:rPr>
              <a:t>。</a:t>
            </a:r>
            <a:endParaRPr lang="zh-TW" altLang="zh-TW" sz="2100">
              <a:latin typeface="微軟正黑體" panose="020B0604030504040204" pitchFamily="34" charset="-120"/>
              <a:ea typeface="微軟正黑體" panose="020B0604030504040204" pitchFamily="34" charset="-120"/>
            </a:endParaRPr>
          </a:p>
        </p:txBody>
      </p:sp>
      <p:sp>
        <p:nvSpPr>
          <p:cNvPr id="238598" name="object 6">
            <a:extLst>
              <a:ext uri="{FF2B5EF4-FFF2-40B4-BE49-F238E27FC236}">
                <a16:creationId xmlns:a16="http://schemas.microsoft.com/office/drawing/2014/main" id="{7D54F4C5-6265-CE8A-7413-1B637397E711}"/>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6A0FBF34-C700-46E0-AB8C-EE25E8BE68A7}" type="slidenum">
              <a:rPr lang="zh-TW" altLang="zh-TW" sz="1000">
                <a:solidFill>
                  <a:schemeClr val="bg1"/>
                </a:solidFill>
                <a:latin typeface="Trebuchet MS" panose="020B0603020202020204" pitchFamily="34" charset="0"/>
              </a:rPr>
              <a:pPr>
                <a:spcBef>
                  <a:spcPts val="13"/>
                </a:spcBef>
                <a:buClrTx/>
                <a:buSzTx/>
                <a:buFontTx/>
                <a:buNone/>
              </a:pPr>
              <a:t>208</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9618" name="object 2">
            <a:extLst>
              <a:ext uri="{FF2B5EF4-FFF2-40B4-BE49-F238E27FC236}">
                <a16:creationId xmlns:a16="http://schemas.microsoft.com/office/drawing/2014/main" id="{0D9C3E17-DC49-91E5-A45D-6912403585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20775" y="1104900"/>
            <a:ext cx="665163" cy="309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19" name="object 3">
            <a:extLst>
              <a:ext uri="{FF2B5EF4-FFF2-40B4-BE49-F238E27FC236}">
                <a16:creationId xmlns:a16="http://schemas.microsoft.com/office/drawing/2014/main" id="{D7B5847A-72CB-7A8D-37C1-397B6F0F5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5625" y="1079500"/>
            <a:ext cx="6350000" cy="35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a:extLst>
              <a:ext uri="{FF2B5EF4-FFF2-40B4-BE49-F238E27FC236}">
                <a16:creationId xmlns:a16="http://schemas.microsoft.com/office/drawing/2014/main" id="{114CB125-D539-7181-8F18-4633EB7AEC96}"/>
              </a:ext>
            </a:extLst>
          </p:cNvPr>
          <p:cNvSpPr txBox="1">
            <a:spLocks noGrp="1"/>
          </p:cNvSpPr>
          <p:nvPr>
            <p:ph type="body" idx="1"/>
          </p:nvPr>
        </p:nvSpPr>
        <p:spPr>
          <a:xfrm>
            <a:off x="2668588" y="2212975"/>
            <a:ext cx="6475412" cy="2635250"/>
          </a:xfrm>
        </p:spPr>
        <p:txBody>
          <a:bodyPr lIns="0" tIns="9525" rIns="0" bIns="0" rtlCol="0">
            <a:spAutoFit/>
          </a:bodyPr>
          <a:lstStyle/>
          <a:p>
            <a:pPr marL="137160" indent="-130969">
              <a:spcBef>
                <a:spcPts val="75"/>
              </a:spcBef>
              <a:buSzPct val="94444"/>
              <a:buFont typeface="Wingdings"/>
              <a:buChar char=""/>
              <a:tabLst>
                <a:tab pos="137160" algn="l"/>
              </a:tabLst>
              <a:defRPr/>
            </a:pPr>
            <a:r>
              <a:rPr sz="1800" dirty="0"/>
              <a:t>線上報名，應屆生由學校集體送件：114年2月17日～3月</a:t>
            </a:r>
            <a:r>
              <a:rPr sz="1800" spc="-11" dirty="0"/>
              <a:t>3</a:t>
            </a:r>
            <a:r>
              <a:rPr sz="1800" spc="-38" dirty="0"/>
              <a:t>日</a:t>
            </a:r>
          </a:p>
          <a:p>
            <a:pPr marL="137160" indent="-130969">
              <a:buSzPct val="94444"/>
              <a:buFont typeface="Wingdings"/>
              <a:buChar char=""/>
              <a:tabLst>
                <a:tab pos="137160" algn="l"/>
              </a:tabLst>
              <a:defRPr/>
            </a:pPr>
            <a:r>
              <a:rPr sz="1800" spc="-8" dirty="0"/>
              <a:t>進行術科測驗：</a:t>
            </a:r>
          </a:p>
          <a:p>
            <a:pPr marL="51435">
              <a:defRPr/>
            </a:pPr>
            <a:r>
              <a:rPr sz="1800" dirty="0"/>
              <a:t>［音樂、舞蹈］114年4月12日</a:t>
            </a:r>
            <a:r>
              <a:rPr sz="1800" spc="-8" dirty="0"/>
              <a:t>~13</a:t>
            </a:r>
            <a:r>
              <a:rPr sz="1800" dirty="0"/>
              <a:t>日</a:t>
            </a:r>
            <a:r>
              <a:rPr sz="1800" dirty="0">
                <a:solidFill>
                  <a:srgbClr val="FF0000"/>
                </a:solidFill>
              </a:rPr>
              <a:t>（音樂北區視考程需求至</a:t>
            </a:r>
            <a:r>
              <a:rPr sz="1800" spc="-8" dirty="0">
                <a:solidFill>
                  <a:srgbClr val="FF0000"/>
                </a:solidFill>
              </a:rPr>
              <a:t>14</a:t>
            </a:r>
            <a:r>
              <a:rPr sz="1800" dirty="0">
                <a:solidFill>
                  <a:srgbClr val="FF0000"/>
                </a:solidFill>
              </a:rPr>
              <a:t>日</a:t>
            </a:r>
            <a:r>
              <a:rPr sz="1800" spc="-38" dirty="0">
                <a:solidFill>
                  <a:srgbClr val="FF0000"/>
                </a:solidFill>
              </a:rPr>
              <a:t>）</a:t>
            </a:r>
          </a:p>
          <a:p>
            <a:pPr marL="51435">
              <a:lnSpc>
                <a:spcPts val="1616"/>
              </a:lnSpc>
              <a:defRPr/>
            </a:pPr>
            <a:r>
              <a:rPr sz="1800" spc="-8" dirty="0"/>
              <a:t>［美術、戲劇］114年4月19日~20</a:t>
            </a:r>
            <a:r>
              <a:rPr sz="1800" spc="-38" dirty="0"/>
              <a:t>日</a:t>
            </a:r>
          </a:p>
          <a:p>
            <a:pPr marL="137160" indent="-130969">
              <a:lnSpc>
                <a:spcPts val="1616"/>
              </a:lnSpc>
              <a:buSzPct val="94444"/>
              <a:buFont typeface="Wingdings"/>
              <a:buChar char=""/>
              <a:tabLst>
                <a:tab pos="137160" algn="l"/>
              </a:tabLst>
              <a:defRPr/>
            </a:pPr>
            <a:r>
              <a:rPr sz="1800" dirty="0"/>
              <a:t>寄發成績單暨線上查詢：114年5月6</a:t>
            </a:r>
            <a:r>
              <a:rPr sz="1800" spc="-38" dirty="0"/>
              <a:t>日</a:t>
            </a:r>
          </a:p>
          <a:p>
            <a:pPr marL="137160" indent="-130969">
              <a:spcBef>
                <a:spcPts val="11"/>
              </a:spcBef>
              <a:buSzPct val="94444"/>
              <a:buFont typeface="Wingdings"/>
              <a:buChar char=""/>
              <a:tabLst>
                <a:tab pos="137160" algn="l"/>
              </a:tabLst>
              <a:defRPr/>
            </a:pPr>
            <a:r>
              <a:rPr sz="1800" spc="-4" dirty="0"/>
              <a:t>由各類各區主委學校將術科測驗成績逕送該區鑑輔會鑑定。</a:t>
            </a:r>
          </a:p>
          <a:p>
            <a:pPr marL="137160" indent="-130969">
              <a:buSzPct val="94444"/>
              <a:buFont typeface="Wingdings"/>
              <a:buChar char=""/>
              <a:tabLst>
                <a:tab pos="137160" algn="l"/>
              </a:tabLst>
              <a:defRPr/>
            </a:pPr>
            <a:r>
              <a:rPr sz="1800" dirty="0"/>
              <a:t>資優鑑定結果通知：114年5月21日</a:t>
            </a:r>
            <a:r>
              <a:rPr sz="1800" dirty="0">
                <a:solidFill>
                  <a:srgbClr val="FF0000"/>
                </a:solidFill>
              </a:rPr>
              <a:t>（鑑定通過者始得報名分發</a:t>
            </a:r>
            <a:r>
              <a:rPr sz="1800" spc="-38" dirty="0">
                <a:solidFill>
                  <a:srgbClr val="FF0000"/>
                </a:solidFill>
              </a:rPr>
              <a:t>）</a:t>
            </a:r>
          </a:p>
        </p:txBody>
      </p:sp>
      <p:sp>
        <p:nvSpPr>
          <p:cNvPr id="239621" name="object 8">
            <a:extLst>
              <a:ext uri="{FF2B5EF4-FFF2-40B4-BE49-F238E27FC236}">
                <a16:creationId xmlns:a16="http://schemas.microsoft.com/office/drawing/2014/main" id="{1FF1331C-ADBE-D5AD-894B-772B469B7902}"/>
              </a:ext>
            </a:extLst>
          </p:cNvPr>
          <p:cNvSpPr txBox="1">
            <a:spLocks noChangeArrowheads="1"/>
          </p:cNvSpPr>
          <p:nvPr/>
        </p:nvSpPr>
        <p:spPr bwMode="auto">
          <a:xfrm>
            <a:off x="1890713" y="5116513"/>
            <a:ext cx="7069137"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a:latin typeface="微軟正黑體" panose="020B0604030504040204" pitchFamily="34" charset="-120"/>
                <a:ea typeface="微軟正黑體" panose="020B0604030504040204" pitchFamily="34" charset="-120"/>
              </a:rPr>
              <a:t>參加國中教育會考：</a:t>
            </a:r>
            <a:r>
              <a:rPr lang="zh-TW" altLang="zh-TW" sz="1500" b="1">
                <a:solidFill>
                  <a:srgbClr val="0000FF"/>
                </a:solidFill>
                <a:latin typeface="微軟正黑體" panose="020B0604030504040204" pitchFamily="34" charset="-120"/>
                <a:ea typeface="微軟正黑體" panose="020B0604030504040204" pitchFamily="34" charset="-120"/>
              </a:rPr>
              <a:t>114年5月17～18日</a:t>
            </a:r>
            <a:endParaRPr lang="zh-TW" altLang="zh-TW" sz="1500">
              <a:latin typeface="微軟正黑體" panose="020B0604030504040204" pitchFamily="34" charset="-120"/>
              <a:ea typeface="微軟正黑體" panose="020B0604030504040204" pitchFamily="34" charset="-120"/>
            </a:endParaRPr>
          </a:p>
          <a:p>
            <a:pPr>
              <a:spcBef>
                <a:spcPct val="0"/>
              </a:spcBef>
              <a:buClrTx/>
              <a:buSzTx/>
              <a:buFontTx/>
              <a:buNone/>
            </a:pPr>
            <a:r>
              <a:rPr lang="zh-TW" altLang="zh-TW" sz="1500">
                <a:solidFill>
                  <a:srgbClr val="FF0000"/>
                </a:solidFill>
                <a:latin typeface="微軟正黑體" panose="020B0604030504040204" pitchFamily="34" charset="-120"/>
                <a:ea typeface="微軟正黑體" panose="020B0604030504040204" pitchFamily="34" charset="-120"/>
              </a:rPr>
              <a:t>強烈提醒學生務必報考國中教育會考，多數藝才班學校會採部分科目作為分發門檻。</a:t>
            </a:r>
            <a:endParaRPr lang="zh-TW" altLang="zh-TW" sz="1500">
              <a:latin typeface="微軟正黑體" panose="020B0604030504040204" pitchFamily="34" charset="-120"/>
              <a:ea typeface="微軟正黑體" panose="020B0604030504040204" pitchFamily="34" charset="-120"/>
            </a:endParaRPr>
          </a:p>
        </p:txBody>
      </p:sp>
      <p:sp>
        <p:nvSpPr>
          <p:cNvPr id="239622" name="object 9">
            <a:extLst>
              <a:ext uri="{FF2B5EF4-FFF2-40B4-BE49-F238E27FC236}">
                <a16:creationId xmlns:a16="http://schemas.microsoft.com/office/drawing/2014/main" id="{29D67E09-2E29-0ED4-CC13-B4CCD3915128}"/>
              </a:ext>
            </a:extLst>
          </p:cNvPr>
          <p:cNvSpPr txBox="1">
            <a:spLocks noChangeArrowheads="1"/>
          </p:cNvSpPr>
          <p:nvPr/>
        </p:nvSpPr>
        <p:spPr bwMode="auto">
          <a:xfrm>
            <a:off x="2720975" y="5602288"/>
            <a:ext cx="5140325" cy="125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223838" indent="-214313">
              <a:spcBef>
                <a:spcPct val="20000"/>
              </a:spcBef>
              <a:buClr>
                <a:schemeClr val="accent1"/>
              </a:buClr>
              <a:buSzPct val="50000"/>
              <a:buFont typeface="Wingdings 2" panose="05020102010507070707" pitchFamily="18" charset="2"/>
              <a:buChar char=""/>
              <a:tabLst>
                <a:tab pos="223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23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23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Pct val="97000"/>
              <a:buFont typeface="Wingdings" panose="05000000000000000000" pitchFamily="2" charset="2"/>
              <a:buChar char=""/>
            </a:pPr>
            <a:r>
              <a:rPr lang="zh-TW" altLang="zh-TW" sz="1300">
                <a:latin typeface="微軟正黑體" panose="020B0604030504040204" pitchFamily="34" charset="-120"/>
                <a:ea typeface="微軟正黑體" panose="020B0604030504040204" pitchFamily="34" charset="-120"/>
              </a:rPr>
              <a:t>線上報名，應屆生由學校集體送件：114年6月6～12日</a:t>
            </a:r>
          </a:p>
          <a:p>
            <a:pPr>
              <a:spcBef>
                <a:spcPct val="0"/>
              </a:spcBef>
              <a:buClrTx/>
              <a:buSzPct val="97000"/>
              <a:buFont typeface="Wingdings" panose="05000000000000000000" pitchFamily="2" charset="2"/>
              <a:buChar char=""/>
            </a:pPr>
            <a:r>
              <a:rPr lang="zh-TW" altLang="zh-TW" sz="1300">
                <a:latin typeface="微軟正黑體" panose="020B0604030504040204" pitchFamily="34" charset="-120"/>
                <a:ea typeface="微軟正黑體" panose="020B0604030504040204" pitchFamily="34" charset="-120"/>
              </a:rPr>
              <a:t>寄發志願選填通知單：114年6月19日</a:t>
            </a:r>
          </a:p>
          <a:p>
            <a:pPr>
              <a:spcBef>
                <a:spcPct val="0"/>
              </a:spcBef>
              <a:buClrTx/>
              <a:buSzPct val="97000"/>
              <a:buFont typeface="Wingdings" panose="05000000000000000000" pitchFamily="2" charset="2"/>
              <a:buChar char=""/>
            </a:pPr>
            <a:r>
              <a:rPr lang="zh-TW" altLang="zh-TW" sz="1300">
                <a:latin typeface="微軟正黑體" panose="020B0604030504040204" pitchFamily="34" charset="-120"/>
                <a:ea typeface="微軟正黑體" panose="020B0604030504040204" pitchFamily="34" charset="-120"/>
              </a:rPr>
              <a:t>線上志願選填：114年6月23～27日</a:t>
            </a:r>
          </a:p>
          <a:p>
            <a:pPr>
              <a:spcBef>
                <a:spcPct val="0"/>
              </a:spcBef>
              <a:buClrTx/>
              <a:buSzPct val="97000"/>
              <a:buFont typeface="Wingdings" panose="05000000000000000000" pitchFamily="2" charset="2"/>
              <a:buChar char=""/>
            </a:pPr>
            <a:r>
              <a:rPr lang="zh-TW" altLang="zh-TW" sz="1300">
                <a:latin typeface="微軟正黑體" panose="020B0604030504040204" pitchFamily="34" charset="-120"/>
                <a:ea typeface="微軟正黑體" panose="020B0604030504040204" pitchFamily="34" charset="-120"/>
              </a:rPr>
              <a:t>放榜：114年7月8日</a:t>
            </a:r>
          </a:p>
          <a:p>
            <a:pPr>
              <a:spcBef>
                <a:spcPct val="0"/>
              </a:spcBef>
              <a:buClrTx/>
              <a:buSzPct val="97000"/>
              <a:buFont typeface="Wingdings" panose="05000000000000000000" pitchFamily="2" charset="2"/>
              <a:buChar char=""/>
            </a:pPr>
            <a:r>
              <a:rPr lang="zh-TW" altLang="zh-TW" sz="1300">
                <a:latin typeface="微軟正黑體" panose="020B0604030504040204" pitchFamily="34" charset="-120"/>
                <a:ea typeface="微軟正黑體" panose="020B0604030504040204" pitchFamily="34" charset="-120"/>
              </a:rPr>
              <a:t>報到：114年7月9日</a:t>
            </a:r>
          </a:p>
          <a:p>
            <a:pPr>
              <a:spcBef>
                <a:spcPct val="0"/>
              </a:spcBef>
              <a:buClrTx/>
              <a:buSzPct val="97000"/>
              <a:buFont typeface="Wingdings" panose="05000000000000000000" pitchFamily="2" charset="2"/>
              <a:buChar char=""/>
            </a:pPr>
            <a:r>
              <a:rPr lang="zh-TW" altLang="zh-TW" sz="1300">
                <a:latin typeface="微軟正黑體" panose="020B0604030504040204" pitchFamily="34" charset="-120"/>
                <a:ea typeface="微軟正黑體" panose="020B0604030504040204" pitchFamily="34" charset="-120"/>
              </a:rPr>
              <a:t>報到後聲明放棄：114年7月10日(未放棄則不得參加後續入學報名)</a:t>
            </a:r>
          </a:p>
        </p:txBody>
      </p:sp>
      <p:grpSp>
        <p:nvGrpSpPr>
          <p:cNvPr id="239623" name="object 10">
            <a:extLst>
              <a:ext uri="{FF2B5EF4-FFF2-40B4-BE49-F238E27FC236}">
                <a16:creationId xmlns:a16="http://schemas.microsoft.com/office/drawing/2014/main" id="{DEF71B9E-0636-97C8-9CDF-54D33DCBF68E}"/>
              </a:ext>
            </a:extLst>
          </p:cNvPr>
          <p:cNvGrpSpPr>
            <a:grpSpLocks/>
          </p:cNvGrpSpPr>
          <p:nvPr/>
        </p:nvGrpSpPr>
        <p:grpSpPr bwMode="auto">
          <a:xfrm>
            <a:off x="511175" y="1844675"/>
            <a:ext cx="2157413" cy="4124325"/>
            <a:chOff x="681316" y="1316732"/>
            <a:chExt cx="2877820" cy="5499100"/>
          </a:xfrm>
        </p:grpSpPr>
        <p:pic>
          <p:nvPicPr>
            <p:cNvPr id="239631" name="object 11">
              <a:extLst>
                <a:ext uri="{FF2B5EF4-FFF2-40B4-BE49-F238E27FC236}">
                  <a16:creationId xmlns:a16="http://schemas.microsoft.com/office/drawing/2014/main" id="{F376195F-5751-B2F5-ABA6-7E9D44B93A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2144" y="1316732"/>
              <a:ext cx="1170432" cy="54985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32" name="object 12">
              <a:extLst>
                <a:ext uri="{FF2B5EF4-FFF2-40B4-BE49-F238E27FC236}">
                  <a16:creationId xmlns:a16="http://schemas.microsoft.com/office/drawing/2014/main" id="{31785436-2901-9107-F1B4-C39F34B223A7}"/>
                </a:ext>
              </a:extLst>
            </p:cNvPr>
            <p:cNvSpPr>
              <a:spLocks/>
            </p:cNvSpPr>
            <p:nvPr/>
          </p:nvSpPr>
          <p:spPr bwMode="auto">
            <a:xfrm>
              <a:off x="1155890" y="1334262"/>
              <a:ext cx="1109345" cy="5419090"/>
            </a:xfrm>
            <a:custGeom>
              <a:avLst/>
              <a:gdLst>
                <a:gd name="T0" fmla="*/ 831786 w 1109345"/>
                <a:gd name="T1" fmla="*/ 0 h 5419090"/>
                <a:gd name="T2" fmla="*/ 277304 w 1109345"/>
                <a:gd name="T3" fmla="*/ 0 h 5419090"/>
                <a:gd name="T4" fmla="*/ 277304 w 1109345"/>
                <a:gd name="T5" fmla="*/ 4864328 h 5419090"/>
                <a:gd name="T6" fmla="*/ 0 w 1109345"/>
                <a:gd name="T7" fmla="*/ 4864328 h 5419090"/>
                <a:gd name="T8" fmla="*/ 554545 w 1109345"/>
                <a:gd name="T9" fmla="*/ 5418841 h 5419090"/>
                <a:gd name="T10" fmla="*/ 1109027 w 1109345"/>
                <a:gd name="T11" fmla="*/ 4864328 h 5419090"/>
                <a:gd name="T12" fmla="*/ 831786 w 1109345"/>
                <a:gd name="T13" fmla="*/ 4864328 h 5419090"/>
                <a:gd name="T14" fmla="*/ 831786 w 1109345"/>
                <a:gd name="T15" fmla="*/ 0 h 541909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09345" h="5419090">
                  <a:moveTo>
                    <a:pt x="831786" y="0"/>
                  </a:moveTo>
                  <a:lnTo>
                    <a:pt x="277304" y="0"/>
                  </a:lnTo>
                  <a:lnTo>
                    <a:pt x="277304" y="4864328"/>
                  </a:lnTo>
                  <a:lnTo>
                    <a:pt x="0" y="4864328"/>
                  </a:lnTo>
                  <a:lnTo>
                    <a:pt x="554545" y="5418841"/>
                  </a:lnTo>
                  <a:lnTo>
                    <a:pt x="1109027" y="4864328"/>
                  </a:lnTo>
                  <a:lnTo>
                    <a:pt x="831786" y="4864328"/>
                  </a:lnTo>
                  <a:lnTo>
                    <a:pt x="831786" y="0"/>
                  </a:lnTo>
                  <a:close/>
                </a:path>
              </a:pathLst>
            </a:custGeom>
            <a:solidFill>
              <a:srgbClr val="6633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pic>
          <p:nvPicPr>
            <p:cNvPr id="239633" name="object 13">
              <a:extLst>
                <a:ext uri="{FF2B5EF4-FFF2-40B4-BE49-F238E27FC236}">
                  <a16:creationId xmlns:a16="http://schemas.microsoft.com/office/drawing/2014/main" id="{42035C2A-E960-DAA8-25D1-D2ADAF71252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316" y="1625219"/>
              <a:ext cx="2877731" cy="651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object 14">
            <a:extLst>
              <a:ext uri="{FF2B5EF4-FFF2-40B4-BE49-F238E27FC236}">
                <a16:creationId xmlns:a16="http://schemas.microsoft.com/office/drawing/2014/main" id="{34AEB6B6-D038-F71D-1D0E-8910C768B639}"/>
              </a:ext>
            </a:extLst>
          </p:cNvPr>
          <p:cNvSpPr txBox="1">
            <a:spLocks noGrp="1"/>
          </p:cNvSpPr>
          <p:nvPr>
            <p:ph type="title"/>
          </p:nvPr>
        </p:nvSpPr>
        <p:spPr>
          <a:xfrm>
            <a:off x="660400" y="2195513"/>
            <a:ext cx="1736725" cy="239712"/>
          </a:xfrm>
        </p:spPr>
        <p:txBody>
          <a:bodyPr lIns="0" tIns="10001" rIns="0" bIns="0" rtlCol="0">
            <a:spAutoFit/>
          </a:bodyPr>
          <a:lstStyle/>
          <a:p>
            <a:pPr marL="9525">
              <a:spcBef>
                <a:spcPts val="79"/>
              </a:spcBef>
              <a:defRPr/>
            </a:pPr>
            <a:r>
              <a:rPr sz="1500" spc="-19" dirty="0">
                <a:solidFill>
                  <a:srgbClr val="FFFFFF"/>
                </a:solidFill>
              </a:rPr>
              <a:t>第一階段：術科測驗</a:t>
            </a:r>
            <a:endParaRPr sz="1500"/>
          </a:p>
        </p:txBody>
      </p:sp>
      <p:pic>
        <p:nvPicPr>
          <p:cNvPr id="239625" name="object 15">
            <a:extLst>
              <a:ext uri="{FF2B5EF4-FFF2-40B4-BE49-F238E27FC236}">
                <a16:creationId xmlns:a16="http://schemas.microsoft.com/office/drawing/2014/main" id="{196D7F57-CB8F-E5B1-20E6-3BAB96871CD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175" y="3286125"/>
            <a:ext cx="21574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6" name="object 16">
            <a:extLst>
              <a:ext uri="{FF2B5EF4-FFF2-40B4-BE49-F238E27FC236}">
                <a16:creationId xmlns:a16="http://schemas.microsoft.com/office/drawing/2014/main" id="{5B91E328-FFE4-07EA-F6A2-8A940A5652FE}"/>
              </a:ext>
            </a:extLst>
          </p:cNvPr>
          <p:cNvSpPr txBox="1">
            <a:spLocks noChangeArrowheads="1"/>
          </p:cNvSpPr>
          <p:nvPr/>
        </p:nvSpPr>
        <p:spPr bwMode="auto">
          <a:xfrm>
            <a:off x="660400" y="3402013"/>
            <a:ext cx="17367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b="1">
                <a:solidFill>
                  <a:srgbClr val="FFFFFF"/>
                </a:solidFill>
                <a:latin typeface="微軟正黑體" panose="020B0604030504040204" pitchFamily="34" charset="-120"/>
                <a:ea typeface="微軟正黑體" panose="020B0604030504040204" pitchFamily="34" charset="-120"/>
              </a:rPr>
              <a:t>第二階段：資優鑑定</a:t>
            </a:r>
            <a:endParaRPr lang="zh-TW" altLang="zh-TW" sz="1500">
              <a:latin typeface="微軟正黑體" panose="020B0604030504040204" pitchFamily="34" charset="-120"/>
              <a:ea typeface="微軟正黑體" panose="020B0604030504040204" pitchFamily="34" charset="-120"/>
            </a:endParaRPr>
          </a:p>
        </p:txBody>
      </p:sp>
      <p:pic>
        <p:nvPicPr>
          <p:cNvPr id="239627" name="object 17">
            <a:extLst>
              <a:ext uri="{FF2B5EF4-FFF2-40B4-BE49-F238E27FC236}">
                <a16:creationId xmlns:a16="http://schemas.microsoft.com/office/drawing/2014/main" id="{672CF04E-C823-E0EA-1DA0-62C4AB95420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1175" y="4648200"/>
            <a:ext cx="2157413"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9628" name="object 18">
            <a:extLst>
              <a:ext uri="{FF2B5EF4-FFF2-40B4-BE49-F238E27FC236}">
                <a16:creationId xmlns:a16="http://schemas.microsoft.com/office/drawing/2014/main" id="{C99B10D3-FB84-E4C8-035C-A1095769AA9D}"/>
              </a:ext>
            </a:extLst>
          </p:cNvPr>
          <p:cNvSpPr txBox="1">
            <a:spLocks noChangeArrowheads="1"/>
          </p:cNvSpPr>
          <p:nvPr/>
        </p:nvSpPr>
        <p:spPr bwMode="auto">
          <a:xfrm>
            <a:off x="660400" y="4764088"/>
            <a:ext cx="1736725" cy="24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b="1">
                <a:solidFill>
                  <a:srgbClr val="FFFFFF"/>
                </a:solidFill>
                <a:latin typeface="微軟正黑體" panose="020B0604030504040204" pitchFamily="34" charset="-120"/>
                <a:ea typeface="微軟正黑體" panose="020B0604030504040204" pitchFamily="34" charset="-120"/>
              </a:rPr>
              <a:t>第三階段：聯合分發</a:t>
            </a:r>
            <a:endParaRPr lang="zh-TW" altLang="zh-TW" sz="1500">
              <a:latin typeface="微軟正黑體" panose="020B0604030504040204" pitchFamily="34" charset="-120"/>
              <a:ea typeface="微軟正黑體" panose="020B0604030504040204" pitchFamily="34" charset="-120"/>
            </a:endParaRPr>
          </a:p>
        </p:txBody>
      </p:sp>
      <p:sp>
        <p:nvSpPr>
          <p:cNvPr id="239629" name="object 19">
            <a:extLst>
              <a:ext uri="{FF2B5EF4-FFF2-40B4-BE49-F238E27FC236}">
                <a16:creationId xmlns:a16="http://schemas.microsoft.com/office/drawing/2014/main" id="{F72714A8-0A14-C0BA-17EE-4A3DF583B0DE}"/>
              </a:ext>
            </a:extLst>
          </p:cNvPr>
          <p:cNvSpPr txBox="1">
            <a:spLocks noChangeArrowheads="1"/>
          </p:cNvSpPr>
          <p:nvPr/>
        </p:nvSpPr>
        <p:spPr bwMode="auto">
          <a:xfrm>
            <a:off x="174625" y="1585913"/>
            <a:ext cx="2216150" cy="238125"/>
          </a:xfrm>
          <a:prstGeom prst="rect">
            <a:avLst/>
          </a:prstGeom>
          <a:noFill/>
          <a:ln w="28575">
            <a:solidFill>
              <a:srgbClr val="1D9BA0"/>
            </a:solidFill>
            <a:miter lim="800000"/>
            <a:headEnd/>
            <a:tailEnd/>
          </a:ln>
          <a:extLst>
            <a:ext uri="{909E8E84-426E-40DD-AFC4-6F175D3DCCD1}">
              <a14:hiddenFill xmlns:a14="http://schemas.microsoft.com/office/drawing/2010/main">
                <a:solidFill>
                  <a:srgbClr val="FFFFFF"/>
                </a:solidFill>
              </a14:hiddenFill>
            </a:ext>
          </a:extLst>
        </p:spPr>
        <p:txBody>
          <a:bodyPr lIns="0" tIns="30004"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38"/>
              </a:spcBef>
              <a:buClrTx/>
              <a:buSzTx/>
              <a:buFontTx/>
              <a:buNone/>
            </a:pPr>
            <a:r>
              <a:rPr lang="zh-TW" altLang="zh-TW" sz="1300">
                <a:latin typeface="微軟正黑體" panose="020B0604030504040204" pitchFamily="34" charset="-120"/>
                <a:ea typeface="微軟正黑體" panose="020B0604030504040204" pitchFamily="34" charset="-120"/>
              </a:rPr>
              <a:t>管道一：甄選入學聯合分發</a:t>
            </a:r>
          </a:p>
        </p:txBody>
      </p:sp>
      <p:sp>
        <p:nvSpPr>
          <p:cNvPr id="20" name="object 20">
            <a:extLst>
              <a:ext uri="{FF2B5EF4-FFF2-40B4-BE49-F238E27FC236}">
                <a16:creationId xmlns:a16="http://schemas.microsoft.com/office/drawing/2014/main" id="{A2DCF41D-8E3A-5C0C-A46A-1456F87D104A}"/>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158</a:t>
            </a:r>
            <a:endParaRPr sz="1050">
              <a:latin typeface="Trebuchet MS"/>
              <a:cs typeface="Trebuchet MS"/>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標題 1">
            <a:extLst>
              <a:ext uri="{FF2B5EF4-FFF2-40B4-BE49-F238E27FC236}">
                <a16:creationId xmlns:a16="http://schemas.microsoft.com/office/drawing/2014/main" id="{CD49B22B-B09C-E40C-0663-1AF6DB7FCC4B}"/>
              </a:ext>
            </a:extLst>
          </p:cNvPr>
          <p:cNvSpPr>
            <a:spLocks noGrp="1"/>
          </p:cNvSpPr>
          <p:nvPr>
            <p:ph type="title"/>
          </p:nvPr>
        </p:nvSpPr>
        <p:spPr/>
        <p:txBody>
          <a:bodyPr/>
          <a:lstStyle/>
          <a:p>
            <a:r>
              <a:rPr lang="zh-TW" altLang="en-US"/>
              <a:t>志願技巧</a:t>
            </a:r>
            <a:r>
              <a:rPr lang="en-US" altLang="zh-TW"/>
              <a:t>-1</a:t>
            </a:r>
            <a:endParaRPr lang="zh-TW" altLang="en-US"/>
          </a:p>
        </p:txBody>
      </p:sp>
      <p:graphicFrame>
        <p:nvGraphicFramePr>
          <p:cNvPr id="4" name="表格版面配置區 3">
            <a:extLst>
              <a:ext uri="{FF2B5EF4-FFF2-40B4-BE49-F238E27FC236}">
                <a16:creationId xmlns:a16="http://schemas.microsoft.com/office/drawing/2014/main" id="{E34FC69D-D8EE-CE3C-A590-D88909B00B96}"/>
              </a:ext>
            </a:extLst>
          </p:cNvPr>
          <p:cNvGraphicFramePr>
            <a:graphicFrameLocks noGrp="1"/>
          </p:cNvGraphicFramePr>
          <p:nvPr>
            <p:ph type="tbl" idx="1"/>
          </p:nvPr>
        </p:nvGraphicFramePr>
        <p:xfrm>
          <a:off x="1187450" y="1196975"/>
          <a:ext cx="7129463" cy="3455988"/>
        </p:xfrm>
        <a:graphic>
          <a:graphicData uri="http://schemas.openxmlformats.org/drawingml/2006/table">
            <a:tbl>
              <a:tblPr firstRow="1" bandRow="1">
                <a:tableStyleId>{5C22544A-7EE6-4342-B048-85BDC9FD1C3A}</a:tableStyleId>
              </a:tblPr>
              <a:tblGrid>
                <a:gridCol w="1181693">
                  <a:extLst>
                    <a:ext uri="{9D8B030D-6E8A-4147-A177-3AD203B41FA5}">
                      <a16:colId xmlns:a16="http://schemas.microsoft.com/office/drawing/2014/main" val="20000"/>
                    </a:ext>
                  </a:extLst>
                </a:gridCol>
                <a:gridCol w="571193">
                  <a:extLst>
                    <a:ext uri="{9D8B030D-6E8A-4147-A177-3AD203B41FA5}">
                      <a16:colId xmlns:a16="http://schemas.microsoft.com/office/drawing/2014/main" val="20001"/>
                    </a:ext>
                  </a:extLst>
                </a:gridCol>
                <a:gridCol w="2207727">
                  <a:extLst>
                    <a:ext uri="{9D8B030D-6E8A-4147-A177-3AD203B41FA5}">
                      <a16:colId xmlns:a16="http://schemas.microsoft.com/office/drawing/2014/main" val="20002"/>
                    </a:ext>
                  </a:extLst>
                </a:gridCol>
                <a:gridCol w="1656184">
                  <a:extLst>
                    <a:ext uri="{9D8B030D-6E8A-4147-A177-3AD203B41FA5}">
                      <a16:colId xmlns:a16="http://schemas.microsoft.com/office/drawing/2014/main" val="20003"/>
                    </a:ext>
                  </a:extLst>
                </a:gridCol>
                <a:gridCol w="1512667">
                  <a:extLst>
                    <a:ext uri="{9D8B030D-6E8A-4147-A177-3AD203B41FA5}">
                      <a16:colId xmlns:a16="http://schemas.microsoft.com/office/drawing/2014/main" val="20004"/>
                    </a:ext>
                  </a:extLst>
                </a:gridCol>
              </a:tblGrid>
              <a:tr h="795618">
                <a:tc>
                  <a:txBody>
                    <a:bodyPr/>
                    <a:lstStyle/>
                    <a:p>
                      <a:pPr algn="ctr"/>
                      <a:r>
                        <a:rPr lang="zh-TW" altLang="en-US" sz="1800" dirty="0"/>
                        <a:t>群組</a:t>
                      </a:r>
                    </a:p>
                  </a:txBody>
                  <a:tcPr marL="91449" marR="91449" marT="45719" marB="45719"/>
                </a:tc>
                <a:tc>
                  <a:txBody>
                    <a:bodyPr/>
                    <a:lstStyle/>
                    <a:p>
                      <a:pPr algn="ctr"/>
                      <a:r>
                        <a:rPr lang="zh-TW" altLang="en-US" sz="1400" dirty="0"/>
                        <a:t>志願</a:t>
                      </a:r>
                    </a:p>
                  </a:txBody>
                  <a:tcPr marL="91449" marR="91449" marT="45719" marB="45719"/>
                </a:tc>
                <a:tc>
                  <a:txBody>
                    <a:bodyPr/>
                    <a:lstStyle/>
                    <a:p>
                      <a:pPr algn="ctr"/>
                      <a:r>
                        <a:rPr lang="zh-TW" altLang="en-US" sz="1800" dirty="0"/>
                        <a:t>學校</a:t>
                      </a:r>
                    </a:p>
                  </a:txBody>
                  <a:tcPr marL="91449" marR="91449" marT="45719" marB="45719"/>
                </a:tc>
                <a:tc>
                  <a:txBody>
                    <a:bodyPr/>
                    <a:lstStyle/>
                    <a:p>
                      <a:pPr algn="ctr"/>
                      <a:r>
                        <a:rPr lang="zh-TW" altLang="en-US" sz="1800" dirty="0"/>
                        <a:t>分數模組</a:t>
                      </a:r>
                      <a:r>
                        <a:rPr lang="en-US" altLang="zh-TW" sz="1800" dirty="0"/>
                        <a:t>1</a:t>
                      </a:r>
                      <a:endParaRPr lang="zh-TW" altLang="en-US" sz="1800" dirty="0"/>
                    </a:p>
                  </a:txBody>
                  <a:tcPr marL="91449" marR="91449"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t>分數模組</a:t>
                      </a:r>
                      <a:r>
                        <a:rPr lang="en-US" altLang="zh-TW" sz="1800" dirty="0"/>
                        <a:t>2</a:t>
                      </a:r>
                      <a:endParaRPr lang="zh-TW" altLang="en-US" sz="1800" dirty="0"/>
                    </a:p>
                    <a:p>
                      <a:pPr algn="ctr"/>
                      <a:endParaRPr lang="zh-TW" altLang="en-US" sz="1800" dirty="0"/>
                    </a:p>
                  </a:txBody>
                  <a:tcPr marL="91449" marR="91449" marT="45719" marB="45719"/>
                </a:tc>
                <a:extLst>
                  <a:ext uri="{0D108BD9-81ED-4DB2-BD59-A6C34878D82A}">
                    <a16:rowId xmlns:a16="http://schemas.microsoft.com/office/drawing/2014/main" val="10000"/>
                  </a:ext>
                </a:extLst>
              </a:tr>
              <a:tr h="532074">
                <a:tc rowSpan="5">
                  <a:txBody>
                    <a:bodyPr/>
                    <a:lstStyle/>
                    <a:p>
                      <a:pPr algn="ctr"/>
                      <a:r>
                        <a:rPr lang="zh-TW" altLang="en-US" sz="1800" dirty="0"/>
                        <a:t>第</a:t>
                      </a:r>
                      <a:r>
                        <a:rPr lang="en-US" altLang="zh-TW" sz="1800" dirty="0"/>
                        <a:t>1</a:t>
                      </a:r>
                      <a:r>
                        <a:rPr lang="zh-TW" altLang="en-US" sz="1800" dirty="0"/>
                        <a:t>群組</a:t>
                      </a:r>
                    </a:p>
                  </a:txBody>
                  <a:tcPr marL="91449" marR="91449" marT="45719" marB="45719"/>
                </a:tc>
                <a:tc>
                  <a:txBody>
                    <a:bodyPr/>
                    <a:lstStyle/>
                    <a:p>
                      <a:pPr algn="ctr"/>
                      <a:r>
                        <a:rPr lang="en-US" altLang="zh-TW" sz="1800" dirty="0"/>
                        <a:t>1</a:t>
                      </a:r>
                      <a:endParaRPr lang="zh-TW" altLang="en-US" sz="1800" dirty="0"/>
                    </a:p>
                  </a:txBody>
                  <a:tcPr marL="91449" marR="91449" marT="45719" marB="45719"/>
                </a:tc>
                <a:tc>
                  <a:txBody>
                    <a:bodyPr/>
                    <a:lstStyle/>
                    <a:p>
                      <a:pPr algn="ctr"/>
                      <a:r>
                        <a:rPr lang="zh-TW" altLang="en-US" sz="1800" dirty="0"/>
                        <a:t>夢幻學校</a:t>
                      </a:r>
                      <a:r>
                        <a:rPr lang="en-US" altLang="zh-TW" sz="1800" dirty="0"/>
                        <a:t>1</a:t>
                      </a:r>
                      <a:endParaRPr lang="zh-TW" altLang="en-US" sz="1800" dirty="0"/>
                    </a:p>
                  </a:txBody>
                  <a:tcPr marL="91449" marR="91449" marT="45719" marB="45719"/>
                </a:tc>
                <a:tc rowSpan="2">
                  <a:txBody>
                    <a:bodyPr/>
                    <a:lstStyle/>
                    <a:p>
                      <a:pPr algn="ctr"/>
                      <a:r>
                        <a:rPr lang="en-US" altLang="zh-TW" sz="1800" dirty="0"/>
                        <a:t>32~31</a:t>
                      </a:r>
                      <a:endParaRPr lang="zh-TW" altLang="en-US" sz="1800" dirty="0"/>
                    </a:p>
                  </a:txBody>
                  <a:tcPr marL="91449" marR="91449" marT="45719" marB="45719" anchor="ctr">
                    <a:solidFill>
                      <a:schemeClr val="accent1">
                        <a:lumMod val="20000"/>
                        <a:lumOff val="80000"/>
                      </a:schemeClr>
                    </a:solidFill>
                  </a:tcPr>
                </a:tc>
                <a:tc rowSpan="2">
                  <a:txBody>
                    <a:bodyPr/>
                    <a:lstStyle/>
                    <a:p>
                      <a:pPr algn="ctr"/>
                      <a:r>
                        <a:rPr lang="en-US" altLang="zh-TW" sz="1800" dirty="0"/>
                        <a:t>17~16</a:t>
                      </a:r>
                      <a:endParaRPr lang="zh-TW" altLang="en-US" sz="1800" dirty="0"/>
                    </a:p>
                  </a:txBody>
                  <a:tcPr marL="91449" marR="91449" marT="45719" marB="45719" anchor="ctr">
                    <a:solidFill>
                      <a:schemeClr val="accent1">
                        <a:lumMod val="20000"/>
                        <a:lumOff val="80000"/>
                      </a:schemeClr>
                    </a:solidFill>
                  </a:tcPr>
                </a:tc>
                <a:extLst>
                  <a:ext uri="{0D108BD9-81ED-4DB2-BD59-A6C34878D82A}">
                    <a16:rowId xmlns:a16="http://schemas.microsoft.com/office/drawing/2014/main" val="10001"/>
                  </a:ext>
                </a:extLst>
              </a:tr>
              <a:tr h="532074">
                <a:tc vMerge="1">
                  <a:txBody>
                    <a:bodyPr/>
                    <a:lstStyle/>
                    <a:p>
                      <a:endParaRPr lang="zh-TW" altLang="en-US" dirty="0"/>
                    </a:p>
                  </a:txBody>
                  <a:tcPr/>
                </a:tc>
                <a:tc>
                  <a:txBody>
                    <a:bodyPr/>
                    <a:lstStyle/>
                    <a:p>
                      <a:pPr algn="ctr"/>
                      <a:r>
                        <a:rPr lang="en-US" altLang="zh-TW" sz="1800" dirty="0"/>
                        <a:t>2</a:t>
                      </a:r>
                      <a:endParaRPr lang="zh-TW" altLang="en-US" sz="1800" dirty="0"/>
                    </a:p>
                  </a:txBody>
                  <a:tcPr marL="91449" marR="91449"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t>夢幻學校</a:t>
                      </a:r>
                      <a:r>
                        <a:rPr lang="en-US" altLang="zh-TW" sz="1800" dirty="0"/>
                        <a:t>2</a:t>
                      </a:r>
                      <a:endParaRPr lang="zh-TW" altLang="en-US" sz="1800" dirty="0"/>
                    </a:p>
                  </a:txBody>
                  <a:tcPr marL="91449" marR="91449" marT="45719" marB="45719"/>
                </a:tc>
                <a:tc vMerge="1">
                  <a:txBody>
                    <a:bodyPr/>
                    <a:lstStyle/>
                    <a:p>
                      <a:pPr algn="ctr"/>
                      <a:endParaRPr lang="zh-TW" altLang="en-US" sz="1800" dirty="0"/>
                    </a:p>
                  </a:txBody>
                  <a:tcPr marL="91449" marR="91449" marT="45721" marB="45721" anchor="ctr"/>
                </a:tc>
                <a:tc vMerge="1">
                  <a:txBody>
                    <a:bodyPr/>
                    <a:lstStyle/>
                    <a:p>
                      <a:pPr algn="ctr"/>
                      <a:endParaRPr lang="zh-TW" altLang="en-US" sz="1800" dirty="0"/>
                    </a:p>
                  </a:txBody>
                  <a:tcPr marL="91449" marR="91449" marT="45721" marB="45721" anchor="ctr"/>
                </a:tc>
                <a:extLst>
                  <a:ext uri="{0D108BD9-81ED-4DB2-BD59-A6C34878D82A}">
                    <a16:rowId xmlns:a16="http://schemas.microsoft.com/office/drawing/2014/main" val="10002"/>
                  </a:ext>
                </a:extLst>
              </a:tr>
              <a:tr h="532074">
                <a:tc vMerge="1">
                  <a:txBody>
                    <a:bodyPr/>
                    <a:lstStyle/>
                    <a:p>
                      <a:endParaRPr lang="zh-TW" altLang="en-US" dirty="0"/>
                    </a:p>
                  </a:txBody>
                  <a:tcPr/>
                </a:tc>
                <a:tc>
                  <a:txBody>
                    <a:bodyPr/>
                    <a:lstStyle/>
                    <a:p>
                      <a:pPr algn="ctr"/>
                      <a:r>
                        <a:rPr lang="en-US" altLang="zh-TW" sz="1800" dirty="0"/>
                        <a:t>3</a:t>
                      </a:r>
                      <a:endParaRPr lang="zh-TW" altLang="en-US" sz="1800" dirty="0"/>
                    </a:p>
                  </a:txBody>
                  <a:tcPr marL="91449" marR="91449"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t>落點學校</a:t>
                      </a:r>
                    </a:p>
                  </a:txBody>
                  <a:tcPr marL="91449" marR="91449" marT="45719" marB="45719"/>
                </a:tc>
                <a:tc>
                  <a:txBody>
                    <a:bodyPr/>
                    <a:lstStyle/>
                    <a:p>
                      <a:pPr algn="ctr"/>
                      <a:r>
                        <a:rPr lang="en-US" altLang="zh-TW" sz="1800" dirty="0"/>
                        <a:t>30</a:t>
                      </a:r>
                      <a:endParaRPr lang="zh-TW" altLang="en-US" sz="1800" dirty="0"/>
                    </a:p>
                  </a:txBody>
                  <a:tcPr marL="91449" marR="91449" marT="45719" marB="45719" anchor="ctr">
                    <a:solidFill>
                      <a:schemeClr val="bg1"/>
                    </a:solidFill>
                  </a:tcPr>
                </a:tc>
                <a:tc>
                  <a:txBody>
                    <a:bodyPr/>
                    <a:lstStyle/>
                    <a:p>
                      <a:pPr algn="ctr"/>
                      <a:r>
                        <a:rPr lang="en-US" altLang="zh-TW" sz="1800" dirty="0"/>
                        <a:t>15</a:t>
                      </a:r>
                      <a:endParaRPr lang="zh-TW" altLang="en-US" sz="1800" dirty="0"/>
                    </a:p>
                  </a:txBody>
                  <a:tcPr marL="91449" marR="91449" marT="45719" marB="45719" anchor="ctr">
                    <a:solidFill>
                      <a:schemeClr val="bg1"/>
                    </a:solidFill>
                  </a:tcPr>
                </a:tc>
                <a:extLst>
                  <a:ext uri="{0D108BD9-81ED-4DB2-BD59-A6C34878D82A}">
                    <a16:rowId xmlns:a16="http://schemas.microsoft.com/office/drawing/2014/main" val="10003"/>
                  </a:ext>
                </a:extLst>
              </a:tr>
              <a:tr h="532074">
                <a:tc vMerge="1">
                  <a:txBody>
                    <a:bodyPr/>
                    <a:lstStyle/>
                    <a:p>
                      <a:endParaRPr lang="zh-TW" altLang="en-US" dirty="0"/>
                    </a:p>
                  </a:txBody>
                  <a:tcPr/>
                </a:tc>
                <a:tc>
                  <a:txBody>
                    <a:bodyPr/>
                    <a:lstStyle/>
                    <a:p>
                      <a:pPr algn="ctr"/>
                      <a:r>
                        <a:rPr lang="en-US" altLang="zh-TW" sz="1800" dirty="0"/>
                        <a:t>4</a:t>
                      </a:r>
                      <a:endParaRPr lang="zh-TW" altLang="en-US" sz="1800" dirty="0"/>
                    </a:p>
                  </a:txBody>
                  <a:tcPr marL="91449" marR="91449"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t>保險學校</a:t>
                      </a:r>
                      <a:r>
                        <a:rPr lang="en-US" altLang="zh-TW" sz="1800" dirty="0"/>
                        <a:t>1</a:t>
                      </a:r>
                      <a:endParaRPr lang="zh-TW" altLang="en-US" sz="1800" dirty="0"/>
                    </a:p>
                  </a:txBody>
                  <a:tcPr marL="91449" marR="91449" marT="45719" marB="45719"/>
                </a:tc>
                <a:tc rowSpan="2">
                  <a:txBody>
                    <a:bodyPr/>
                    <a:lstStyle/>
                    <a:p>
                      <a:pPr algn="ctr"/>
                      <a:r>
                        <a:rPr lang="en-US" altLang="zh-TW" sz="1800" dirty="0"/>
                        <a:t>29~28</a:t>
                      </a:r>
                      <a:endParaRPr lang="zh-TW" altLang="en-US" sz="1800" dirty="0"/>
                    </a:p>
                  </a:txBody>
                  <a:tcPr marL="91449" marR="91449" marT="45719" marB="45719" anchor="ctr"/>
                </a:tc>
                <a:tc rowSpan="2">
                  <a:txBody>
                    <a:bodyPr/>
                    <a:lstStyle/>
                    <a:p>
                      <a:pPr algn="ctr"/>
                      <a:r>
                        <a:rPr lang="en-US" altLang="zh-TW" sz="1800" dirty="0"/>
                        <a:t>14~13</a:t>
                      </a:r>
                      <a:endParaRPr lang="zh-TW" altLang="en-US" sz="1800" dirty="0"/>
                    </a:p>
                  </a:txBody>
                  <a:tcPr marL="91449" marR="91449" marT="45719" marB="45719" anchor="ctr"/>
                </a:tc>
                <a:extLst>
                  <a:ext uri="{0D108BD9-81ED-4DB2-BD59-A6C34878D82A}">
                    <a16:rowId xmlns:a16="http://schemas.microsoft.com/office/drawing/2014/main" val="10004"/>
                  </a:ext>
                </a:extLst>
              </a:tr>
              <a:tr h="532074">
                <a:tc vMerge="1">
                  <a:txBody>
                    <a:bodyPr/>
                    <a:lstStyle/>
                    <a:p>
                      <a:endParaRPr lang="zh-TW" altLang="en-US" dirty="0"/>
                    </a:p>
                  </a:txBody>
                  <a:tcPr/>
                </a:tc>
                <a:tc>
                  <a:txBody>
                    <a:bodyPr/>
                    <a:lstStyle/>
                    <a:p>
                      <a:pPr algn="ctr"/>
                      <a:r>
                        <a:rPr lang="en-US" altLang="zh-TW" sz="1800" dirty="0"/>
                        <a:t>5</a:t>
                      </a:r>
                      <a:endParaRPr lang="zh-TW" altLang="en-US" sz="1800" dirty="0"/>
                    </a:p>
                  </a:txBody>
                  <a:tcPr marL="91449" marR="91449" marT="45719" marB="45719"/>
                </a:tc>
                <a:tc>
                  <a:txBody>
                    <a:bodyPr/>
                    <a:lstStyle/>
                    <a:p>
                      <a:pPr algn="ctr"/>
                      <a:r>
                        <a:rPr lang="zh-TW" altLang="en-US" sz="1800" dirty="0"/>
                        <a:t>保險學校</a:t>
                      </a:r>
                      <a:r>
                        <a:rPr lang="en-US" altLang="zh-TW" sz="1800" dirty="0"/>
                        <a:t>2</a:t>
                      </a:r>
                      <a:endParaRPr lang="zh-TW" altLang="en-US" sz="1800" dirty="0"/>
                    </a:p>
                  </a:txBody>
                  <a:tcPr marL="91449" marR="91449" marT="45719" marB="45719"/>
                </a:tc>
                <a:tc vMerge="1">
                  <a:txBody>
                    <a:bodyPr/>
                    <a:lstStyle/>
                    <a:p>
                      <a:pPr algn="ctr"/>
                      <a:endParaRPr lang="zh-TW" altLang="en-US" sz="1800" dirty="0"/>
                    </a:p>
                  </a:txBody>
                  <a:tcPr marL="91449" marR="91449" marT="45721" marB="45721" anchor="ctr"/>
                </a:tc>
                <a:tc vMerge="1">
                  <a:txBody>
                    <a:bodyPr/>
                    <a:lstStyle/>
                    <a:p>
                      <a:pPr algn="ctr"/>
                      <a:endParaRPr lang="zh-TW" altLang="en-US" sz="1800" dirty="0"/>
                    </a:p>
                  </a:txBody>
                  <a:tcPr marL="91449" marR="91449" marT="45721" marB="45721" anchor="ctr"/>
                </a:tc>
                <a:extLst>
                  <a:ext uri="{0D108BD9-81ED-4DB2-BD59-A6C34878D82A}">
                    <a16:rowId xmlns:a16="http://schemas.microsoft.com/office/drawing/2014/main" val="10005"/>
                  </a:ext>
                </a:extLst>
              </a:tr>
            </a:tbl>
          </a:graphicData>
        </a:graphic>
      </p:graphicFrame>
      <p:graphicFrame>
        <p:nvGraphicFramePr>
          <p:cNvPr id="5" name="表格 4">
            <a:extLst>
              <a:ext uri="{FF2B5EF4-FFF2-40B4-BE49-F238E27FC236}">
                <a16:creationId xmlns:a16="http://schemas.microsoft.com/office/drawing/2014/main" id="{F6D5159C-E98A-04D9-340D-D2FABF7C01DE}"/>
              </a:ext>
            </a:extLst>
          </p:cNvPr>
          <p:cNvGraphicFramePr>
            <a:graphicFrameLocks noGrp="1"/>
          </p:cNvGraphicFramePr>
          <p:nvPr/>
        </p:nvGraphicFramePr>
        <p:xfrm>
          <a:off x="1209675" y="5229225"/>
          <a:ext cx="7129463" cy="1008063"/>
        </p:xfrm>
        <a:graphic>
          <a:graphicData uri="http://schemas.openxmlformats.org/drawingml/2006/table">
            <a:tbl>
              <a:tblPr firstRow="1" bandRow="1">
                <a:tableStyleId>{5C22544A-7EE6-4342-B048-85BDC9FD1C3A}</a:tableStyleId>
              </a:tblPr>
              <a:tblGrid>
                <a:gridCol w="7129463">
                  <a:extLst>
                    <a:ext uri="{9D8B030D-6E8A-4147-A177-3AD203B41FA5}">
                      <a16:colId xmlns:a16="http://schemas.microsoft.com/office/drawing/2014/main" val="20000"/>
                    </a:ext>
                  </a:extLst>
                </a:gridCol>
              </a:tblGrid>
              <a:tr h="1008063">
                <a:tc>
                  <a:txBody>
                    <a:bodyPr/>
                    <a:lstStyle/>
                    <a:p>
                      <a:pPr algn="ctr">
                        <a:spcBef>
                          <a:spcPts val="600"/>
                        </a:spcBef>
                        <a:spcAft>
                          <a:spcPts val="1200"/>
                        </a:spcAft>
                      </a:pPr>
                      <a:r>
                        <a:rPr lang="zh-TW" altLang="en-US" sz="1800" dirty="0">
                          <a:solidFill>
                            <a:srgbClr val="FFFF00"/>
                          </a:solidFill>
                        </a:rPr>
                        <a:t>前</a:t>
                      </a:r>
                      <a:r>
                        <a:rPr lang="en-US" altLang="zh-TW" sz="1800" dirty="0">
                          <a:solidFill>
                            <a:srgbClr val="FFFF00"/>
                          </a:solidFill>
                        </a:rPr>
                        <a:t>5</a:t>
                      </a:r>
                      <a:r>
                        <a:rPr lang="zh-TW" altLang="en-US" sz="1800" dirty="0">
                          <a:solidFill>
                            <a:srgbClr val="FFFF00"/>
                          </a:solidFill>
                        </a:rPr>
                        <a:t>志願包含夢幻、落點、保險。</a:t>
                      </a:r>
                      <a:endParaRPr lang="en-US" altLang="zh-TW" sz="1800" dirty="0">
                        <a:solidFill>
                          <a:srgbClr val="FFFF00"/>
                        </a:solidFill>
                      </a:endParaRPr>
                    </a:p>
                    <a:p>
                      <a:pPr algn="ctr">
                        <a:spcBef>
                          <a:spcPts val="600"/>
                        </a:spcBef>
                        <a:spcAft>
                          <a:spcPts val="1200"/>
                        </a:spcAft>
                      </a:pPr>
                      <a:r>
                        <a:rPr lang="zh-TW" altLang="en-US" sz="1800" dirty="0">
                          <a:solidFill>
                            <a:srgbClr val="FFFF00"/>
                          </a:solidFill>
                        </a:rPr>
                        <a:t>建議填滿</a:t>
                      </a:r>
                      <a:r>
                        <a:rPr lang="en-US" altLang="zh-TW" sz="1800" dirty="0">
                          <a:solidFill>
                            <a:srgbClr val="FFFF00"/>
                          </a:solidFill>
                        </a:rPr>
                        <a:t>15~20</a:t>
                      </a:r>
                      <a:r>
                        <a:rPr lang="zh-TW" altLang="en-US" sz="1800" dirty="0">
                          <a:solidFill>
                            <a:srgbClr val="FFFF00"/>
                          </a:solidFill>
                        </a:rPr>
                        <a:t>志願</a:t>
                      </a:r>
                    </a:p>
                  </a:txBody>
                  <a:tcPr marL="91449" marR="91449" marT="45774" marB="45774"/>
                </a:tc>
                <a:extLst>
                  <a:ext uri="{0D108BD9-81ED-4DB2-BD59-A6C34878D82A}">
                    <a16:rowId xmlns:a16="http://schemas.microsoft.com/office/drawing/2014/main" val="10000"/>
                  </a:ext>
                </a:extLst>
              </a:tr>
            </a:tbl>
          </a:graphicData>
        </a:graphic>
      </p:graphicFrame>
      <p:sp>
        <p:nvSpPr>
          <p:cNvPr id="2" name="矩形 1">
            <a:extLst>
              <a:ext uri="{FF2B5EF4-FFF2-40B4-BE49-F238E27FC236}">
                <a16:creationId xmlns:a16="http://schemas.microsoft.com/office/drawing/2014/main" id="{1EFDC140-C610-871A-AE15-DCFBF0F3D541}"/>
              </a:ext>
            </a:extLst>
          </p:cNvPr>
          <p:cNvSpPr/>
          <p:nvPr/>
        </p:nvSpPr>
        <p:spPr>
          <a:xfrm>
            <a:off x="6819900" y="3071813"/>
            <a:ext cx="1497013" cy="5032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6" name="矩形 5">
            <a:extLst>
              <a:ext uri="{FF2B5EF4-FFF2-40B4-BE49-F238E27FC236}">
                <a16:creationId xmlns:a16="http://schemas.microsoft.com/office/drawing/2014/main" id="{933DEA52-C5FE-C7AE-ACA7-45F46ADB8854}"/>
              </a:ext>
            </a:extLst>
          </p:cNvPr>
          <p:cNvSpPr/>
          <p:nvPr/>
        </p:nvSpPr>
        <p:spPr>
          <a:xfrm>
            <a:off x="5148263" y="3071813"/>
            <a:ext cx="1584325" cy="50323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transition spd="med">
    <p:wipe dir="d"/>
  </p:transition>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0642" name="object 2">
            <a:extLst>
              <a:ext uri="{FF2B5EF4-FFF2-40B4-BE49-F238E27FC236}">
                <a16:creationId xmlns:a16="http://schemas.microsoft.com/office/drawing/2014/main" id="{CA95DC08-E4E2-84E1-6828-E5EC7C94C0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9488" y="1230313"/>
            <a:ext cx="76041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3" name="object 3">
            <a:extLst>
              <a:ext uri="{FF2B5EF4-FFF2-40B4-BE49-F238E27FC236}">
                <a16:creationId xmlns:a16="http://schemas.microsoft.com/office/drawing/2014/main" id="{A10C610C-AA16-0425-B612-0A9EA26BD0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85938" y="1201738"/>
            <a:ext cx="634365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0644" name="object 4">
            <a:extLst>
              <a:ext uri="{FF2B5EF4-FFF2-40B4-BE49-F238E27FC236}">
                <a16:creationId xmlns:a16="http://schemas.microsoft.com/office/drawing/2014/main" id="{91DFB2C5-D6CE-908D-C1E2-699A899392C1}"/>
              </a:ext>
            </a:extLst>
          </p:cNvPr>
          <p:cNvGrpSpPr>
            <a:grpSpLocks/>
          </p:cNvGrpSpPr>
          <p:nvPr/>
        </p:nvGrpSpPr>
        <p:grpSpPr bwMode="auto">
          <a:xfrm>
            <a:off x="382588" y="2463800"/>
            <a:ext cx="2074862" cy="252413"/>
            <a:chOff x="510628" y="2142998"/>
            <a:chExt cx="2765425" cy="336550"/>
          </a:xfrm>
        </p:grpSpPr>
        <p:sp>
          <p:nvSpPr>
            <p:cNvPr id="240691" name="object 5">
              <a:extLst>
                <a:ext uri="{FF2B5EF4-FFF2-40B4-BE49-F238E27FC236}">
                  <a16:creationId xmlns:a16="http://schemas.microsoft.com/office/drawing/2014/main" id="{65361DF8-BED8-A4D3-89D8-9BD56A60202F}"/>
                </a:ext>
              </a:extLst>
            </p:cNvPr>
            <p:cNvSpPr>
              <a:spLocks/>
            </p:cNvSpPr>
            <p:nvPr/>
          </p:nvSpPr>
          <p:spPr bwMode="auto">
            <a:xfrm>
              <a:off x="516978" y="2149348"/>
              <a:ext cx="2752725" cy="323850"/>
            </a:xfrm>
            <a:custGeom>
              <a:avLst/>
              <a:gdLst>
                <a:gd name="T0" fmla="*/ 2752725 w 2752725"/>
                <a:gd name="T1" fmla="*/ 0 h 323850"/>
                <a:gd name="T2" fmla="*/ 0 w 2752725"/>
                <a:gd name="T3" fmla="*/ 0 h 323850"/>
                <a:gd name="T4" fmla="*/ 0 w 2752725"/>
                <a:gd name="T5" fmla="*/ 323850 h 323850"/>
                <a:gd name="T6" fmla="*/ 2752725 w 2752725"/>
                <a:gd name="T7" fmla="*/ 323850 h 323850"/>
                <a:gd name="T8" fmla="*/ 2752725 w 2752725"/>
                <a:gd name="T9" fmla="*/ 0 h 3238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2725" h="323850">
                  <a:moveTo>
                    <a:pt x="2752725" y="0"/>
                  </a:moveTo>
                  <a:lnTo>
                    <a:pt x="0" y="0"/>
                  </a:lnTo>
                  <a:lnTo>
                    <a:pt x="0" y="323850"/>
                  </a:lnTo>
                  <a:lnTo>
                    <a:pt x="2752725" y="323850"/>
                  </a:lnTo>
                  <a:lnTo>
                    <a:pt x="2752725"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40692" name="object 6">
              <a:extLst>
                <a:ext uri="{FF2B5EF4-FFF2-40B4-BE49-F238E27FC236}">
                  <a16:creationId xmlns:a16="http://schemas.microsoft.com/office/drawing/2014/main" id="{454EE74A-29A3-34E1-8CA6-D83F4121C290}"/>
                </a:ext>
              </a:extLst>
            </p:cNvPr>
            <p:cNvSpPr>
              <a:spLocks/>
            </p:cNvSpPr>
            <p:nvPr/>
          </p:nvSpPr>
          <p:spPr bwMode="auto">
            <a:xfrm>
              <a:off x="516978" y="2149348"/>
              <a:ext cx="2752725" cy="323850"/>
            </a:xfrm>
            <a:custGeom>
              <a:avLst/>
              <a:gdLst>
                <a:gd name="T0" fmla="*/ 0 w 2752725"/>
                <a:gd name="T1" fmla="*/ 323850 h 323850"/>
                <a:gd name="T2" fmla="*/ 2752725 w 2752725"/>
                <a:gd name="T3" fmla="*/ 323850 h 323850"/>
                <a:gd name="T4" fmla="*/ 2752725 w 2752725"/>
                <a:gd name="T5" fmla="*/ 0 h 323850"/>
                <a:gd name="T6" fmla="*/ 0 w 2752725"/>
                <a:gd name="T7" fmla="*/ 0 h 323850"/>
                <a:gd name="T8" fmla="*/ 0 w 2752725"/>
                <a:gd name="T9" fmla="*/ 323850 h 3238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2725" h="323850">
                  <a:moveTo>
                    <a:pt x="0" y="323850"/>
                  </a:moveTo>
                  <a:lnTo>
                    <a:pt x="2752725" y="323850"/>
                  </a:lnTo>
                  <a:lnTo>
                    <a:pt x="2752725" y="0"/>
                  </a:lnTo>
                  <a:lnTo>
                    <a:pt x="0" y="0"/>
                  </a:lnTo>
                  <a:lnTo>
                    <a:pt x="0" y="323850"/>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0693" name="object 7">
              <a:extLst>
                <a:ext uri="{FF2B5EF4-FFF2-40B4-BE49-F238E27FC236}">
                  <a16:creationId xmlns:a16="http://schemas.microsoft.com/office/drawing/2014/main" id="{A4672A8F-A48D-4480-98BF-255E7C8FD8BD}"/>
                </a:ext>
              </a:extLst>
            </p:cNvPr>
            <p:cNvSpPr>
              <a:spLocks/>
            </p:cNvSpPr>
            <p:nvPr/>
          </p:nvSpPr>
          <p:spPr bwMode="auto">
            <a:xfrm>
              <a:off x="516978" y="2270975"/>
              <a:ext cx="202565" cy="202565"/>
            </a:xfrm>
            <a:custGeom>
              <a:avLst/>
              <a:gdLst>
                <a:gd name="T0" fmla="*/ 202222 w 202565"/>
                <a:gd name="T1" fmla="*/ 0 h 202564"/>
                <a:gd name="T2" fmla="*/ 0 w 202565"/>
                <a:gd name="T3" fmla="*/ 0 h 202564"/>
                <a:gd name="T4" fmla="*/ 0 w 202565"/>
                <a:gd name="T5" fmla="*/ 202248 h 202564"/>
                <a:gd name="T6" fmla="*/ 202222 w 202565"/>
                <a:gd name="T7" fmla="*/ 202248 h 202564"/>
                <a:gd name="T8" fmla="*/ 202222 w 202565"/>
                <a:gd name="T9" fmla="*/ 0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5" h="202564">
                  <a:moveTo>
                    <a:pt x="202222" y="0"/>
                  </a:moveTo>
                  <a:lnTo>
                    <a:pt x="0" y="0"/>
                  </a:lnTo>
                  <a:lnTo>
                    <a:pt x="0" y="202222"/>
                  </a:lnTo>
                  <a:lnTo>
                    <a:pt x="202222" y="202222"/>
                  </a:lnTo>
                  <a:lnTo>
                    <a:pt x="202222" y="0"/>
                  </a:lnTo>
                  <a:close/>
                </a:path>
              </a:pathLst>
            </a:custGeom>
            <a:solidFill>
              <a:srgbClr val="FFFFFF">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40694" name="object 8">
              <a:extLst>
                <a:ext uri="{FF2B5EF4-FFF2-40B4-BE49-F238E27FC236}">
                  <a16:creationId xmlns:a16="http://schemas.microsoft.com/office/drawing/2014/main" id="{ACFA0938-B7C9-D62F-9016-F1568D6D9621}"/>
                </a:ext>
              </a:extLst>
            </p:cNvPr>
            <p:cNvSpPr>
              <a:spLocks/>
            </p:cNvSpPr>
            <p:nvPr/>
          </p:nvSpPr>
          <p:spPr bwMode="auto">
            <a:xfrm>
              <a:off x="516978" y="2270975"/>
              <a:ext cx="202565" cy="202565"/>
            </a:xfrm>
            <a:custGeom>
              <a:avLst/>
              <a:gdLst>
                <a:gd name="T0" fmla="*/ 0 w 202565"/>
                <a:gd name="T1" fmla="*/ 202248 h 202564"/>
                <a:gd name="T2" fmla="*/ 202222 w 202565"/>
                <a:gd name="T3" fmla="*/ 202248 h 202564"/>
                <a:gd name="T4" fmla="*/ 202222 w 202565"/>
                <a:gd name="T5" fmla="*/ 0 h 202564"/>
                <a:gd name="T6" fmla="*/ 0 w 202565"/>
                <a:gd name="T7" fmla="*/ 0 h 202564"/>
                <a:gd name="T8" fmla="*/ 0 w 202565"/>
                <a:gd name="T9" fmla="*/ 202248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5"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40645" name="object 9">
            <a:extLst>
              <a:ext uri="{FF2B5EF4-FFF2-40B4-BE49-F238E27FC236}">
                <a16:creationId xmlns:a16="http://schemas.microsoft.com/office/drawing/2014/main" id="{A79B1AFB-80A5-AD2A-10F6-0E0F52856870}"/>
              </a:ext>
            </a:extLst>
          </p:cNvPr>
          <p:cNvSpPr txBox="1">
            <a:spLocks noChangeArrowheads="1"/>
          </p:cNvSpPr>
          <p:nvPr/>
        </p:nvSpPr>
        <p:spPr bwMode="auto">
          <a:xfrm>
            <a:off x="414338" y="2092325"/>
            <a:ext cx="731837"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800">
                <a:latin typeface="微軟正黑體" panose="020B0604030504040204" pitchFamily="34" charset="-120"/>
                <a:ea typeface="微軟正黑體" panose="020B0604030504040204" pitchFamily="34" charset="-120"/>
              </a:rPr>
              <a:t>音樂班</a:t>
            </a:r>
          </a:p>
        </p:txBody>
      </p:sp>
      <p:sp>
        <p:nvSpPr>
          <p:cNvPr id="240646" name="object 10">
            <a:extLst>
              <a:ext uri="{FF2B5EF4-FFF2-40B4-BE49-F238E27FC236}">
                <a16:creationId xmlns:a16="http://schemas.microsoft.com/office/drawing/2014/main" id="{D3A1908B-21EE-7518-543D-FECBFF505D2E}"/>
              </a:ext>
            </a:extLst>
          </p:cNvPr>
          <p:cNvSpPr>
            <a:spLocks/>
          </p:cNvSpPr>
          <p:nvPr/>
        </p:nvSpPr>
        <p:spPr bwMode="auto">
          <a:xfrm>
            <a:off x="387350" y="2914650"/>
            <a:ext cx="152400" cy="150813"/>
          </a:xfrm>
          <a:custGeom>
            <a:avLst/>
            <a:gdLst>
              <a:gd name="T0" fmla="*/ 0 w 202565"/>
              <a:gd name="T1" fmla="*/ 95 h 202564"/>
              <a:gd name="T2" fmla="*/ 123 w 202565"/>
              <a:gd name="T3" fmla="*/ 95 h 202564"/>
              <a:gd name="T4" fmla="*/ 123 w 202565"/>
              <a:gd name="T5" fmla="*/ 0 h 202564"/>
              <a:gd name="T6" fmla="*/ 0 w 202565"/>
              <a:gd name="T7" fmla="*/ 0 h 202564"/>
              <a:gd name="T8" fmla="*/ 0 w 202565"/>
              <a:gd name="T9" fmla="*/ 95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5"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0647" name="object 11">
            <a:extLst>
              <a:ext uri="{FF2B5EF4-FFF2-40B4-BE49-F238E27FC236}">
                <a16:creationId xmlns:a16="http://schemas.microsoft.com/office/drawing/2014/main" id="{5803AFE2-FCD2-DBCF-9C38-06805B7043FC}"/>
              </a:ext>
            </a:extLst>
          </p:cNvPr>
          <p:cNvSpPr txBox="1">
            <a:spLocks noChangeArrowheads="1"/>
          </p:cNvSpPr>
          <p:nvPr/>
        </p:nvSpPr>
        <p:spPr bwMode="auto">
          <a:xfrm>
            <a:off x="619125" y="2871788"/>
            <a:ext cx="1427163" cy="167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微軟正黑體" panose="020B0604030504040204" pitchFamily="34" charset="-120"/>
                <a:ea typeface="微軟正黑體" panose="020B0604030504040204" pitchFamily="34" charset="-120"/>
              </a:rPr>
              <a:t>主修X5</a:t>
            </a:r>
          </a:p>
          <a:p>
            <a:pPr>
              <a:spcBef>
                <a:spcPts val="1163"/>
              </a:spcBef>
              <a:buClrTx/>
              <a:buSzTx/>
              <a:buFontTx/>
              <a:buNone/>
            </a:pPr>
            <a:r>
              <a:rPr lang="zh-TW" altLang="zh-TW" sz="1300">
                <a:latin typeface="微軟正黑體" panose="020B0604030504040204" pitchFamily="34" charset="-120"/>
                <a:ea typeface="微軟正黑體" panose="020B0604030504040204" pitchFamily="34" charset="-120"/>
              </a:rPr>
              <a:t>副修X2</a:t>
            </a:r>
          </a:p>
          <a:p>
            <a:pPr algn="just">
              <a:lnSpc>
                <a:spcPts val="2788"/>
              </a:lnSpc>
              <a:spcBef>
                <a:spcPts val="138"/>
              </a:spcBef>
              <a:buClrTx/>
              <a:buSzTx/>
              <a:buFontTx/>
              <a:buNone/>
            </a:pPr>
            <a:r>
              <a:rPr lang="zh-TW" altLang="zh-TW" sz="1300">
                <a:solidFill>
                  <a:srgbClr val="FF0000"/>
                </a:solidFill>
                <a:latin typeface="微軟正黑體" panose="020B0604030504040204" pitchFamily="34" charset="-120"/>
                <a:ea typeface="微軟正黑體" panose="020B0604030504040204" pitchFamily="34" charset="-120"/>
              </a:rPr>
              <a:t>視譜演唱及即興X1樂理及基礎和聲X1聽音及寫譜X1</a:t>
            </a:r>
            <a:endParaRPr lang="zh-TW" altLang="zh-TW" sz="1300">
              <a:latin typeface="微軟正黑體" panose="020B0604030504040204" pitchFamily="34" charset="-120"/>
              <a:ea typeface="微軟正黑體" panose="020B0604030504040204" pitchFamily="34" charset="-120"/>
            </a:endParaRPr>
          </a:p>
        </p:txBody>
      </p:sp>
      <p:sp>
        <p:nvSpPr>
          <p:cNvPr id="240648" name="object 12">
            <a:extLst>
              <a:ext uri="{FF2B5EF4-FFF2-40B4-BE49-F238E27FC236}">
                <a16:creationId xmlns:a16="http://schemas.microsoft.com/office/drawing/2014/main" id="{CB7FCFA1-F587-1998-796C-6A9EF2EB5D53}"/>
              </a:ext>
            </a:extLst>
          </p:cNvPr>
          <p:cNvSpPr>
            <a:spLocks/>
          </p:cNvSpPr>
          <p:nvPr/>
        </p:nvSpPr>
        <p:spPr bwMode="auto">
          <a:xfrm>
            <a:off x="387350" y="3267075"/>
            <a:ext cx="152400" cy="152400"/>
          </a:xfrm>
          <a:custGeom>
            <a:avLst/>
            <a:gdLst>
              <a:gd name="T0" fmla="*/ 0 w 202565"/>
              <a:gd name="T1" fmla="*/ 123 h 202564"/>
              <a:gd name="T2" fmla="*/ 123 w 202565"/>
              <a:gd name="T3" fmla="*/ 123 h 202564"/>
              <a:gd name="T4" fmla="*/ 123 w 202565"/>
              <a:gd name="T5" fmla="*/ 0 h 202564"/>
              <a:gd name="T6" fmla="*/ 0 w 202565"/>
              <a:gd name="T7" fmla="*/ 0 h 202564"/>
              <a:gd name="T8" fmla="*/ 0 w 202565"/>
              <a:gd name="T9" fmla="*/ 123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5"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0649" name="object 13">
            <a:extLst>
              <a:ext uri="{FF2B5EF4-FFF2-40B4-BE49-F238E27FC236}">
                <a16:creationId xmlns:a16="http://schemas.microsoft.com/office/drawing/2014/main" id="{78F27E82-B274-CFF6-2F52-C05801702F09}"/>
              </a:ext>
            </a:extLst>
          </p:cNvPr>
          <p:cNvSpPr>
            <a:spLocks/>
          </p:cNvSpPr>
          <p:nvPr/>
        </p:nvSpPr>
        <p:spPr bwMode="auto">
          <a:xfrm>
            <a:off x="387350" y="3621088"/>
            <a:ext cx="152400" cy="152400"/>
          </a:xfrm>
          <a:custGeom>
            <a:avLst/>
            <a:gdLst>
              <a:gd name="T0" fmla="*/ 0 w 202565"/>
              <a:gd name="T1" fmla="*/ 123 h 202564"/>
              <a:gd name="T2" fmla="*/ 123 w 202565"/>
              <a:gd name="T3" fmla="*/ 123 h 202564"/>
              <a:gd name="T4" fmla="*/ 123 w 202565"/>
              <a:gd name="T5" fmla="*/ 0 h 202564"/>
              <a:gd name="T6" fmla="*/ 0 w 202565"/>
              <a:gd name="T7" fmla="*/ 0 h 202564"/>
              <a:gd name="T8" fmla="*/ 0 w 202565"/>
              <a:gd name="T9" fmla="*/ 123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5"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0650" name="object 14">
            <a:extLst>
              <a:ext uri="{FF2B5EF4-FFF2-40B4-BE49-F238E27FC236}">
                <a16:creationId xmlns:a16="http://schemas.microsoft.com/office/drawing/2014/main" id="{76B04CB4-A65E-DEDC-8E5B-4CFE48198AC3}"/>
              </a:ext>
            </a:extLst>
          </p:cNvPr>
          <p:cNvSpPr>
            <a:spLocks/>
          </p:cNvSpPr>
          <p:nvPr/>
        </p:nvSpPr>
        <p:spPr bwMode="auto">
          <a:xfrm>
            <a:off x="387350" y="3975100"/>
            <a:ext cx="152400" cy="150813"/>
          </a:xfrm>
          <a:custGeom>
            <a:avLst/>
            <a:gdLst>
              <a:gd name="T0" fmla="*/ 0 w 202565"/>
              <a:gd name="T1" fmla="*/ 95 h 202564"/>
              <a:gd name="T2" fmla="*/ 123 w 202565"/>
              <a:gd name="T3" fmla="*/ 95 h 202564"/>
              <a:gd name="T4" fmla="*/ 123 w 202565"/>
              <a:gd name="T5" fmla="*/ 0 h 202564"/>
              <a:gd name="T6" fmla="*/ 0 w 202565"/>
              <a:gd name="T7" fmla="*/ 0 h 202564"/>
              <a:gd name="T8" fmla="*/ 0 w 202565"/>
              <a:gd name="T9" fmla="*/ 95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5"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0651" name="object 15">
            <a:extLst>
              <a:ext uri="{FF2B5EF4-FFF2-40B4-BE49-F238E27FC236}">
                <a16:creationId xmlns:a16="http://schemas.microsoft.com/office/drawing/2014/main" id="{11BF72AC-FFF7-CB2A-6649-2CAE655D2A40}"/>
              </a:ext>
            </a:extLst>
          </p:cNvPr>
          <p:cNvSpPr>
            <a:spLocks/>
          </p:cNvSpPr>
          <p:nvPr/>
        </p:nvSpPr>
        <p:spPr bwMode="auto">
          <a:xfrm>
            <a:off x="387350" y="4327525"/>
            <a:ext cx="152400" cy="152400"/>
          </a:xfrm>
          <a:custGeom>
            <a:avLst/>
            <a:gdLst>
              <a:gd name="T0" fmla="*/ 0 w 202565"/>
              <a:gd name="T1" fmla="*/ 123 h 202564"/>
              <a:gd name="T2" fmla="*/ 123 w 202565"/>
              <a:gd name="T3" fmla="*/ 123 h 202564"/>
              <a:gd name="T4" fmla="*/ 123 w 202565"/>
              <a:gd name="T5" fmla="*/ 0 h 202564"/>
              <a:gd name="T6" fmla="*/ 0 w 202565"/>
              <a:gd name="T7" fmla="*/ 0 h 202564"/>
              <a:gd name="T8" fmla="*/ 0 w 202565"/>
              <a:gd name="T9" fmla="*/ 123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5"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nvGrpSpPr>
          <p:cNvPr id="240652" name="object 16">
            <a:extLst>
              <a:ext uri="{FF2B5EF4-FFF2-40B4-BE49-F238E27FC236}">
                <a16:creationId xmlns:a16="http://schemas.microsoft.com/office/drawing/2014/main" id="{F004C0E5-6B57-B952-A1C5-5B1496BC070F}"/>
              </a:ext>
            </a:extLst>
          </p:cNvPr>
          <p:cNvGrpSpPr>
            <a:grpSpLocks/>
          </p:cNvGrpSpPr>
          <p:nvPr/>
        </p:nvGrpSpPr>
        <p:grpSpPr bwMode="auto">
          <a:xfrm>
            <a:off x="2551113" y="2463800"/>
            <a:ext cx="2073275" cy="252413"/>
            <a:chOff x="3400933" y="2142998"/>
            <a:chExt cx="2765425" cy="336550"/>
          </a:xfrm>
        </p:grpSpPr>
        <p:sp>
          <p:nvSpPr>
            <p:cNvPr id="240687" name="object 17">
              <a:extLst>
                <a:ext uri="{FF2B5EF4-FFF2-40B4-BE49-F238E27FC236}">
                  <a16:creationId xmlns:a16="http://schemas.microsoft.com/office/drawing/2014/main" id="{1ED0A73C-98A3-84A7-11D7-7DED8DDB1ADB}"/>
                </a:ext>
              </a:extLst>
            </p:cNvPr>
            <p:cNvSpPr>
              <a:spLocks/>
            </p:cNvSpPr>
            <p:nvPr/>
          </p:nvSpPr>
          <p:spPr bwMode="auto">
            <a:xfrm>
              <a:off x="3407283" y="2149348"/>
              <a:ext cx="2752725" cy="323850"/>
            </a:xfrm>
            <a:custGeom>
              <a:avLst/>
              <a:gdLst>
                <a:gd name="T0" fmla="*/ 2752725 w 2752725"/>
                <a:gd name="T1" fmla="*/ 0 h 323850"/>
                <a:gd name="T2" fmla="*/ 0 w 2752725"/>
                <a:gd name="T3" fmla="*/ 0 h 323850"/>
                <a:gd name="T4" fmla="*/ 0 w 2752725"/>
                <a:gd name="T5" fmla="*/ 323850 h 323850"/>
                <a:gd name="T6" fmla="*/ 2752725 w 2752725"/>
                <a:gd name="T7" fmla="*/ 323850 h 323850"/>
                <a:gd name="T8" fmla="*/ 2752725 w 2752725"/>
                <a:gd name="T9" fmla="*/ 0 h 3238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2725" h="323850">
                  <a:moveTo>
                    <a:pt x="2752725" y="0"/>
                  </a:moveTo>
                  <a:lnTo>
                    <a:pt x="0" y="0"/>
                  </a:lnTo>
                  <a:lnTo>
                    <a:pt x="0" y="323850"/>
                  </a:lnTo>
                  <a:lnTo>
                    <a:pt x="2752725" y="323850"/>
                  </a:lnTo>
                  <a:lnTo>
                    <a:pt x="2752725"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40688" name="object 18">
              <a:extLst>
                <a:ext uri="{FF2B5EF4-FFF2-40B4-BE49-F238E27FC236}">
                  <a16:creationId xmlns:a16="http://schemas.microsoft.com/office/drawing/2014/main" id="{23476972-5BFC-8929-4762-CBBA6AB0790A}"/>
                </a:ext>
              </a:extLst>
            </p:cNvPr>
            <p:cNvSpPr>
              <a:spLocks/>
            </p:cNvSpPr>
            <p:nvPr/>
          </p:nvSpPr>
          <p:spPr bwMode="auto">
            <a:xfrm>
              <a:off x="3407283" y="2149348"/>
              <a:ext cx="2752725" cy="323850"/>
            </a:xfrm>
            <a:custGeom>
              <a:avLst/>
              <a:gdLst>
                <a:gd name="T0" fmla="*/ 0 w 2752725"/>
                <a:gd name="T1" fmla="*/ 323850 h 323850"/>
                <a:gd name="T2" fmla="*/ 2752725 w 2752725"/>
                <a:gd name="T3" fmla="*/ 323850 h 323850"/>
                <a:gd name="T4" fmla="*/ 2752725 w 2752725"/>
                <a:gd name="T5" fmla="*/ 0 h 323850"/>
                <a:gd name="T6" fmla="*/ 0 w 2752725"/>
                <a:gd name="T7" fmla="*/ 0 h 323850"/>
                <a:gd name="T8" fmla="*/ 0 w 2752725"/>
                <a:gd name="T9" fmla="*/ 323850 h 3238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2725" h="323850">
                  <a:moveTo>
                    <a:pt x="0" y="323850"/>
                  </a:moveTo>
                  <a:lnTo>
                    <a:pt x="2752725" y="323850"/>
                  </a:lnTo>
                  <a:lnTo>
                    <a:pt x="2752725" y="0"/>
                  </a:lnTo>
                  <a:lnTo>
                    <a:pt x="0" y="0"/>
                  </a:lnTo>
                  <a:lnTo>
                    <a:pt x="0" y="323850"/>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0689" name="object 19">
              <a:extLst>
                <a:ext uri="{FF2B5EF4-FFF2-40B4-BE49-F238E27FC236}">
                  <a16:creationId xmlns:a16="http://schemas.microsoft.com/office/drawing/2014/main" id="{612BF2BC-1A13-D91E-007A-5DF1005AB399}"/>
                </a:ext>
              </a:extLst>
            </p:cNvPr>
            <p:cNvSpPr>
              <a:spLocks/>
            </p:cNvSpPr>
            <p:nvPr/>
          </p:nvSpPr>
          <p:spPr bwMode="auto">
            <a:xfrm>
              <a:off x="3407283" y="2270975"/>
              <a:ext cx="202565" cy="202565"/>
            </a:xfrm>
            <a:custGeom>
              <a:avLst/>
              <a:gdLst>
                <a:gd name="T0" fmla="*/ 202248 w 202564"/>
                <a:gd name="T1" fmla="*/ 0 h 202564"/>
                <a:gd name="T2" fmla="*/ 0 w 202564"/>
                <a:gd name="T3" fmla="*/ 0 h 202564"/>
                <a:gd name="T4" fmla="*/ 0 w 202564"/>
                <a:gd name="T5" fmla="*/ 202248 h 202564"/>
                <a:gd name="T6" fmla="*/ 202248 w 202564"/>
                <a:gd name="T7" fmla="*/ 202248 h 202564"/>
                <a:gd name="T8" fmla="*/ 202248 w 202564"/>
                <a:gd name="T9" fmla="*/ 0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4" h="202564">
                  <a:moveTo>
                    <a:pt x="202222" y="0"/>
                  </a:moveTo>
                  <a:lnTo>
                    <a:pt x="0" y="0"/>
                  </a:lnTo>
                  <a:lnTo>
                    <a:pt x="0" y="202222"/>
                  </a:lnTo>
                  <a:lnTo>
                    <a:pt x="202222" y="202222"/>
                  </a:lnTo>
                  <a:lnTo>
                    <a:pt x="202222" y="0"/>
                  </a:lnTo>
                  <a:close/>
                </a:path>
              </a:pathLst>
            </a:custGeom>
            <a:solidFill>
              <a:srgbClr val="FFFFFF">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40690" name="object 20">
              <a:extLst>
                <a:ext uri="{FF2B5EF4-FFF2-40B4-BE49-F238E27FC236}">
                  <a16:creationId xmlns:a16="http://schemas.microsoft.com/office/drawing/2014/main" id="{8D8494AC-9A9A-4710-D86D-C9C85DD6A392}"/>
                </a:ext>
              </a:extLst>
            </p:cNvPr>
            <p:cNvSpPr>
              <a:spLocks/>
            </p:cNvSpPr>
            <p:nvPr/>
          </p:nvSpPr>
          <p:spPr bwMode="auto">
            <a:xfrm>
              <a:off x="3407283" y="2270975"/>
              <a:ext cx="202565" cy="202565"/>
            </a:xfrm>
            <a:custGeom>
              <a:avLst/>
              <a:gdLst>
                <a:gd name="T0" fmla="*/ 0 w 202564"/>
                <a:gd name="T1" fmla="*/ 202248 h 202564"/>
                <a:gd name="T2" fmla="*/ 202248 w 202564"/>
                <a:gd name="T3" fmla="*/ 202248 h 202564"/>
                <a:gd name="T4" fmla="*/ 202248 w 202564"/>
                <a:gd name="T5" fmla="*/ 0 h 202564"/>
                <a:gd name="T6" fmla="*/ 0 w 202564"/>
                <a:gd name="T7" fmla="*/ 0 h 202564"/>
                <a:gd name="T8" fmla="*/ 0 w 202564"/>
                <a:gd name="T9" fmla="*/ 202248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4"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40653" name="object 21">
            <a:extLst>
              <a:ext uri="{FF2B5EF4-FFF2-40B4-BE49-F238E27FC236}">
                <a16:creationId xmlns:a16="http://schemas.microsoft.com/office/drawing/2014/main" id="{DBB33288-4326-244B-1A34-D5A479EDD7F3}"/>
              </a:ext>
            </a:extLst>
          </p:cNvPr>
          <p:cNvSpPr txBox="1">
            <a:spLocks noChangeArrowheads="1"/>
          </p:cNvSpPr>
          <p:nvPr/>
        </p:nvSpPr>
        <p:spPr bwMode="auto">
          <a:xfrm>
            <a:off x="2582863" y="2092325"/>
            <a:ext cx="731837"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800">
                <a:latin typeface="微軟正黑體" panose="020B0604030504040204" pitchFamily="34" charset="-120"/>
                <a:ea typeface="微軟正黑體" panose="020B0604030504040204" pitchFamily="34" charset="-120"/>
              </a:rPr>
              <a:t>美術班</a:t>
            </a:r>
          </a:p>
        </p:txBody>
      </p:sp>
      <p:sp>
        <p:nvSpPr>
          <p:cNvPr id="240654" name="object 22">
            <a:extLst>
              <a:ext uri="{FF2B5EF4-FFF2-40B4-BE49-F238E27FC236}">
                <a16:creationId xmlns:a16="http://schemas.microsoft.com/office/drawing/2014/main" id="{ADA60667-2E95-D113-8EB6-429031B7A956}"/>
              </a:ext>
            </a:extLst>
          </p:cNvPr>
          <p:cNvSpPr>
            <a:spLocks/>
          </p:cNvSpPr>
          <p:nvPr/>
        </p:nvSpPr>
        <p:spPr bwMode="auto">
          <a:xfrm>
            <a:off x="2555875" y="2914650"/>
            <a:ext cx="150813" cy="150813"/>
          </a:xfrm>
          <a:custGeom>
            <a:avLst/>
            <a:gdLst>
              <a:gd name="T0" fmla="*/ 0 w 202564"/>
              <a:gd name="T1" fmla="*/ 95 h 202564"/>
              <a:gd name="T2" fmla="*/ 95 w 202564"/>
              <a:gd name="T3" fmla="*/ 95 h 202564"/>
              <a:gd name="T4" fmla="*/ 95 w 202564"/>
              <a:gd name="T5" fmla="*/ 0 h 202564"/>
              <a:gd name="T6" fmla="*/ 0 w 202564"/>
              <a:gd name="T7" fmla="*/ 0 h 202564"/>
              <a:gd name="T8" fmla="*/ 0 w 202564"/>
              <a:gd name="T9" fmla="*/ 95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4"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0655" name="object 23">
            <a:extLst>
              <a:ext uri="{FF2B5EF4-FFF2-40B4-BE49-F238E27FC236}">
                <a16:creationId xmlns:a16="http://schemas.microsoft.com/office/drawing/2014/main" id="{F5F2E4BE-7A2A-4167-6A3B-456237A6B8E3}"/>
              </a:ext>
            </a:extLst>
          </p:cNvPr>
          <p:cNvSpPr txBox="1">
            <a:spLocks noChangeArrowheads="1"/>
          </p:cNvSpPr>
          <p:nvPr/>
        </p:nvSpPr>
        <p:spPr bwMode="auto">
          <a:xfrm>
            <a:off x="2787650" y="2871788"/>
            <a:ext cx="1565275" cy="129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微軟正黑體" panose="020B0604030504040204" pitchFamily="34" charset="-120"/>
                <a:ea typeface="微軟正黑體" panose="020B0604030504040204" pitchFamily="34" charset="-120"/>
              </a:rPr>
              <a:t>素描X4</a:t>
            </a:r>
          </a:p>
          <a:p>
            <a:pPr>
              <a:lnSpc>
                <a:spcPct val="172000"/>
              </a:lnSpc>
              <a:spcBef>
                <a:spcPct val="0"/>
              </a:spcBef>
              <a:buClrTx/>
              <a:buSzTx/>
              <a:buFontTx/>
              <a:buNone/>
            </a:pPr>
            <a:r>
              <a:rPr lang="zh-TW" altLang="zh-TW" sz="1300">
                <a:solidFill>
                  <a:srgbClr val="FF0000"/>
                </a:solidFill>
                <a:latin typeface="微軟正黑體" panose="020B0604030504040204" pitchFamily="34" charset="-120"/>
                <a:ea typeface="微軟正黑體" panose="020B0604030504040204" pitchFamily="34" charset="-120"/>
              </a:rPr>
              <a:t>彩繪創作與延伸X3.5</a:t>
            </a:r>
            <a:r>
              <a:rPr lang="zh-TW" altLang="zh-TW" sz="1300">
                <a:latin typeface="微軟正黑體" panose="020B0604030504040204" pitchFamily="34" charset="-120"/>
                <a:ea typeface="微軟正黑體" panose="020B0604030504040204" pitchFamily="34" charset="-120"/>
              </a:rPr>
              <a:t>水墨X2.5</a:t>
            </a:r>
          </a:p>
          <a:p>
            <a:pPr>
              <a:spcBef>
                <a:spcPts val="1163"/>
              </a:spcBef>
              <a:buClrTx/>
              <a:buSzTx/>
              <a:buFontTx/>
              <a:buNone/>
            </a:pPr>
            <a:r>
              <a:rPr lang="zh-TW" altLang="zh-TW" sz="1300">
                <a:latin typeface="微軟正黑體" panose="020B0604030504040204" pitchFamily="34" charset="-120"/>
                <a:ea typeface="微軟正黑體" panose="020B0604030504040204" pitchFamily="34" charset="-120"/>
              </a:rPr>
              <a:t>書法X1</a:t>
            </a:r>
          </a:p>
        </p:txBody>
      </p:sp>
      <p:sp>
        <p:nvSpPr>
          <p:cNvPr id="240656" name="object 24">
            <a:extLst>
              <a:ext uri="{FF2B5EF4-FFF2-40B4-BE49-F238E27FC236}">
                <a16:creationId xmlns:a16="http://schemas.microsoft.com/office/drawing/2014/main" id="{636EED79-A313-3866-2BFC-1AECDF501BC9}"/>
              </a:ext>
            </a:extLst>
          </p:cNvPr>
          <p:cNvSpPr>
            <a:spLocks/>
          </p:cNvSpPr>
          <p:nvPr/>
        </p:nvSpPr>
        <p:spPr bwMode="auto">
          <a:xfrm>
            <a:off x="2555875" y="3267075"/>
            <a:ext cx="150813" cy="152400"/>
          </a:xfrm>
          <a:custGeom>
            <a:avLst/>
            <a:gdLst>
              <a:gd name="T0" fmla="*/ 0 w 202564"/>
              <a:gd name="T1" fmla="*/ 123 h 202564"/>
              <a:gd name="T2" fmla="*/ 95 w 202564"/>
              <a:gd name="T3" fmla="*/ 123 h 202564"/>
              <a:gd name="T4" fmla="*/ 95 w 202564"/>
              <a:gd name="T5" fmla="*/ 0 h 202564"/>
              <a:gd name="T6" fmla="*/ 0 w 202564"/>
              <a:gd name="T7" fmla="*/ 0 h 202564"/>
              <a:gd name="T8" fmla="*/ 0 w 202564"/>
              <a:gd name="T9" fmla="*/ 123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4"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0657" name="object 25">
            <a:extLst>
              <a:ext uri="{FF2B5EF4-FFF2-40B4-BE49-F238E27FC236}">
                <a16:creationId xmlns:a16="http://schemas.microsoft.com/office/drawing/2014/main" id="{46D6CB1B-9230-AFC9-A504-104F00182B49}"/>
              </a:ext>
            </a:extLst>
          </p:cNvPr>
          <p:cNvSpPr>
            <a:spLocks/>
          </p:cNvSpPr>
          <p:nvPr/>
        </p:nvSpPr>
        <p:spPr bwMode="auto">
          <a:xfrm>
            <a:off x="2555875" y="3621088"/>
            <a:ext cx="150813" cy="152400"/>
          </a:xfrm>
          <a:custGeom>
            <a:avLst/>
            <a:gdLst>
              <a:gd name="T0" fmla="*/ 0 w 202564"/>
              <a:gd name="T1" fmla="*/ 123 h 202564"/>
              <a:gd name="T2" fmla="*/ 95 w 202564"/>
              <a:gd name="T3" fmla="*/ 123 h 202564"/>
              <a:gd name="T4" fmla="*/ 95 w 202564"/>
              <a:gd name="T5" fmla="*/ 0 h 202564"/>
              <a:gd name="T6" fmla="*/ 0 w 202564"/>
              <a:gd name="T7" fmla="*/ 0 h 202564"/>
              <a:gd name="T8" fmla="*/ 0 w 202564"/>
              <a:gd name="T9" fmla="*/ 123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4"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0658" name="object 26">
            <a:extLst>
              <a:ext uri="{FF2B5EF4-FFF2-40B4-BE49-F238E27FC236}">
                <a16:creationId xmlns:a16="http://schemas.microsoft.com/office/drawing/2014/main" id="{E75AB7E7-2C40-478F-4DDE-5501DDD5A4DF}"/>
              </a:ext>
            </a:extLst>
          </p:cNvPr>
          <p:cNvSpPr>
            <a:spLocks/>
          </p:cNvSpPr>
          <p:nvPr/>
        </p:nvSpPr>
        <p:spPr bwMode="auto">
          <a:xfrm>
            <a:off x="2555875" y="3975100"/>
            <a:ext cx="150813" cy="150813"/>
          </a:xfrm>
          <a:custGeom>
            <a:avLst/>
            <a:gdLst>
              <a:gd name="T0" fmla="*/ 0 w 202564"/>
              <a:gd name="T1" fmla="*/ 95 h 202564"/>
              <a:gd name="T2" fmla="*/ 95 w 202564"/>
              <a:gd name="T3" fmla="*/ 95 h 202564"/>
              <a:gd name="T4" fmla="*/ 95 w 202564"/>
              <a:gd name="T5" fmla="*/ 0 h 202564"/>
              <a:gd name="T6" fmla="*/ 0 w 202564"/>
              <a:gd name="T7" fmla="*/ 0 h 202564"/>
              <a:gd name="T8" fmla="*/ 0 w 202564"/>
              <a:gd name="T9" fmla="*/ 95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4"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nvGrpSpPr>
          <p:cNvPr id="240659" name="object 27">
            <a:extLst>
              <a:ext uri="{FF2B5EF4-FFF2-40B4-BE49-F238E27FC236}">
                <a16:creationId xmlns:a16="http://schemas.microsoft.com/office/drawing/2014/main" id="{10598719-B4C4-F10C-0125-5C22515155CF}"/>
              </a:ext>
            </a:extLst>
          </p:cNvPr>
          <p:cNvGrpSpPr>
            <a:grpSpLocks/>
          </p:cNvGrpSpPr>
          <p:nvPr/>
        </p:nvGrpSpPr>
        <p:grpSpPr bwMode="auto">
          <a:xfrm>
            <a:off x="4718050" y="2463800"/>
            <a:ext cx="2074863" cy="252413"/>
            <a:chOff x="6291326" y="2142998"/>
            <a:chExt cx="2765425" cy="336550"/>
          </a:xfrm>
        </p:grpSpPr>
        <p:sp>
          <p:nvSpPr>
            <p:cNvPr id="240683" name="object 28">
              <a:extLst>
                <a:ext uri="{FF2B5EF4-FFF2-40B4-BE49-F238E27FC236}">
                  <a16:creationId xmlns:a16="http://schemas.microsoft.com/office/drawing/2014/main" id="{ED7A80F5-E04C-2F7C-387F-9A3D5253FF4D}"/>
                </a:ext>
              </a:extLst>
            </p:cNvPr>
            <p:cNvSpPr>
              <a:spLocks/>
            </p:cNvSpPr>
            <p:nvPr/>
          </p:nvSpPr>
          <p:spPr bwMode="auto">
            <a:xfrm>
              <a:off x="6297676" y="2149348"/>
              <a:ext cx="2752725" cy="323850"/>
            </a:xfrm>
            <a:custGeom>
              <a:avLst/>
              <a:gdLst>
                <a:gd name="T0" fmla="*/ 2752725 w 2752725"/>
                <a:gd name="T1" fmla="*/ 0 h 323850"/>
                <a:gd name="T2" fmla="*/ 0 w 2752725"/>
                <a:gd name="T3" fmla="*/ 0 h 323850"/>
                <a:gd name="T4" fmla="*/ 0 w 2752725"/>
                <a:gd name="T5" fmla="*/ 323850 h 323850"/>
                <a:gd name="T6" fmla="*/ 2752725 w 2752725"/>
                <a:gd name="T7" fmla="*/ 323850 h 323850"/>
                <a:gd name="T8" fmla="*/ 2752725 w 2752725"/>
                <a:gd name="T9" fmla="*/ 0 h 3238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2725" h="323850">
                  <a:moveTo>
                    <a:pt x="2752725" y="0"/>
                  </a:moveTo>
                  <a:lnTo>
                    <a:pt x="0" y="0"/>
                  </a:lnTo>
                  <a:lnTo>
                    <a:pt x="0" y="323850"/>
                  </a:lnTo>
                  <a:lnTo>
                    <a:pt x="2752725" y="323850"/>
                  </a:lnTo>
                  <a:lnTo>
                    <a:pt x="2752725"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40684" name="object 29">
              <a:extLst>
                <a:ext uri="{FF2B5EF4-FFF2-40B4-BE49-F238E27FC236}">
                  <a16:creationId xmlns:a16="http://schemas.microsoft.com/office/drawing/2014/main" id="{221346AA-FA8F-D303-EEF4-9A974AD99803}"/>
                </a:ext>
              </a:extLst>
            </p:cNvPr>
            <p:cNvSpPr>
              <a:spLocks/>
            </p:cNvSpPr>
            <p:nvPr/>
          </p:nvSpPr>
          <p:spPr bwMode="auto">
            <a:xfrm>
              <a:off x="6297676" y="2149348"/>
              <a:ext cx="2752725" cy="323850"/>
            </a:xfrm>
            <a:custGeom>
              <a:avLst/>
              <a:gdLst>
                <a:gd name="T0" fmla="*/ 0 w 2752725"/>
                <a:gd name="T1" fmla="*/ 323850 h 323850"/>
                <a:gd name="T2" fmla="*/ 2752725 w 2752725"/>
                <a:gd name="T3" fmla="*/ 323850 h 323850"/>
                <a:gd name="T4" fmla="*/ 2752725 w 2752725"/>
                <a:gd name="T5" fmla="*/ 0 h 323850"/>
                <a:gd name="T6" fmla="*/ 0 w 2752725"/>
                <a:gd name="T7" fmla="*/ 0 h 323850"/>
                <a:gd name="T8" fmla="*/ 0 w 2752725"/>
                <a:gd name="T9" fmla="*/ 323850 h 3238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2725" h="323850">
                  <a:moveTo>
                    <a:pt x="0" y="323850"/>
                  </a:moveTo>
                  <a:lnTo>
                    <a:pt x="2752725" y="323850"/>
                  </a:lnTo>
                  <a:lnTo>
                    <a:pt x="2752725" y="0"/>
                  </a:lnTo>
                  <a:lnTo>
                    <a:pt x="0" y="0"/>
                  </a:lnTo>
                  <a:lnTo>
                    <a:pt x="0" y="323850"/>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0685" name="object 30">
              <a:extLst>
                <a:ext uri="{FF2B5EF4-FFF2-40B4-BE49-F238E27FC236}">
                  <a16:creationId xmlns:a16="http://schemas.microsoft.com/office/drawing/2014/main" id="{9F75B6AA-6A42-7130-E444-00537A01E48B}"/>
                </a:ext>
              </a:extLst>
            </p:cNvPr>
            <p:cNvSpPr>
              <a:spLocks/>
            </p:cNvSpPr>
            <p:nvPr/>
          </p:nvSpPr>
          <p:spPr bwMode="auto">
            <a:xfrm>
              <a:off x="6297676" y="2270975"/>
              <a:ext cx="202565" cy="202565"/>
            </a:xfrm>
            <a:custGeom>
              <a:avLst/>
              <a:gdLst>
                <a:gd name="T0" fmla="*/ 202248 w 202564"/>
                <a:gd name="T1" fmla="*/ 0 h 202564"/>
                <a:gd name="T2" fmla="*/ 0 w 202564"/>
                <a:gd name="T3" fmla="*/ 0 h 202564"/>
                <a:gd name="T4" fmla="*/ 0 w 202564"/>
                <a:gd name="T5" fmla="*/ 202248 h 202564"/>
                <a:gd name="T6" fmla="*/ 202248 w 202564"/>
                <a:gd name="T7" fmla="*/ 202248 h 202564"/>
                <a:gd name="T8" fmla="*/ 202248 w 202564"/>
                <a:gd name="T9" fmla="*/ 0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4" h="202564">
                  <a:moveTo>
                    <a:pt x="202222" y="0"/>
                  </a:moveTo>
                  <a:lnTo>
                    <a:pt x="0" y="0"/>
                  </a:lnTo>
                  <a:lnTo>
                    <a:pt x="0" y="202222"/>
                  </a:lnTo>
                  <a:lnTo>
                    <a:pt x="202222" y="202222"/>
                  </a:lnTo>
                  <a:lnTo>
                    <a:pt x="202222" y="0"/>
                  </a:lnTo>
                  <a:close/>
                </a:path>
              </a:pathLst>
            </a:custGeom>
            <a:solidFill>
              <a:srgbClr val="FFFFFF">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40686" name="object 31">
              <a:extLst>
                <a:ext uri="{FF2B5EF4-FFF2-40B4-BE49-F238E27FC236}">
                  <a16:creationId xmlns:a16="http://schemas.microsoft.com/office/drawing/2014/main" id="{5E6DEF01-8552-0C8D-2EC2-B65DDA3646BB}"/>
                </a:ext>
              </a:extLst>
            </p:cNvPr>
            <p:cNvSpPr>
              <a:spLocks/>
            </p:cNvSpPr>
            <p:nvPr/>
          </p:nvSpPr>
          <p:spPr bwMode="auto">
            <a:xfrm>
              <a:off x="6297676" y="2270975"/>
              <a:ext cx="202565" cy="202565"/>
            </a:xfrm>
            <a:custGeom>
              <a:avLst/>
              <a:gdLst>
                <a:gd name="T0" fmla="*/ 0 w 202564"/>
                <a:gd name="T1" fmla="*/ 202248 h 202564"/>
                <a:gd name="T2" fmla="*/ 202248 w 202564"/>
                <a:gd name="T3" fmla="*/ 202248 h 202564"/>
                <a:gd name="T4" fmla="*/ 202248 w 202564"/>
                <a:gd name="T5" fmla="*/ 0 h 202564"/>
                <a:gd name="T6" fmla="*/ 0 w 202564"/>
                <a:gd name="T7" fmla="*/ 0 h 202564"/>
                <a:gd name="T8" fmla="*/ 0 w 202564"/>
                <a:gd name="T9" fmla="*/ 202248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4"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40660" name="object 32">
            <a:extLst>
              <a:ext uri="{FF2B5EF4-FFF2-40B4-BE49-F238E27FC236}">
                <a16:creationId xmlns:a16="http://schemas.microsoft.com/office/drawing/2014/main" id="{7EEB1332-0601-E23C-F8D3-CD0C77429D32}"/>
              </a:ext>
            </a:extLst>
          </p:cNvPr>
          <p:cNvSpPr txBox="1">
            <a:spLocks noChangeArrowheads="1"/>
          </p:cNvSpPr>
          <p:nvPr/>
        </p:nvSpPr>
        <p:spPr bwMode="auto">
          <a:xfrm>
            <a:off x="4749800" y="2092325"/>
            <a:ext cx="733425"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800">
                <a:latin typeface="微軟正黑體" panose="020B0604030504040204" pitchFamily="34" charset="-120"/>
                <a:ea typeface="微軟正黑體" panose="020B0604030504040204" pitchFamily="34" charset="-120"/>
              </a:rPr>
              <a:t>舞蹈班</a:t>
            </a:r>
          </a:p>
        </p:txBody>
      </p:sp>
      <p:sp>
        <p:nvSpPr>
          <p:cNvPr id="240661" name="object 33">
            <a:extLst>
              <a:ext uri="{FF2B5EF4-FFF2-40B4-BE49-F238E27FC236}">
                <a16:creationId xmlns:a16="http://schemas.microsoft.com/office/drawing/2014/main" id="{42C8038C-AD4A-2227-A11E-BD4D23FB9C3E}"/>
              </a:ext>
            </a:extLst>
          </p:cNvPr>
          <p:cNvSpPr>
            <a:spLocks/>
          </p:cNvSpPr>
          <p:nvPr/>
        </p:nvSpPr>
        <p:spPr bwMode="auto">
          <a:xfrm>
            <a:off x="4722813" y="2914650"/>
            <a:ext cx="152400" cy="150813"/>
          </a:xfrm>
          <a:custGeom>
            <a:avLst/>
            <a:gdLst>
              <a:gd name="T0" fmla="*/ 0 w 202564"/>
              <a:gd name="T1" fmla="*/ 95 h 202564"/>
              <a:gd name="T2" fmla="*/ 123 w 202564"/>
              <a:gd name="T3" fmla="*/ 95 h 202564"/>
              <a:gd name="T4" fmla="*/ 123 w 202564"/>
              <a:gd name="T5" fmla="*/ 0 h 202564"/>
              <a:gd name="T6" fmla="*/ 0 w 202564"/>
              <a:gd name="T7" fmla="*/ 0 h 202564"/>
              <a:gd name="T8" fmla="*/ 0 w 202564"/>
              <a:gd name="T9" fmla="*/ 95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4"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0662" name="object 34">
            <a:extLst>
              <a:ext uri="{FF2B5EF4-FFF2-40B4-BE49-F238E27FC236}">
                <a16:creationId xmlns:a16="http://schemas.microsoft.com/office/drawing/2014/main" id="{AB72532C-1D2F-1C1E-DBAE-08682897FB06}"/>
              </a:ext>
            </a:extLst>
          </p:cNvPr>
          <p:cNvSpPr txBox="1">
            <a:spLocks noChangeArrowheads="1"/>
          </p:cNvSpPr>
          <p:nvPr/>
        </p:nvSpPr>
        <p:spPr bwMode="auto">
          <a:xfrm>
            <a:off x="4954588" y="2871788"/>
            <a:ext cx="1084262"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微軟正黑體" panose="020B0604030504040204" pitchFamily="34" charset="-120"/>
                <a:ea typeface="微軟正黑體" panose="020B0604030504040204" pitchFamily="34" charset="-120"/>
              </a:rPr>
              <a:t>芭蕾X1</a:t>
            </a:r>
          </a:p>
          <a:p>
            <a:pPr>
              <a:spcBef>
                <a:spcPts val="1163"/>
              </a:spcBef>
              <a:buClrTx/>
              <a:buSzTx/>
              <a:buFontTx/>
              <a:buNone/>
            </a:pPr>
            <a:r>
              <a:rPr lang="zh-TW" altLang="zh-TW" sz="1300">
                <a:latin typeface="微軟正黑體" panose="020B0604030504040204" pitchFamily="34" charset="-120"/>
                <a:ea typeface="微軟正黑體" panose="020B0604030504040204" pitchFamily="34" charset="-120"/>
              </a:rPr>
              <a:t>現代舞X1</a:t>
            </a:r>
          </a:p>
          <a:p>
            <a:pPr>
              <a:lnSpc>
                <a:spcPts val="2788"/>
              </a:lnSpc>
              <a:spcBef>
                <a:spcPts val="138"/>
              </a:spcBef>
              <a:buClrTx/>
              <a:buSzTx/>
              <a:buFontTx/>
              <a:buNone/>
            </a:pPr>
            <a:r>
              <a:rPr lang="zh-TW" altLang="zh-TW" sz="1300">
                <a:solidFill>
                  <a:srgbClr val="FF0000"/>
                </a:solidFill>
                <a:latin typeface="微軟正黑體" panose="020B0604030504040204" pitchFamily="34" charset="-120"/>
                <a:ea typeface="微軟正黑體" panose="020B0604030504040204" pitchFamily="34" charset="-120"/>
              </a:rPr>
              <a:t>中華民族舞X1舞蹈即興X1</a:t>
            </a:r>
            <a:endParaRPr lang="zh-TW" altLang="zh-TW" sz="1300">
              <a:latin typeface="微軟正黑體" panose="020B0604030504040204" pitchFamily="34" charset="-120"/>
              <a:ea typeface="微軟正黑體" panose="020B0604030504040204" pitchFamily="34" charset="-120"/>
            </a:endParaRPr>
          </a:p>
        </p:txBody>
      </p:sp>
      <p:sp>
        <p:nvSpPr>
          <p:cNvPr id="240663" name="object 35">
            <a:extLst>
              <a:ext uri="{FF2B5EF4-FFF2-40B4-BE49-F238E27FC236}">
                <a16:creationId xmlns:a16="http://schemas.microsoft.com/office/drawing/2014/main" id="{63F07AB7-DF22-2C06-A15A-FEE537C81EDF}"/>
              </a:ext>
            </a:extLst>
          </p:cNvPr>
          <p:cNvSpPr>
            <a:spLocks/>
          </p:cNvSpPr>
          <p:nvPr/>
        </p:nvSpPr>
        <p:spPr bwMode="auto">
          <a:xfrm>
            <a:off x="4722813" y="3267075"/>
            <a:ext cx="152400" cy="152400"/>
          </a:xfrm>
          <a:custGeom>
            <a:avLst/>
            <a:gdLst>
              <a:gd name="T0" fmla="*/ 0 w 202564"/>
              <a:gd name="T1" fmla="*/ 123 h 202564"/>
              <a:gd name="T2" fmla="*/ 123 w 202564"/>
              <a:gd name="T3" fmla="*/ 123 h 202564"/>
              <a:gd name="T4" fmla="*/ 123 w 202564"/>
              <a:gd name="T5" fmla="*/ 0 h 202564"/>
              <a:gd name="T6" fmla="*/ 0 w 202564"/>
              <a:gd name="T7" fmla="*/ 0 h 202564"/>
              <a:gd name="T8" fmla="*/ 0 w 202564"/>
              <a:gd name="T9" fmla="*/ 123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4"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0664" name="object 36">
            <a:extLst>
              <a:ext uri="{FF2B5EF4-FFF2-40B4-BE49-F238E27FC236}">
                <a16:creationId xmlns:a16="http://schemas.microsoft.com/office/drawing/2014/main" id="{A394B9EF-E6D8-601D-CFC6-9DA0A5E745A6}"/>
              </a:ext>
            </a:extLst>
          </p:cNvPr>
          <p:cNvSpPr>
            <a:spLocks/>
          </p:cNvSpPr>
          <p:nvPr/>
        </p:nvSpPr>
        <p:spPr bwMode="auto">
          <a:xfrm>
            <a:off x="4722813" y="3621088"/>
            <a:ext cx="152400" cy="152400"/>
          </a:xfrm>
          <a:custGeom>
            <a:avLst/>
            <a:gdLst>
              <a:gd name="T0" fmla="*/ 0 w 202564"/>
              <a:gd name="T1" fmla="*/ 123 h 202564"/>
              <a:gd name="T2" fmla="*/ 123 w 202564"/>
              <a:gd name="T3" fmla="*/ 123 h 202564"/>
              <a:gd name="T4" fmla="*/ 123 w 202564"/>
              <a:gd name="T5" fmla="*/ 0 h 202564"/>
              <a:gd name="T6" fmla="*/ 0 w 202564"/>
              <a:gd name="T7" fmla="*/ 0 h 202564"/>
              <a:gd name="T8" fmla="*/ 0 w 202564"/>
              <a:gd name="T9" fmla="*/ 123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4"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0665" name="object 37">
            <a:extLst>
              <a:ext uri="{FF2B5EF4-FFF2-40B4-BE49-F238E27FC236}">
                <a16:creationId xmlns:a16="http://schemas.microsoft.com/office/drawing/2014/main" id="{31AC05CD-E50A-53DC-773F-3BE4807D761A}"/>
              </a:ext>
            </a:extLst>
          </p:cNvPr>
          <p:cNvSpPr>
            <a:spLocks/>
          </p:cNvSpPr>
          <p:nvPr/>
        </p:nvSpPr>
        <p:spPr bwMode="auto">
          <a:xfrm>
            <a:off x="4722813" y="3975100"/>
            <a:ext cx="152400" cy="150813"/>
          </a:xfrm>
          <a:custGeom>
            <a:avLst/>
            <a:gdLst>
              <a:gd name="T0" fmla="*/ 0 w 202564"/>
              <a:gd name="T1" fmla="*/ 95 h 202564"/>
              <a:gd name="T2" fmla="*/ 123 w 202564"/>
              <a:gd name="T3" fmla="*/ 95 h 202564"/>
              <a:gd name="T4" fmla="*/ 123 w 202564"/>
              <a:gd name="T5" fmla="*/ 0 h 202564"/>
              <a:gd name="T6" fmla="*/ 0 w 202564"/>
              <a:gd name="T7" fmla="*/ 0 h 202564"/>
              <a:gd name="T8" fmla="*/ 0 w 202564"/>
              <a:gd name="T9" fmla="*/ 95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4"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nvGrpSpPr>
          <p:cNvPr id="240666" name="object 38">
            <a:extLst>
              <a:ext uri="{FF2B5EF4-FFF2-40B4-BE49-F238E27FC236}">
                <a16:creationId xmlns:a16="http://schemas.microsoft.com/office/drawing/2014/main" id="{8CB00190-D46E-A2C4-995E-F2CCEB2AAFCF}"/>
              </a:ext>
            </a:extLst>
          </p:cNvPr>
          <p:cNvGrpSpPr>
            <a:grpSpLocks/>
          </p:cNvGrpSpPr>
          <p:nvPr/>
        </p:nvGrpSpPr>
        <p:grpSpPr bwMode="auto">
          <a:xfrm>
            <a:off x="6886575" y="2463800"/>
            <a:ext cx="2073275" cy="252413"/>
            <a:chOff x="9181718" y="2142998"/>
            <a:chExt cx="2765425" cy="336550"/>
          </a:xfrm>
        </p:grpSpPr>
        <p:sp>
          <p:nvSpPr>
            <p:cNvPr id="240679" name="object 39">
              <a:extLst>
                <a:ext uri="{FF2B5EF4-FFF2-40B4-BE49-F238E27FC236}">
                  <a16:creationId xmlns:a16="http://schemas.microsoft.com/office/drawing/2014/main" id="{45C0BA14-66A2-1FCE-4AFD-38D0E8042916}"/>
                </a:ext>
              </a:extLst>
            </p:cNvPr>
            <p:cNvSpPr>
              <a:spLocks/>
            </p:cNvSpPr>
            <p:nvPr/>
          </p:nvSpPr>
          <p:spPr bwMode="auto">
            <a:xfrm>
              <a:off x="9188068" y="2149348"/>
              <a:ext cx="2752725" cy="323850"/>
            </a:xfrm>
            <a:custGeom>
              <a:avLst/>
              <a:gdLst>
                <a:gd name="T0" fmla="*/ 2752725 w 2752725"/>
                <a:gd name="T1" fmla="*/ 0 h 323850"/>
                <a:gd name="T2" fmla="*/ 0 w 2752725"/>
                <a:gd name="T3" fmla="*/ 0 h 323850"/>
                <a:gd name="T4" fmla="*/ 0 w 2752725"/>
                <a:gd name="T5" fmla="*/ 323850 h 323850"/>
                <a:gd name="T6" fmla="*/ 2752725 w 2752725"/>
                <a:gd name="T7" fmla="*/ 323850 h 323850"/>
                <a:gd name="T8" fmla="*/ 2752725 w 2752725"/>
                <a:gd name="T9" fmla="*/ 0 h 3238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2725" h="323850">
                  <a:moveTo>
                    <a:pt x="2752725" y="0"/>
                  </a:moveTo>
                  <a:lnTo>
                    <a:pt x="0" y="0"/>
                  </a:lnTo>
                  <a:lnTo>
                    <a:pt x="0" y="323850"/>
                  </a:lnTo>
                  <a:lnTo>
                    <a:pt x="2752725" y="323850"/>
                  </a:lnTo>
                  <a:lnTo>
                    <a:pt x="2752725"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40680" name="object 40">
              <a:extLst>
                <a:ext uri="{FF2B5EF4-FFF2-40B4-BE49-F238E27FC236}">
                  <a16:creationId xmlns:a16="http://schemas.microsoft.com/office/drawing/2014/main" id="{0CA5D42F-1CAB-2791-FC97-D0F539C6EB14}"/>
                </a:ext>
              </a:extLst>
            </p:cNvPr>
            <p:cNvSpPr>
              <a:spLocks/>
            </p:cNvSpPr>
            <p:nvPr/>
          </p:nvSpPr>
          <p:spPr bwMode="auto">
            <a:xfrm>
              <a:off x="9188068" y="2149348"/>
              <a:ext cx="2752725" cy="323850"/>
            </a:xfrm>
            <a:custGeom>
              <a:avLst/>
              <a:gdLst>
                <a:gd name="T0" fmla="*/ 0 w 2752725"/>
                <a:gd name="T1" fmla="*/ 323850 h 323850"/>
                <a:gd name="T2" fmla="*/ 2752725 w 2752725"/>
                <a:gd name="T3" fmla="*/ 323850 h 323850"/>
                <a:gd name="T4" fmla="*/ 2752725 w 2752725"/>
                <a:gd name="T5" fmla="*/ 0 h 323850"/>
                <a:gd name="T6" fmla="*/ 0 w 2752725"/>
                <a:gd name="T7" fmla="*/ 0 h 323850"/>
                <a:gd name="T8" fmla="*/ 0 w 2752725"/>
                <a:gd name="T9" fmla="*/ 323850 h 32385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752725" h="323850">
                  <a:moveTo>
                    <a:pt x="0" y="323850"/>
                  </a:moveTo>
                  <a:lnTo>
                    <a:pt x="2752725" y="323850"/>
                  </a:lnTo>
                  <a:lnTo>
                    <a:pt x="2752725" y="0"/>
                  </a:lnTo>
                  <a:lnTo>
                    <a:pt x="0" y="0"/>
                  </a:lnTo>
                  <a:lnTo>
                    <a:pt x="0" y="323850"/>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0681" name="object 41">
              <a:extLst>
                <a:ext uri="{FF2B5EF4-FFF2-40B4-BE49-F238E27FC236}">
                  <a16:creationId xmlns:a16="http://schemas.microsoft.com/office/drawing/2014/main" id="{761A0BCB-E988-56E6-EC3D-B5281DB5BDCC}"/>
                </a:ext>
              </a:extLst>
            </p:cNvPr>
            <p:cNvSpPr>
              <a:spLocks/>
            </p:cNvSpPr>
            <p:nvPr/>
          </p:nvSpPr>
          <p:spPr bwMode="auto">
            <a:xfrm>
              <a:off x="9188068" y="2270975"/>
              <a:ext cx="202565" cy="202565"/>
            </a:xfrm>
            <a:custGeom>
              <a:avLst/>
              <a:gdLst>
                <a:gd name="T0" fmla="*/ 202222 w 202565"/>
                <a:gd name="T1" fmla="*/ 0 h 202564"/>
                <a:gd name="T2" fmla="*/ 0 w 202565"/>
                <a:gd name="T3" fmla="*/ 0 h 202564"/>
                <a:gd name="T4" fmla="*/ 0 w 202565"/>
                <a:gd name="T5" fmla="*/ 202248 h 202564"/>
                <a:gd name="T6" fmla="*/ 202222 w 202565"/>
                <a:gd name="T7" fmla="*/ 202248 h 202564"/>
                <a:gd name="T8" fmla="*/ 202222 w 202565"/>
                <a:gd name="T9" fmla="*/ 0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5" h="202564">
                  <a:moveTo>
                    <a:pt x="202222" y="0"/>
                  </a:moveTo>
                  <a:lnTo>
                    <a:pt x="0" y="0"/>
                  </a:lnTo>
                  <a:lnTo>
                    <a:pt x="0" y="202222"/>
                  </a:lnTo>
                  <a:lnTo>
                    <a:pt x="202222" y="202222"/>
                  </a:lnTo>
                  <a:lnTo>
                    <a:pt x="202222" y="0"/>
                  </a:lnTo>
                  <a:close/>
                </a:path>
              </a:pathLst>
            </a:custGeom>
            <a:solidFill>
              <a:srgbClr val="FFFFFF">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40682" name="object 42">
              <a:extLst>
                <a:ext uri="{FF2B5EF4-FFF2-40B4-BE49-F238E27FC236}">
                  <a16:creationId xmlns:a16="http://schemas.microsoft.com/office/drawing/2014/main" id="{08B66330-271C-4AF3-51EE-62C5EAA28557}"/>
                </a:ext>
              </a:extLst>
            </p:cNvPr>
            <p:cNvSpPr>
              <a:spLocks/>
            </p:cNvSpPr>
            <p:nvPr/>
          </p:nvSpPr>
          <p:spPr bwMode="auto">
            <a:xfrm>
              <a:off x="9188068" y="2270975"/>
              <a:ext cx="202565" cy="202565"/>
            </a:xfrm>
            <a:custGeom>
              <a:avLst/>
              <a:gdLst>
                <a:gd name="T0" fmla="*/ 0 w 202565"/>
                <a:gd name="T1" fmla="*/ 202248 h 202564"/>
                <a:gd name="T2" fmla="*/ 202222 w 202565"/>
                <a:gd name="T3" fmla="*/ 202248 h 202564"/>
                <a:gd name="T4" fmla="*/ 202222 w 202565"/>
                <a:gd name="T5" fmla="*/ 0 h 202564"/>
                <a:gd name="T6" fmla="*/ 0 w 202565"/>
                <a:gd name="T7" fmla="*/ 0 h 202564"/>
                <a:gd name="T8" fmla="*/ 0 w 202565"/>
                <a:gd name="T9" fmla="*/ 202248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5"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40667" name="object 43">
            <a:extLst>
              <a:ext uri="{FF2B5EF4-FFF2-40B4-BE49-F238E27FC236}">
                <a16:creationId xmlns:a16="http://schemas.microsoft.com/office/drawing/2014/main" id="{E0E9AAAD-171A-DDEE-DB28-A938C8F99581}"/>
              </a:ext>
            </a:extLst>
          </p:cNvPr>
          <p:cNvSpPr txBox="1">
            <a:spLocks noChangeArrowheads="1"/>
          </p:cNvSpPr>
          <p:nvPr/>
        </p:nvSpPr>
        <p:spPr bwMode="auto">
          <a:xfrm>
            <a:off x="6918325" y="2092325"/>
            <a:ext cx="731838" cy="296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800">
                <a:latin typeface="微軟正黑體" panose="020B0604030504040204" pitchFamily="34" charset="-120"/>
                <a:ea typeface="微軟正黑體" panose="020B0604030504040204" pitchFamily="34" charset="-120"/>
              </a:rPr>
              <a:t>戲劇班</a:t>
            </a:r>
          </a:p>
        </p:txBody>
      </p:sp>
      <p:sp>
        <p:nvSpPr>
          <p:cNvPr id="240668" name="object 44">
            <a:extLst>
              <a:ext uri="{FF2B5EF4-FFF2-40B4-BE49-F238E27FC236}">
                <a16:creationId xmlns:a16="http://schemas.microsoft.com/office/drawing/2014/main" id="{BA4A6585-CD09-F87C-3DDF-41727B534A45}"/>
              </a:ext>
            </a:extLst>
          </p:cNvPr>
          <p:cNvSpPr>
            <a:spLocks/>
          </p:cNvSpPr>
          <p:nvPr/>
        </p:nvSpPr>
        <p:spPr bwMode="auto">
          <a:xfrm>
            <a:off x="6891338" y="2914650"/>
            <a:ext cx="152400" cy="150813"/>
          </a:xfrm>
          <a:custGeom>
            <a:avLst/>
            <a:gdLst>
              <a:gd name="T0" fmla="*/ 0 w 202565"/>
              <a:gd name="T1" fmla="*/ 95 h 202564"/>
              <a:gd name="T2" fmla="*/ 123 w 202565"/>
              <a:gd name="T3" fmla="*/ 95 h 202564"/>
              <a:gd name="T4" fmla="*/ 123 w 202565"/>
              <a:gd name="T5" fmla="*/ 0 h 202564"/>
              <a:gd name="T6" fmla="*/ 0 w 202565"/>
              <a:gd name="T7" fmla="*/ 0 h 202564"/>
              <a:gd name="T8" fmla="*/ 0 w 202565"/>
              <a:gd name="T9" fmla="*/ 95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5"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0669" name="object 45">
            <a:extLst>
              <a:ext uri="{FF2B5EF4-FFF2-40B4-BE49-F238E27FC236}">
                <a16:creationId xmlns:a16="http://schemas.microsoft.com/office/drawing/2014/main" id="{DD88DCB3-FAF0-EC16-C9E9-3C50FFB86209}"/>
              </a:ext>
            </a:extLst>
          </p:cNvPr>
          <p:cNvSpPr txBox="1">
            <a:spLocks noChangeArrowheads="1"/>
          </p:cNvSpPr>
          <p:nvPr/>
        </p:nvSpPr>
        <p:spPr bwMode="auto">
          <a:xfrm>
            <a:off x="7123113" y="2871788"/>
            <a:ext cx="115093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微軟正黑體" panose="020B0604030504040204" pitchFamily="34" charset="-120"/>
                <a:ea typeface="微軟正黑體" panose="020B0604030504040204" pitchFamily="34" charset="-120"/>
              </a:rPr>
              <a:t>創意思維X0.3</a:t>
            </a:r>
          </a:p>
          <a:p>
            <a:pPr>
              <a:lnSpc>
                <a:spcPct val="172000"/>
              </a:lnSpc>
              <a:spcBef>
                <a:spcPct val="0"/>
              </a:spcBef>
              <a:buClrTx/>
              <a:buSzTx/>
              <a:buFontTx/>
              <a:buNone/>
            </a:pPr>
            <a:r>
              <a:rPr lang="zh-TW" altLang="zh-TW" sz="1300">
                <a:latin typeface="微軟正黑體" panose="020B0604030504040204" pitchFamily="34" charset="-120"/>
                <a:ea typeface="微軟正黑體" panose="020B0604030504040204" pitchFamily="34" charset="-120"/>
              </a:rPr>
              <a:t>口語表達X0.35專長表演X0.35</a:t>
            </a:r>
          </a:p>
        </p:txBody>
      </p:sp>
      <p:sp>
        <p:nvSpPr>
          <p:cNvPr id="240670" name="object 46">
            <a:extLst>
              <a:ext uri="{FF2B5EF4-FFF2-40B4-BE49-F238E27FC236}">
                <a16:creationId xmlns:a16="http://schemas.microsoft.com/office/drawing/2014/main" id="{008383A4-A28B-9D71-A432-7DCFE03A7368}"/>
              </a:ext>
            </a:extLst>
          </p:cNvPr>
          <p:cNvSpPr>
            <a:spLocks/>
          </p:cNvSpPr>
          <p:nvPr/>
        </p:nvSpPr>
        <p:spPr bwMode="auto">
          <a:xfrm>
            <a:off x="6891338" y="3267075"/>
            <a:ext cx="152400" cy="152400"/>
          </a:xfrm>
          <a:custGeom>
            <a:avLst/>
            <a:gdLst>
              <a:gd name="T0" fmla="*/ 0 w 202565"/>
              <a:gd name="T1" fmla="*/ 123 h 202564"/>
              <a:gd name="T2" fmla="*/ 123 w 202565"/>
              <a:gd name="T3" fmla="*/ 123 h 202564"/>
              <a:gd name="T4" fmla="*/ 123 w 202565"/>
              <a:gd name="T5" fmla="*/ 0 h 202564"/>
              <a:gd name="T6" fmla="*/ 0 w 202565"/>
              <a:gd name="T7" fmla="*/ 0 h 202564"/>
              <a:gd name="T8" fmla="*/ 0 w 202565"/>
              <a:gd name="T9" fmla="*/ 123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5"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0671" name="object 47">
            <a:extLst>
              <a:ext uri="{FF2B5EF4-FFF2-40B4-BE49-F238E27FC236}">
                <a16:creationId xmlns:a16="http://schemas.microsoft.com/office/drawing/2014/main" id="{19668F01-4CD1-684C-474F-6969CFA11D87}"/>
              </a:ext>
            </a:extLst>
          </p:cNvPr>
          <p:cNvSpPr>
            <a:spLocks/>
          </p:cNvSpPr>
          <p:nvPr/>
        </p:nvSpPr>
        <p:spPr bwMode="auto">
          <a:xfrm>
            <a:off x="6891338" y="3621088"/>
            <a:ext cx="152400" cy="152400"/>
          </a:xfrm>
          <a:custGeom>
            <a:avLst/>
            <a:gdLst>
              <a:gd name="T0" fmla="*/ 0 w 202565"/>
              <a:gd name="T1" fmla="*/ 123 h 202564"/>
              <a:gd name="T2" fmla="*/ 123 w 202565"/>
              <a:gd name="T3" fmla="*/ 123 h 202564"/>
              <a:gd name="T4" fmla="*/ 123 w 202565"/>
              <a:gd name="T5" fmla="*/ 0 h 202564"/>
              <a:gd name="T6" fmla="*/ 0 w 202565"/>
              <a:gd name="T7" fmla="*/ 0 h 202564"/>
              <a:gd name="T8" fmla="*/ 0 w 202565"/>
              <a:gd name="T9" fmla="*/ 123 h 20256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565" h="202564">
                <a:moveTo>
                  <a:pt x="0" y="202222"/>
                </a:moveTo>
                <a:lnTo>
                  <a:pt x="202222" y="202222"/>
                </a:lnTo>
                <a:lnTo>
                  <a:pt x="202222" y="0"/>
                </a:lnTo>
                <a:lnTo>
                  <a:pt x="0" y="0"/>
                </a:lnTo>
                <a:lnTo>
                  <a:pt x="0" y="202222"/>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0672" name="object 48">
            <a:extLst>
              <a:ext uri="{FF2B5EF4-FFF2-40B4-BE49-F238E27FC236}">
                <a16:creationId xmlns:a16="http://schemas.microsoft.com/office/drawing/2014/main" id="{F6A1BD2B-FC88-C919-69B7-40C4D49E7F9E}"/>
              </a:ext>
            </a:extLst>
          </p:cNvPr>
          <p:cNvSpPr txBox="1">
            <a:spLocks noChangeArrowheads="1"/>
          </p:cNvSpPr>
          <p:nvPr/>
        </p:nvSpPr>
        <p:spPr bwMode="auto">
          <a:xfrm>
            <a:off x="7297738" y="2481263"/>
            <a:ext cx="1201737"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b="1">
                <a:solidFill>
                  <a:srgbClr val="FFFFFF"/>
                </a:solidFill>
                <a:latin typeface="微軟正黑體" panose="020B0604030504040204" pitchFamily="34" charset="-120"/>
                <a:ea typeface="微軟正黑體" panose="020B0604030504040204" pitchFamily="34" charset="-120"/>
              </a:rPr>
              <a:t>加權後滿分100分</a:t>
            </a:r>
            <a:endParaRPr lang="zh-TW" altLang="zh-TW" sz="1200">
              <a:latin typeface="微軟正黑體" panose="020B0604030504040204" pitchFamily="34" charset="-120"/>
              <a:ea typeface="微軟正黑體" panose="020B0604030504040204" pitchFamily="34" charset="-120"/>
            </a:endParaRPr>
          </a:p>
        </p:txBody>
      </p:sp>
      <p:sp>
        <p:nvSpPr>
          <p:cNvPr id="240673" name="object 49">
            <a:extLst>
              <a:ext uri="{FF2B5EF4-FFF2-40B4-BE49-F238E27FC236}">
                <a16:creationId xmlns:a16="http://schemas.microsoft.com/office/drawing/2014/main" id="{DF53E826-C1E9-C626-FE9D-F82D8C54B94C}"/>
              </a:ext>
            </a:extLst>
          </p:cNvPr>
          <p:cNvSpPr txBox="1">
            <a:spLocks noChangeArrowheads="1"/>
          </p:cNvSpPr>
          <p:nvPr/>
        </p:nvSpPr>
        <p:spPr bwMode="auto">
          <a:xfrm>
            <a:off x="5133975" y="2481263"/>
            <a:ext cx="1201738"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b="1">
                <a:solidFill>
                  <a:srgbClr val="FFFFFF"/>
                </a:solidFill>
                <a:latin typeface="微軟正黑體" panose="020B0604030504040204" pitchFamily="34" charset="-120"/>
                <a:ea typeface="微軟正黑體" panose="020B0604030504040204" pitchFamily="34" charset="-120"/>
              </a:rPr>
              <a:t>加權後滿分400分</a:t>
            </a:r>
            <a:endParaRPr lang="zh-TW" altLang="zh-TW" sz="1200">
              <a:latin typeface="微軟正黑體" panose="020B0604030504040204" pitchFamily="34" charset="-120"/>
              <a:ea typeface="微軟正黑體" panose="020B0604030504040204" pitchFamily="34" charset="-120"/>
            </a:endParaRPr>
          </a:p>
        </p:txBody>
      </p:sp>
      <p:sp>
        <p:nvSpPr>
          <p:cNvPr id="240674" name="object 50">
            <a:extLst>
              <a:ext uri="{FF2B5EF4-FFF2-40B4-BE49-F238E27FC236}">
                <a16:creationId xmlns:a16="http://schemas.microsoft.com/office/drawing/2014/main" id="{29425C2E-820B-EFDE-5577-93C4D7046EA6}"/>
              </a:ext>
            </a:extLst>
          </p:cNvPr>
          <p:cNvSpPr txBox="1">
            <a:spLocks noChangeArrowheads="1"/>
          </p:cNvSpPr>
          <p:nvPr/>
        </p:nvSpPr>
        <p:spPr bwMode="auto">
          <a:xfrm>
            <a:off x="2970213" y="2481263"/>
            <a:ext cx="129222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b="1">
                <a:solidFill>
                  <a:srgbClr val="FFFFFF"/>
                </a:solidFill>
                <a:latin typeface="微軟正黑體" panose="020B0604030504040204" pitchFamily="34" charset="-120"/>
                <a:ea typeface="微軟正黑體" panose="020B0604030504040204" pitchFamily="34" charset="-120"/>
              </a:rPr>
              <a:t>加權後滿分</a:t>
            </a:r>
            <a:r>
              <a:rPr lang="zh-TW" altLang="zh-TW" sz="1200" b="1">
                <a:solidFill>
                  <a:srgbClr val="FF0000"/>
                </a:solidFill>
                <a:latin typeface="微軟正黑體" panose="020B0604030504040204" pitchFamily="34" charset="-120"/>
                <a:ea typeface="微軟正黑體" panose="020B0604030504040204" pitchFamily="34" charset="-120"/>
              </a:rPr>
              <a:t>1100</a:t>
            </a:r>
            <a:r>
              <a:rPr lang="zh-TW" altLang="zh-TW" sz="1200" b="1">
                <a:solidFill>
                  <a:srgbClr val="FFFFFF"/>
                </a:solidFill>
                <a:latin typeface="微軟正黑體" panose="020B0604030504040204" pitchFamily="34" charset="-120"/>
                <a:ea typeface="微軟正黑體" panose="020B0604030504040204" pitchFamily="34" charset="-120"/>
              </a:rPr>
              <a:t>分</a:t>
            </a:r>
            <a:endParaRPr lang="zh-TW" altLang="zh-TW" sz="1200">
              <a:latin typeface="微軟正黑體" panose="020B0604030504040204" pitchFamily="34" charset="-120"/>
              <a:ea typeface="微軟正黑體" panose="020B0604030504040204" pitchFamily="34" charset="-120"/>
            </a:endParaRPr>
          </a:p>
        </p:txBody>
      </p:sp>
      <p:sp>
        <p:nvSpPr>
          <p:cNvPr id="240675" name="object 51">
            <a:extLst>
              <a:ext uri="{FF2B5EF4-FFF2-40B4-BE49-F238E27FC236}">
                <a16:creationId xmlns:a16="http://schemas.microsoft.com/office/drawing/2014/main" id="{76807B9F-DCB2-3F68-91FF-1DDB8896CB62}"/>
              </a:ext>
            </a:extLst>
          </p:cNvPr>
          <p:cNvSpPr txBox="1">
            <a:spLocks noChangeArrowheads="1"/>
          </p:cNvSpPr>
          <p:nvPr/>
        </p:nvSpPr>
        <p:spPr bwMode="auto">
          <a:xfrm>
            <a:off x="806450" y="2481263"/>
            <a:ext cx="1292225" cy="19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200" b="1">
                <a:solidFill>
                  <a:srgbClr val="FFFFFF"/>
                </a:solidFill>
                <a:latin typeface="微軟正黑體" panose="020B0604030504040204" pitchFamily="34" charset="-120"/>
                <a:ea typeface="微軟正黑體" panose="020B0604030504040204" pitchFamily="34" charset="-120"/>
              </a:rPr>
              <a:t>加權後滿分1000分</a:t>
            </a:r>
            <a:endParaRPr lang="zh-TW" altLang="zh-TW" sz="1200">
              <a:latin typeface="微軟正黑體" panose="020B0604030504040204" pitchFamily="34" charset="-120"/>
              <a:ea typeface="微軟正黑體" panose="020B0604030504040204" pitchFamily="34" charset="-120"/>
            </a:endParaRPr>
          </a:p>
        </p:txBody>
      </p:sp>
      <p:sp>
        <p:nvSpPr>
          <p:cNvPr id="240676" name="object 52">
            <a:extLst>
              <a:ext uri="{FF2B5EF4-FFF2-40B4-BE49-F238E27FC236}">
                <a16:creationId xmlns:a16="http://schemas.microsoft.com/office/drawing/2014/main" id="{CA5BF932-CC90-F813-353F-43CE75A3D5A0}"/>
              </a:ext>
            </a:extLst>
          </p:cNvPr>
          <p:cNvSpPr txBox="1">
            <a:spLocks noChangeArrowheads="1"/>
          </p:cNvSpPr>
          <p:nvPr/>
        </p:nvSpPr>
        <p:spPr bwMode="auto">
          <a:xfrm>
            <a:off x="6057900" y="5510213"/>
            <a:ext cx="2428875" cy="306387"/>
          </a:xfrm>
          <a:prstGeom prst="rect">
            <a:avLst/>
          </a:prstGeom>
          <a:noFill/>
          <a:ln w="57150">
            <a:solidFill>
              <a:srgbClr val="00AF50"/>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18573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pic>
        <p:nvPicPr>
          <p:cNvPr id="240677" name="object 53">
            <a:extLst>
              <a:ext uri="{FF2B5EF4-FFF2-40B4-BE49-F238E27FC236}">
                <a16:creationId xmlns:a16="http://schemas.microsoft.com/office/drawing/2014/main" id="{61E32803-3609-1503-0F4F-8B66CF96B3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6088" y="5116513"/>
            <a:ext cx="604837"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object 54">
            <a:extLst>
              <a:ext uri="{FF2B5EF4-FFF2-40B4-BE49-F238E27FC236}">
                <a16:creationId xmlns:a16="http://schemas.microsoft.com/office/drawing/2014/main" id="{E45275B9-3B18-BB04-511A-72EE0CCFCFB1}"/>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159</a:t>
            </a:r>
            <a:endParaRPr sz="1050">
              <a:latin typeface="Trebuchet MS"/>
              <a:cs typeface="Trebuchet MS"/>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1666" name="object 2">
            <a:extLst>
              <a:ext uri="{FF2B5EF4-FFF2-40B4-BE49-F238E27FC236}">
                <a16:creationId xmlns:a16="http://schemas.microsoft.com/office/drawing/2014/main" id="{8C5142B4-CF35-E827-4657-15B4B5C64A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3300" y="1160463"/>
            <a:ext cx="76041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7" name="object 3">
            <a:extLst>
              <a:ext uri="{FF2B5EF4-FFF2-40B4-BE49-F238E27FC236}">
                <a16:creationId xmlns:a16="http://schemas.microsoft.com/office/drawing/2014/main" id="{4FC16933-6D70-1D92-BD82-64DD56AB9A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750" y="1133475"/>
            <a:ext cx="634047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1668" name="object 4">
            <a:extLst>
              <a:ext uri="{FF2B5EF4-FFF2-40B4-BE49-F238E27FC236}">
                <a16:creationId xmlns:a16="http://schemas.microsoft.com/office/drawing/2014/main" id="{D53E49AE-8A1B-93A8-094E-E5A81B874156}"/>
              </a:ext>
            </a:extLst>
          </p:cNvPr>
          <p:cNvSpPr txBox="1">
            <a:spLocks noChangeArrowheads="1"/>
          </p:cNvSpPr>
          <p:nvPr/>
        </p:nvSpPr>
        <p:spPr bwMode="auto">
          <a:xfrm>
            <a:off x="1025525" y="1774825"/>
            <a:ext cx="7288213" cy="4246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265113" indent="-255588">
              <a:spcBef>
                <a:spcPct val="20000"/>
              </a:spcBef>
              <a:buClr>
                <a:schemeClr val="accent1"/>
              </a:buClr>
              <a:buSzPct val="50000"/>
              <a:buFont typeface="Wingdings 2" panose="05020102010507070707" pitchFamily="18" charset="2"/>
              <a:buChar char=""/>
              <a:tabLst>
                <a:tab pos="2651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65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5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可以</a:t>
            </a:r>
            <a:r>
              <a:rPr lang="zh-TW" altLang="zh-TW" sz="2400">
                <a:solidFill>
                  <a:srgbClr val="FF0000"/>
                </a:solidFill>
                <a:latin typeface="微軟正黑體" panose="020B0604030504040204" pitchFamily="34" charset="-120"/>
                <a:ea typeface="微軟正黑體" panose="020B0604030504040204" pitchFamily="34" charset="-120"/>
              </a:rPr>
              <a:t>跨區</a:t>
            </a:r>
            <a:r>
              <a:rPr lang="zh-TW" altLang="zh-TW" sz="2400">
                <a:latin typeface="微軟正黑體" panose="020B0604030504040204" pitchFamily="34" charset="-120"/>
                <a:ea typeface="微軟正黑體" panose="020B0604030504040204" pitchFamily="34" charset="-120"/>
              </a:rPr>
              <a:t>報名，不受原就讀國中就學區限制。</a:t>
            </a:r>
          </a:p>
          <a:p>
            <a:pPr>
              <a:spcBef>
                <a:spcPts val="25"/>
              </a:spcBef>
              <a:buClrTx/>
              <a:buSzTx/>
              <a:buFontTx/>
              <a:buNone/>
            </a:pPr>
            <a:r>
              <a:rPr lang="zh-TW" altLang="zh-TW" sz="1500" b="1">
                <a:latin typeface="微軟正黑體" panose="020B0604030504040204" pitchFamily="34" charset="-120"/>
                <a:ea typeface="微軟正黑體" panose="020B0604030504040204" pitchFamily="34" charset="-120"/>
              </a:rPr>
              <a:t>(同類藝才班是同時間辦理術科測驗，因此僅能擇一考區)</a:t>
            </a:r>
            <a:endParaRPr lang="zh-TW" altLang="zh-TW" sz="1500">
              <a:latin typeface="微軟正黑體" panose="020B0604030504040204" pitchFamily="34" charset="-120"/>
              <a:ea typeface="微軟正黑體" panose="020B0604030504040204" pitchFamily="34" charset="-120"/>
            </a:endParaRPr>
          </a:p>
          <a:p>
            <a:pPr>
              <a:spcBef>
                <a:spcPts val="1413"/>
              </a:spcBef>
              <a:buClrTx/>
              <a:buSzTx/>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可</a:t>
            </a:r>
            <a:r>
              <a:rPr lang="zh-TW" altLang="zh-TW" sz="2400">
                <a:solidFill>
                  <a:srgbClr val="FF0000"/>
                </a:solidFill>
                <a:latin typeface="微軟正黑體" panose="020B0604030504040204" pitchFamily="34" charset="-120"/>
                <a:ea typeface="微軟正黑體" panose="020B0604030504040204" pitchFamily="34" charset="-120"/>
              </a:rPr>
              <a:t>同時報名</a:t>
            </a:r>
            <a:r>
              <a:rPr lang="zh-TW" altLang="zh-TW" sz="2400">
                <a:latin typeface="微軟正黑體" panose="020B0604030504040204" pitchFamily="34" charset="-120"/>
                <a:ea typeface="微軟正黑體" panose="020B0604030504040204" pitchFamily="34" charset="-120"/>
              </a:rPr>
              <a:t>不同類別藝術才能班，但仍須考量</a:t>
            </a:r>
            <a:r>
              <a:rPr lang="zh-TW" altLang="zh-TW" sz="2400">
                <a:solidFill>
                  <a:srgbClr val="FF0000"/>
                </a:solidFill>
                <a:latin typeface="微軟正黑體" panose="020B0604030504040204" pitchFamily="34" charset="-120"/>
                <a:ea typeface="微軟正黑體" panose="020B0604030504040204" pitchFamily="34" charset="-120"/>
              </a:rPr>
              <a:t>術科測驗日程</a:t>
            </a:r>
            <a:r>
              <a:rPr lang="zh-TW" altLang="zh-TW" sz="2400">
                <a:latin typeface="微軟正黑體" panose="020B0604030504040204" pitchFamily="34" charset="-120"/>
                <a:ea typeface="微軟正黑體" panose="020B0604030504040204" pitchFamily="34" charset="-120"/>
              </a:rPr>
              <a:t>。</a:t>
            </a:r>
          </a:p>
          <a:p>
            <a:pPr>
              <a:spcBef>
                <a:spcPts val="13"/>
              </a:spcBef>
              <a:buClrTx/>
              <a:buSzTx/>
              <a:buFontTx/>
              <a:buNone/>
            </a:pPr>
            <a:r>
              <a:rPr lang="zh-TW" altLang="zh-TW" sz="1800">
                <a:latin typeface="微軟正黑體" panose="020B0604030504040204" pitchFamily="34" charset="-120"/>
                <a:ea typeface="微軟正黑體" panose="020B0604030504040204" pitchFamily="34" charset="-120"/>
              </a:rPr>
              <a:t>(美術和戲劇同週；音樂和舞蹈同週)</a:t>
            </a:r>
          </a:p>
          <a:p>
            <a:pPr>
              <a:spcBef>
                <a:spcPts val="13"/>
              </a:spcBef>
              <a:buClrTx/>
              <a:buSzTx/>
              <a:buFontTx/>
              <a:buNone/>
            </a:pPr>
            <a:r>
              <a:rPr lang="zh-TW" altLang="zh-TW" sz="1500" b="1">
                <a:latin typeface="微軟正黑體" panose="020B0604030504040204" pitchFamily="34" charset="-120"/>
                <a:ea typeface="微軟正黑體" panose="020B0604030504040204" pitchFamily="34" charset="-120"/>
              </a:rPr>
              <a:t>(例如:可同時報名南區舞蹈和戲劇；中區美術和南區音樂)</a:t>
            </a:r>
            <a:endParaRPr lang="zh-TW" altLang="zh-TW" sz="1500">
              <a:latin typeface="微軟正黑體" panose="020B0604030504040204" pitchFamily="34" charset="-120"/>
              <a:ea typeface="微軟正黑體" panose="020B0604030504040204" pitchFamily="34" charset="-120"/>
            </a:endParaRPr>
          </a:p>
          <a:p>
            <a:pPr>
              <a:spcBef>
                <a:spcPts val="1413"/>
              </a:spcBef>
              <a:buClrTx/>
              <a:buSzTx/>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「術科測驗」及「聯合分發」別報名，須</a:t>
            </a:r>
            <a:r>
              <a:rPr lang="zh-TW" altLang="zh-TW" sz="2400">
                <a:solidFill>
                  <a:srgbClr val="FF0000"/>
                </a:solidFill>
                <a:latin typeface="微軟正黑體" panose="020B0604030504040204" pitchFamily="34" charset="-120"/>
                <a:ea typeface="微軟正黑體" panose="020B0604030504040204" pitchFamily="34" charset="-120"/>
              </a:rPr>
              <a:t>同一區 </a:t>
            </a:r>
            <a:r>
              <a:rPr lang="zh-TW" altLang="zh-TW" sz="2400">
                <a:latin typeface="微軟正黑體" panose="020B0604030504040204" pitchFamily="34" charset="-120"/>
                <a:ea typeface="微軟正黑體" panose="020B0604030504040204" pitchFamily="34" charset="-120"/>
              </a:rPr>
              <a:t>。</a:t>
            </a:r>
          </a:p>
          <a:p>
            <a:pPr>
              <a:spcBef>
                <a:spcPct val="0"/>
              </a:spcBef>
              <a:buClrTx/>
              <a:buSzTx/>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強烈提醒考生於術科測驗之外，均須報名</a:t>
            </a:r>
            <a:r>
              <a:rPr lang="zh-TW" altLang="zh-TW" sz="2400">
                <a:solidFill>
                  <a:srgbClr val="FF0000"/>
                </a:solidFill>
                <a:latin typeface="微軟正黑體" panose="020B0604030504040204" pitchFamily="34" charset="-120"/>
                <a:ea typeface="微軟正黑體" panose="020B0604030504040204" pitchFamily="34" charset="-120"/>
              </a:rPr>
              <a:t>該年度</a:t>
            </a:r>
            <a:r>
              <a:rPr lang="zh-TW" altLang="zh-TW" sz="2400">
                <a:latin typeface="微軟正黑體" panose="020B0604030504040204" pitchFamily="34" charset="-120"/>
                <a:ea typeface="微軟正黑體" panose="020B0604030504040204" pitchFamily="34" charset="-120"/>
              </a:rPr>
              <a:t>國中教育會考，因為各招生學校可針對</a:t>
            </a:r>
            <a:r>
              <a:rPr lang="zh-TW" altLang="zh-TW" sz="2400" u="sng">
                <a:latin typeface="微軟正黑體" panose="020B0604030504040204" pitchFamily="34" charset="-120"/>
                <a:ea typeface="微軟正黑體" panose="020B0604030504040204" pitchFamily="34" charset="-120"/>
              </a:rPr>
              <a:t>國中教育會考</a:t>
            </a:r>
            <a:r>
              <a:rPr lang="zh-TW" altLang="zh-TW" sz="2400">
                <a:latin typeface="微軟正黑體" panose="020B0604030504040204" pitchFamily="34" charset="-120"/>
                <a:ea typeface="微軟正黑體" panose="020B0604030504040204" pitchFamily="34" charset="-120"/>
              </a:rPr>
              <a:t>、</a:t>
            </a:r>
            <a:r>
              <a:rPr lang="zh-TW" altLang="zh-TW" sz="2400" u="sng">
                <a:latin typeface="微軟正黑體" panose="020B0604030504040204" pitchFamily="34" charset="-120"/>
                <a:ea typeface="微軟正黑體" panose="020B0604030504040204" pitchFamily="34" charset="-120"/>
              </a:rPr>
              <a:t>術科測驗某科目</a:t>
            </a:r>
            <a:r>
              <a:rPr lang="zh-TW" altLang="zh-TW" sz="2400">
                <a:latin typeface="微軟正黑體" panose="020B0604030504040204" pitchFamily="34" charset="-120"/>
                <a:ea typeface="微軟正黑體" panose="020B0604030504040204" pitchFamily="34" charset="-120"/>
              </a:rPr>
              <a:t>或</a:t>
            </a:r>
            <a:r>
              <a:rPr lang="zh-TW" altLang="zh-TW" sz="2400" u="sng">
                <a:latin typeface="微軟正黑體" panose="020B0604030504040204" pitchFamily="34" charset="-120"/>
                <a:ea typeface="微軟正黑體" panose="020B0604030504040204" pitchFamily="34" charset="-120"/>
              </a:rPr>
              <a:t>總成績</a:t>
            </a:r>
            <a:r>
              <a:rPr lang="zh-TW" altLang="zh-TW" sz="2400">
                <a:latin typeface="微軟正黑體" panose="020B0604030504040204" pitchFamily="34" charset="-120"/>
                <a:ea typeface="微軟正黑體" panose="020B0604030504040204" pitchFamily="34" charset="-120"/>
              </a:rPr>
              <a:t>設定門檻。</a:t>
            </a:r>
          </a:p>
          <a:p>
            <a:pPr>
              <a:spcBef>
                <a:spcPts val="13"/>
              </a:spcBef>
              <a:buClrTx/>
              <a:buSzTx/>
              <a:buFontTx/>
              <a:buNone/>
            </a:pPr>
            <a:r>
              <a:rPr lang="zh-TW" altLang="zh-TW" sz="1800">
                <a:solidFill>
                  <a:srgbClr val="006FC0"/>
                </a:solidFill>
                <a:latin typeface="微軟正黑體" panose="020B0604030504040204" pitchFamily="34" charset="-120"/>
                <a:ea typeface="微軟正黑體" panose="020B0604030504040204" pitchFamily="34" charset="-120"/>
              </a:rPr>
              <a:t>通過該校門檻者，使得參加該校分發。國中教育會考僅做為門檻，不列入總成績計算。</a:t>
            </a:r>
            <a:endParaRPr lang="zh-TW" altLang="zh-TW" sz="1800">
              <a:latin typeface="微軟正黑體" panose="020B0604030504040204" pitchFamily="34" charset="-120"/>
              <a:ea typeface="微軟正黑體" panose="020B0604030504040204" pitchFamily="34" charset="-120"/>
            </a:endParaRPr>
          </a:p>
        </p:txBody>
      </p:sp>
      <p:pic>
        <p:nvPicPr>
          <p:cNvPr id="241669" name="object 5">
            <a:extLst>
              <a:ext uri="{FF2B5EF4-FFF2-40B4-BE49-F238E27FC236}">
                <a16:creationId xmlns:a16="http://schemas.microsoft.com/office/drawing/2014/main" id="{AF7720C0-F5C5-6E5E-AAE1-A2A81B724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050" y="4976813"/>
            <a:ext cx="571500"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995E394A-0D2C-BB0A-713E-DB7271C32A91}"/>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160</a:t>
            </a:r>
            <a:endParaRPr sz="1050">
              <a:latin typeface="Trebuchet MS"/>
              <a:cs typeface="Trebuchet MS"/>
            </a:endParaRP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2690" name="object 2">
            <a:extLst>
              <a:ext uri="{FF2B5EF4-FFF2-40B4-BE49-F238E27FC236}">
                <a16:creationId xmlns:a16="http://schemas.microsoft.com/office/drawing/2014/main" id="{C8DE2208-9B6A-48B8-A459-95A720C9664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98788" y="1131888"/>
            <a:ext cx="3152775"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2691" name="object 3">
            <a:extLst>
              <a:ext uri="{FF2B5EF4-FFF2-40B4-BE49-F238E27FC236}">
                <a16:creationId xmlns:a16="http://schemas.microsoft.com/office/drawing/2014/main" id="{615A0932-4563-6BBD-2564-771F36AB772C}"/>
              </a:ext>
            </a:extLst>
          </p:cNvPr>
          <p:cNvSpPr txBox="1">
            <a:spLocks noChangeArrowheads="1"/>
          </p:cNvSpPr>
          <p:nvPr/>
        </p:nvSpPr>
        <p:spPr bwMode="auto">
          <a:xfrm>
            <a:off x="1422400" y="3441700"/>
            <a:ext cx="7192963" cy="203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809750" indent="-68580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3600">
                <a:latin typeface="微軟正黑體" panose="020B0604030504040204" pitchFamily="34" charset="-120"/>
                <a:ea typeface="微軟正黑體" panose="020B0604030504040204" pitchFamily="34" charset="-120"/>
              </a:rPr>
              <a:t>高級中等學校藝術才能班線上報名登錄系統</a:t>
            </a:r>
          </a:p>
          <a:p>
            <a:pPr>
              <a:spcBef>
                <a:spcPts val="13"/>
              </a:spcBef>
              <a:buClrTx/>
              <a:buSzTx/>
              <a:buFontTx/>
              <a:buNone/>
            </a:pPr>
            <a:r>
              <a:rPr lang="zh-TW" altLang="zh-TW" sz="3300">
                <a:solidFill>
                  <a:srgbClr val="0462C2"/>
                </a:solidFill>
                <a:latin typeface="微軟正黑體" panose="020B0604030504040204" pitchFamily="34" charset="-120"/>
                <a:ea typeface="微軟正黑體" panose="020B0604030504040204" pitchFamily="34" charset="-120"/>
              </a:rPr>
              <a:t>https://art.sen.edu.tw</a:t>
            </a:r>
            <a:endParaRPr lang="zh-TW" altLang="zh-TW" sz="3300">
              <a:latin typeface="微軟正黑體" panose="020B0604030504040204" pitchFamily="34" charset="-120"/>
              <a:ea typeface="微軟正黑體" panose="020B0604030504040204" pitchFamily="34" charset="-120"/>
            </a:endParaRPr>
          </a:p>
          <a:p>
            <a:pPr>
              <a:spcBef>
                <a:spcPts val="13"/>
              </a:spcBef>
              <a:buClrTx/>
              <a:buSzTx/>
              <a:buFontTx/>
              <a:buNone/>
            </a:pPr>
            <a:r>
              <a:rPr lang="zh-TW" altLang="zh-TW" sz="2700">
                <a:latin typeface="微軟正黑體" panose="020B0604030504040204" pitchFamily="34" charset="-120"/>
                <a:ea typeface="微軟正黑體" panose="020B0604030504040204" pitchFamily="34" charset="-120"/>
              </a:rPr>
              <a:t>系統專線:049-2910960 轉 3971、3765、3785</a:t>
            </a:r>
          </a:p>
        </p:txBody>
      </p:sp>
      <p:pic>
        <p:nvPicPr>
          <p:cNvPr id="242692" name="object 4">
            <a:extLst>
              <a:ext uri="{FF2B5EF4-FFF2-40B4-BE49-F238E27FC236}">
                <a16:creationId xmlns:a16="http://schemas.microsoft.com/office/drawing/2014/main" id="{A9E351A1-707C-B313-ADE1-41468819916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0425" y="1908175"/>
            <a:ext cx="7485063" cy="136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EEAB9F55-F61E-A601-F56F-0BBAD0D8B437}"/>
              </a:ext>
            </a:extLst>
          </p:cNvPr>
          <p:cNvSpPr txBox="1"/>
          <p:nvPr/>
        </p:nvSpPr>
        <p:spPr>
          <a:xfrm>
            <a:off x="8596313" y="5613400"/>
            <a:ext cx="255587" cy="163513"/>
          </a:xfrm>
          <a:prstGeom prst="rect">
            <a:avLst/>
          </a:prstGeom>
        </p:spPr>
        <p:txBody>
          <a:bodyPr lIns="0" tIns="1429" rIns="0" bIns="0">
            <a:spAutoFit/>
          </a:bodyPr>
          <a:lstStyle/>
          <a:p>
            <a:pPr marL="9525">
              <a:spcBef>
                <a:spcPts val="11"/>
              </a:spcBef>
              <a:defRPr/>
            </a:pPr>
            <a:r>
              <a:rPr sz="1050" b="1" spc="-19" dirty="0">
                <a:solidFill>
                  <a:srgbClr val="FFFFFF"/>
                </a:solidFill>
                <a:latin typeface="Trebuchet MS"/>
                <a:cs typeface="Trebuchet MS"/>
              </a:rPr>
              <a:t>161</a:t>
            </a:r>
            <a:endParaRPr sz="1050">
              <a:latin typeface="Trebuchet MS"/>
              <a:cs typeface="Trebuchet MS"/>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object 2">
            <a:extLst>
              <a:ext uri="{FF2B5EF4-FFF2-40B4-BE49-F238E27FC236}">
                <a16:creationId xmlns:a16="http://schemas.microsoft.com/office/drawing/2014/main" id="{2C318816-40D7-0D8F-B553-9BFB4C6BFC7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43715" name="object 3">
            <a:extLst>
              <a:ext uri="{FF2B5EF4-FFF2-40B4-BE49-F238E27FC236}">
                <a16:creationId xmlns:a16="http://schemas.microsoft.com/office/drawing/2014/main" id="{92128D4F-6795-E340-E535-2486F09FA0D5}"/>
              </a:ext>
            </a:extLst>
          </p:cNvPr>
          <p:cNvGrpSpPr>
            <a:grpSpLocks/>
          </p:cNvGrpSpPr>
          <p:nvPr/>
        </p:nvGrpSpPr>
        <p:grpSpPr bwMode="auto">
          <a:xfrm>
            <a:off x="673100" y="2601913"/>
            <a:ext cx="811213" cy="811212"/>
            <a:chOff x="897394" y="2325877"/>
            <a:chExt cx="1081405" cy="1081405"/>
          </a:xfrm>
        </p:grpSpPr>
        <p:pic>
          <p:nvPicPr>
            <p:cNvPr id="243717" name="object 4">
              <a:extLst>
                <a:ext uri="{FF2B5EF4-FFF2-40B4-BE49-F238E27FC236}">
                  <a16:creationId xmlns:a16="http://schemas.microsoft.com/office/drawing/2014/main" id="{A87FB67E-FDEC-7FDF-D4C7-0CCC9318B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94" y="2325877"/>
              <a:ext cx="1080884" cy="108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18" name="object 5">
              <a:extLst>
                <a:ext uri="{FF2B5EF4-FFF2-40B4-BE49-F238E27FC236}">
                  <a16:creationId xmlns:a16="http://schemas.microsoft.com/office/drawing/2014/main" id="{5FCE4762-C675-4546-1548-E63BDF543E2A}"/>
                </a:ext>
              </a:extLst>
            </p:cNvPr>
            <p:cNvSpPr>
              <a:spLocks/>
            </p:cNvSpPr>
            <p:nvPr/>
          </p:nvSpPr>
          <p:spPr bwMode="auto">
            <a:xfrm>
              <a:off x="1005484" y="2433954"/>
              <a:ext cx="864869" cy="864869"/>
            </a:xfrm>
            <a:custGeom>
              <a:avLst/>
              <a:gdLst>
                <a:gd name="T0" fmla="*/ 0 w 864869"/>
                <a:gd name="T1" fmla="*/ 432308 h 864870"/>
                <a:gd name="T2" fmla="*/ 2537 w 864869"/>
                <a:gd name="T3" fmla="*/ 385202 h 864870"/>
                <a:gd name="T4" fmla="*/ 9972 w 864869"/>
                <a:gd name="T5" fmla="*/ 339566 h 864870"/>
                <a:gd name="T6" fmla="*/ 22043 w 864869"/>
                <a:gd name="T7" fmla="*/ 295664 h 864870"/>
                <a:gd name="T8" fmla="*/ 38485 w 864869"/>
                <a:gd name="T9" fmla="*/ 253758 h 864870"/>
                <a:gd name="T10" fmla="*/ 59034 w 864869"/>
                <a:gd name="T11" fmla="*/ 214112 h 864870"/>
                <a:gd name="T12" fmla="*/ 83427 w 864869"/>
                <a:gd name="T13" fmla="*/ 176991 h 864870"/>
                <a:gd name="T14" fmla="*/ 111399 w 864869"/>
                <a:gd name="T15" fmla="*/ 142657 h 864870"/>
                <a:gd name="T16" fmla="*/ 142688 w 864869"/>
                <a:gd name="T17" fmla="*/ 111376 h 864870"/>
                <a:gd name="T18" fmla="*/ 177029 w 864869"/>
                <a:gd name="T19" fmla="*/ 83409 h 864870"/>
                <a:gd name="T20" fmla="*/ 214159 w 864869"/>
                <a:gd name="T21" fmla="*/ 59022 h 864870"/>
                <a:gd name="T22" fmla="*/ 253814 w 864869"/>
                <a:gd name="T23" fmla="*/ 38477 h 864870"/>
                <a:gd name="T24" fmla="*/ 295730 w 864869"/>
                <a:gd name="T25" fmla="*/ 22039 h 864870"/>
                <a:gd name="T26" fmla="*/ 339644 w 864869"/>
                <a:gd name="T27" fmla="*/ 9970 h 864870"/>
                <a:gd name="T28" fmla="*/ 385292 w 864869"/>
                <a:gd name="T29" fmla="*/ 2536 h 864870"/>
                <a:gd name="T30" fmla="*/ 432409 w 864869"/>
                <a:gd name="T31" fmla="*/ 0 h 864870"/>
                <a:gd name="T32" fmla="*/ 479514 w 864869"/>
                <a:gd name="T33" fmla="*/ 2536 h 864870"/>
                <a:gd name="T34" fmla="*/ 525150 w 864869"/>
                <a:gd name="T35" fmla="*/ 9970 h 864870"/>
                <a:gd name="T36" fmla="*/ 569053 w 864869"/>
                <a:gd name="T37" fmla="*/ 22039 h 864870"/>
                <a:gd name="T38" fmla="*/ 610959 w 864869"/>
                <a:gd name="T39" fmla="*/ 38477 h 864870"/>
                <a:gd name="T40" fmla="*/ 650605 w 864869"/>
                <a:gd name="T41" fmla="*/ 59022 h 864870"/>
                <a:gd name="T42" fmla="*/ 687726 w 864869"/>
                <a:gd name="T43" fmla="*/ 83409 h 864870"/>
                <a:gd name="T44" fmla="*/ 722059 w 864869"/>
                <a:gd name="T45" fmla="*/ 111376 h 864870"/>
                <a:gd name="T46" fmla="*/ 753341 w 864869"/>
                <a:gd name="T47" fmla="*/ 142657 h 864870"/>
                <a:gd name="T48" fmla="*/ 781308 w 864869"/>
                <a:gd name="T49" fmla="*/ 176991 h 864870"/>
                <a:gd name="T50" fmla="*/ 805695 w 864869"/>
                <a:gd name="T51" fmla="*/ 214112 h 864870"/>
                <a:gd name="T52" fmla="*/ 826240 w 864869"/>
                <a:gd name="T53" fmla="*/ 253758 h 864870"/>
                <a:gd name="T54" fmla="*/ 842678 w 864869"/>
                <a:gd name="T55" fmla="*/ 295664 h 864870"/>
                <a:gd name="T56" fmla="*/ 854746 w 864869"/>
                <a:gd name="T57" fmla="*/ 339566 h 864870"/>
                <a:gd name="T58" fmla="*/ 862180 w 864869"/>
                <a:gd name="T59" fmla="*/ 385202 h 864870"/>
                <a:gd name="T60" fmla="*/ 864717 w 864869"/>
                <a:gd name="T61" fmla="*/ 432308 h 864870"/>
                <a:gd name="T62" fmla="*/ 862180 w 864869"/>
                <a:gd name="T63" fmla="*/ 479388 h 864870"/>
                <a:gd name="T64" fmla="*/ 854746 w 864869"/>
                <a:gd name="T65" fmla="*/ 525029 h 864870"/>
                <a:gd name="T66" fmla="*/ 842678 w 864869"/>
                <a:gd name="T67" fmla="*/ 568939 h 864870"/>
                <a:gd name="T68" fmla="*/ 826240 w 864869"/>
                <a:gd name="T69" fmla="*/ 610854 h 864870"/>
                <a:gd name="T70" fmla="*/ 805695 w 864869"/>
                <a:gd name="T71" fmla="*/ 650510 h 864870"/>
                <a:gd name="T72" fmla="*/ 781308 w 864869"/>
                <a:gd name="T73" fmla="*/ 687643 h 864870"/>
                <a:gd name="T74" fmla="*/ 753341 w 864869"/>
                <a:gd name="T75" fmla="*/ 721989 h 864870"/>
                <a:gd name="T76" fmla="*/ 722059 w 864869"/>
                <a:gd name="T77" fmla="*/ 753283 h 864870"/>
                <a:gd name="T78" fmla="*/ 687726 w 864869"/>
                <a:gd name="T79" fmla="*/ 781262 h 864870"/>
                <a:gd name="T80" fmla="*/ 650605 w 864869"/>
                <a:gd name="T81" fmla="*/ 805662 h 864870"/>
                <a:gd name="T82" fmla="*/ 610959 w 864869"/>
                <a:gd name="T83" fmla="*/ 826217 h 864870"/>
                <a:gd name="T84" fmla="*/ 569053 w 864869"/>
                <a:gd name="T85" fmla="*/ 842664 h 864870"/>
                <a:gd name="T86" fmla="*/ 525150 w 864869"/>
                <a:gd name="T87" fmla="*/ 854739 h 864870"/>
                <a:gd name="T88" fmla="*/ 479514 w 864869"/>
                <a:gd name="T89" fmla="*/ 862178 h 864870"/>
                <a:gd name="T90" fmla="*/ 432409 w 864869"/>
                <a:gd name="T91" fmla="*/ 864717 h 864870"/>
                <a:gd name="T92" fmla="*/ 385292 w 864869"/>
                <a:gd name="T93" fmla="*/ 862178 h 864870"/>
                <a:gd name="T94" fmla="*/ 339644 w 864869"/>
                <a:gd name="T95" fmla="*/ 854739 h 864870"/>
                <a:gd name="T96" fmla="*/ 295730 w 864869"/>
                <a:gd name="T97" fmla="*/ 842664 h 864870"/>
                <a:gd name="T98" fmla="*/ 253814 w 864869"/>
                <a:gd name="T99" fmla="*/ 826217 h 864870"/>
                <a:gd name="T100" fmla="*/ 214159 w 864869"/>
                <a:gd name="T101" fmla="*/ 805662 h 864870"/>
                <a:gd name="T102" fmla="*/ 177029 w 864869"/>
                <a:gd name="T103" fmla="*/ 781262 h 864870"/>
                <a:gd name="T104" fmla="*/ 142688 w 864869"/>
                <a:gd name="T105" fmla="*/ 753283 h 864870"/>
                <a:gd name="T106" fmla="*/ 111399 w 864869"/>
                <a:gd name="T107" fmla="*/ 721989 h 864870"/>
                <a:gd name="T108" fmla="*/ 83427 w 864869"/>
                <a:gd name="T109" fmla="*/ 687643 h 864870"/>
                <a:gd name="T110" fmla="*/ 59034 w 864869"/>
                <a:gd name="T111" fmla="*/ 650510 h 864870"/>
                <a:gd name="T112" fmla="*/ 38485 w 864869"/>
                <a:gd name="T113" fmla="*/ 610854 h 864870"/>
                <a:gd name="T114" fmla="*/ 22043 w 864869"/>
                <a:gd name="T115" fmla="*/ 568939 h 864870"/>
                <a:gd name="T116" fmla="*/ 9972 w 864869"/>
                <a:gd name="T117" fmla="*/ 525029 h 864870"/>
                <a:gd name="T118" fmla="*/ 2537 w 864869"/>
                <a:gd name="T119" fmla="*/ 479388 h 864870"/>
                <a:gd name="T120" fmla="*/ 0 w 864869"/>
                <a:gd name="T121" fmla="*/ 432308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243716" name="object 6">
            <a:extLst>
              <a:ext uri="{FF2B5EF4-FFF2-40B4-BE49-F238E27FC236}">
                <a16:creationId xmlns:a16="http://schemas.microsoft.com/office/drawing/2014/main" id="{3FB436D6-A0AC-6A1C-6F27-37B89A4F4AE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7200" y="2798763"/>
            <a:ext cx="3932238" cy="509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738" name="object 2">
            <a:extLst>
              <a:ext uri="{FF2B5EF4-FFF2-40B4-BE49-F238E27FC236}">
                <a16:creationId xmlns:a16="http://schemas.microsoft.com/office/drawing/2014/main" id="{FB9F46A0-1C98-FD23-5E6B-33A4D46D67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1325" y="1147763"/>
            <a:ext cx="3144838"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39" name="object 3">
            <a:extLst>
              <a:ext uri="{FF2B5EF4-FFF2-40B4-BE49-F238E27FC236}">
                <a16:creationId xmlns:a16="http://schemas.microsoft.com/office/drawing/2014/main" id="{A4B70758-6C53-9038-2886-0D9E273A4807}"/>
              </a:ext>
            </a:extLst>
          </p:cNvPr>
          <p:cNvSpPr txBox="1">
            <a:spLocks noChangeArrowheads="1"/>
          </p:cNvSpPr>
          <p:nvPr/>
        </p:nvSpPr>
        <p:spPr bwMode="auto">
          <a:xfrm>
            <a:off x="1206500" y="1754188"/>
            <a:ext cx="6748463" cy="382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spAutoFit/>
          </a:bodyPr>
          <a:lstStyle>
            <a:lvl1pPr marL="342900" indent="-333375">
              <a:spcBef>
                <a:spcPct val="20000"/>
              </a:spcBef>
              <a:buClr>
                <a:schemeClr val="accent1"/>
              </a:buClr>
              <a:buSzPct val="50000"/>
              <a:buFont typeface="Wingdings 2" panose="05020102010507070707" pitchFamily="18" charset="2"/>
              <a:buChar char=""/>
              <a:tabLst>
                <a:tab pos="342900"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4290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4290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4290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4290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4290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4290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4290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42900" algn="l"/>
              </a:tabLst>
              <a:defRPr sz="2000">
                <a:solidFill>
                  <a:schemeClr val="tx1"/>
                </a:solidFill>
                <a:latin typeface="Cambria" panose="02040503050406030204" pitchFamily="18" charset="0"/>
                <a:ea typeface="新細明體" panose="02020500000000000000" pitchFamily="18" charset="-120"/>
              </a:defRPr>
            </a:lvl9pPr>
          </a:lstStyle>
          <a:p>
            <a:pPr>
              <a:lnSpc>
                <a:spcPts val="2263"/>
              </a:lnSpc>
              <a:spcBef>
                <a:spcPts val="363"/>
              </a:spcBef>
              <a:buClrTx/>
              <a:buSzPct val="84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體育班招生管道分成3種： (1)多數招生名額採</a:t>
            </a:r>
            <a:r>
              <a:rPr lang="zh-TW" altLang="zh-TW" sz="2100" b="1">
                <a:solidFill>
                  <a:srgbClr val="FF0000"/>
                </a:solidFill>
                <a:latin typeface="微軟正黑體" panose="020B0604030504040204" pitchFamily="34" charset="-120"/>
                <a:ea typeface="微軟正黑體" panose="020B0604030504040204" pitchFamily="34" charset="-120"/>
              </a:rPr>
              <a:t>獨招</a:t>
            </a:r>
            <a:endParaRPr lang="zh-TW" altLang="zh-TW" sz="2100">
              <a:latin typeface="微軟正黑體" panose="020B0604030504040204" pitchFamily="34" charset="-120"/>
              <a:ea typeface="微軟正黑體" panose="020B0604030504040204" pitchFamily="34" charset="-120"/>
            </a:endParaRPr>
          </a:p>
          <a:p>
            <a:pPr>
              <a:lnSpc>
                <a:spcPts val="2238"/>
              </a:lnSpc>
              <a:spcBef>
                <a:spcPct val="0"/>
              </a:spcBef>
              <a:buClrTx/>
              <a:buSzTx/>
              <a:buFontTx/>
              <a:buNone/>
            </a:pPr>
            <a:r>
              <a:rPr lang="zh-TW" altLang="zh-TW" sz="2100">
                <a:latin typeface="微軟正黑體" panose="020B0604030504040204" pitchFamily="34" charset="-120"/>
                <a:ea typeface="微軟正黑體" panose="020B0604030504040204" pitchFamily="34" charset="-120"/>
              </a:rPr>
              <a:t>(2)部分招生名額採</a:t>
            </a:r>
            <a:r>
              <a:rPr lang="zh-TW" altLang="zh-TW" sz="2100" b="1">
                <a:solidFill>
                  <a:srgbClr val="FF0000"/>
                </a:solidFill>
                <a:latin typeface="微軟正黑體" panose="020B0604030504040204" pitchFamily="34" charset="-120"/>
                <a:ea typeface="微軟正黑體" panose="020B0604030504040204" pitchFamily="34" charset="-120"/>
              </a:rPr>
              <a:t>甄審</a:t>
            </a:r>
            <a:r>
              <a:rPr lang="zh-TW" altLang="zh-TW" sz="2100">
                <a:latin typeface="微軟正黑體" panose="020B0604030504040204" pitchFamily="34" charset="-120"/>
                <a:ea typeface="微軟正黑體" panose="020B0604030504040204" pitchFamily="34" charset="-120"/>
              </a:rPr>
              <a:t>及</a:t>
            </a:r>
            <a:r>
              <a:rPr lang="zh-TW" altLang="zh-TW" sz="2100" b="1">
                <a:solidFill>
                  <a:srgbClr val="FF0000"/>
                </a:solidFill>
                <a:latin typeface="微軟正黑體" panose="020B0604030504040204" pitchFamily="34" charset="-120"/>
                <a:ea typeface="微軟正黑體" panose="020B0604030504040204" pitchFamily="34" charset="-120"/>
              </a:rPr>
              <a:t>甄試</a:t>
            </a:r>
            <a:r>
              <a:rPr lang="zh-TW" altLang="zh-TW" sz="2100">
                <a:latin typeface="微軟正黑體" panose="020B0604030504040204" pitchFamily="34" charset="-120"/>
                <a:ea typeface="微軟正黑體" panose="020B0604030504040204" pitchFamily="34" charset="-120"/>
              </a:rPr>
              <a:t>2個管道</a:t>
            </a:r>
          </a:p>
          <a:p>
            <a:pPr>
              <a:lnSpc>
                <a:spcPts val="2263"/>
              </a:lnSpc>
              <a:spcBef>
                <a:spcPts val="2075"/>
              </a:spcBef>
              <a:buClrTx/>
              <a:buSzPct val="84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高級中等學校體育班辦理</a:t>
            </a:r>
            <a:r>
              <a:rPr lang="zh-TW" altLang="zh-TW" sz="2100">
                <a:solidFill>
                  <a:srgbClr val="FF0000"/>
                </a:solidFill>
                <a:latin typeface="微軟正黑體" panose="020B0604030504040204" pitchFamily="34" charset="-120"/>
                <a:ea typeface="微軟正黑體" panose="020B0604030504040204" pitchFamily="34" charset="-120"/>
              </a:rPr>
              <a:t>特色招生甄選入學</a:t>
            </a:r>
            <a:r>
              <a:rPr lang="zh-TW" altLang="zh-TW" sz="2100">
                <a:latin typeface="微軟正黑體" panose="020B0604030504040204" pitchFamily="34" charset="-120"/>
                <a:ea typeface="微軟正黑體" panose="020B0604030504040204" pitchFamily="34" charset="-120"/>
              </a:rPr>
              <a:t>，係依</a:t>
            </a:r>
            <a:r>
              <a:rPr lang="zh-TW" altLang="zh-TW" sz="2100">
                <a:solidFill>
                  <a:srgbClr val="FF0000"/>
                </a:solidFill>
                <a:latin typeface="微軟正黑體" panose="020B0604030504040204" pitchFamily="34" charset="-120"/>
                <a:ea typeface="微軟正黑體" panose="020B0604030504040204" pitchFamily="34" charset="-120"/>
              </a:rPr>
              <a:t>術科測驗</a:t>
            </a:r>
            <a:r>
              <a:rPr lang="zh-TW" altLang="zh-TW" sz="2100">
                <a:latin typeface="微軟正黑體" panose="020B0604030504040204" pitchFamily="34" charset="-120"/>
                <a:ea typeface="微軟正黑體" panose="020B0604030504040204" pitchFamily="34" charset="-120"/>
              </a:rPr>
              <a:t>分數作為入學依據。</a:t>
            </a:r>
          </a:p>
          <a:p>
            <a:pPr algn="just">
              <a:lnSpc>
                <a:spcPts val="2275"/>
              </a:lnSpc>
              <a:spcBef>
                <a:spcPts val="2188"/>
              </a:spcBef>
              <a:buClrTx/>
              <a:buSzPct val="84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術科測驗內容包括基礎體能、專項技術及運動成就表現等，由學校依體育班發展運動種類及特色課程內容，設計考科及計分方式。</a:t>
            </a:r>
          </a:p>
          <a:p>
            <a:pPr>
              <a:lnSpc>
                <a:spcPts val="2100"/>
              </a:lnSpc>
              <a:spcBef>
                <a:spcPct val="0"/>
              </a:spcBef>
              <a:buClrTx/>
              <a:buSzTx/>
              <a:buFontTx/>
              <a:buNone/>
            </a:pPr>
            <a:r>
              <a:rPr lang="zh-TW" altLang="zh-TW" sz="2100">
                <a:latin typeface="微軟正黑體" panose="020B0604030504040204" pitchFamily="34" charset="-120"/>
                <a:ea typeface="微軟正黑體" panose="020B0604030504040204" pitchFamily="34" charset="-120"/>
              </a:rPr>
              <a:t>招生方式由學校採取</a:t>
            </a:r>
            <a:r>
              <a:rPr lang="zh-TW" altLang="zh-TW" sz="2100">
                <a:solidFill>
                  <a:srgbClr val="FF0000"/>
                </a:solidFill>
                <a:latin typeface="微軟正黑體" panose="020B0604030504040204" pitchFamily="34" charset="-120"/>
                <a:ea typeface="微軟正黑體" panose="020B0604030504040204" pitchFamily="34" charset="-120"/>
              </a:rPr>
              <a:t>獨立</a:t>
            </a:r>
            <a:r>
              <a:rPr lang="zh-TW" altLang="zh-TW" sz="2100">
                <a:latin typeface="微軟正黑體" panose="020B0604030504040204" pitchFamily="34" charset="-120"/>
                <a:ea typeface="微軟正黑體" panose="020B0604030504040204" pitchFamily="34" charset="-120"/>
              </a:rPr>
              <a:t>招生方式為之，招生範圍則不</a:t>
            </a:r>
          </a:p>
          <a:p>
            <a:pPr>
              <a:lnSpc>
                <a:spcPts val="2275"/>
              </a:lnSpc>
              <a:spcBef>
                <a:spcPts val="150"/>
              </a:spcBef>
              <a:buClrTx/>
              <a:buSzTx/>
              <a:buFontTx/>
              <a:buNone/>
            </a:pPr>
            <a:r>
              <a:rPr lang="zh-TW" altLang="zh-TW" sz="2100">
                <a:latin typeface="微軟正黑體" panose="020B0604030504040204" pitchFamily="34" charset="-120"/>
                <a:ea typeface="微軟正黑體" panose="020B0604030504040204" pitchFamily="34" charset="-120"/>
              </a:rPr>
              <a:t>受免試就學區限制，各校可跨區招生，學生也可跨區報考。</a:t>
            </a:r>
          </a:p>
        </p:txBody>
      </p:sp>
      <p:pic>
        <p:nvPicPr>
          <p:cNvPr id="244740" name="object 4">
            <a:extLst>
              <a:ext uri="{FF2B5EF4-FFF2-40B4-BE49-F238E27FC236}">
                <a16:creationId xmlns:a16="http://schemas.microsoft.com/office/drawing/2014/main" id="{4466D52E-E689-9A02-ED46-36337A5FA5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350" y="1809750"/>
            <a:ext cx="669925" cy="70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4741" name="object 5">
            <a:extLst>
              <a:ext uri="{FF2B5EF4-FFF2-40B4-BE49-F238E27FC236}">
                <a16:creationId xmlns:a16="http://schemas.microsoft.com/office/drawing/2014/main" id="{FF518B18-FC92-15FE-2C33-583CE4C2C0F6}"/>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7A655611-855A-4AB1-A73D-F9E15AE2780E}" type="slidenum">
              <a:rPr lang="zh-TW" altLang="zh-TW" sz="1000">
                <a:solidFill>
                  <a:schemeClr val="bg1"/>
                </a:solidFill>
                <a:latin typeface="Trebuchet MS" panose="020B0603020202020204" pitchFamily="34" charset="0"/>
              </a:rPr>
              <a:pPr>
                <a:spcBef>
                  <a:spcPts val="13"/>
                </a:spcBef>
                <a:buClrTx/>
                <a:buSzTx/>
                <a:buFontTx/>
                <a:buNone/>
              </a:pPr>
              <a:t>214</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62" name="object 2">
            <a:extLst>
              <a:ext uri="{FF2B5EF4-FFF2-40B4-BE49-F238E27FC236}">
                <a16:creationId xmlns:a16="http://schemas.microsoft.com/office/drawing/2014/main" id="{FE9AA859-4527-C3A5-2673-7AD2A15200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0100" y="1187450"/>
            <a:ext cx="49625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63" name="object 3">
            <a:extLst>
              <a:ext uri="{FF2B5EF4-FFF2-40B4-BE49-F238E27FC236}">
                <a16:creationId xmlns:a16="http://schemas.microsoft.com/office/drawing/2014/main" id="{D3F2BD1B-0039-E7CB-76B8-3FB6BFBAF73F}"/>
              </a:ext>
            </a:extLst>
          </p:cNvPr>
          <p:cNvSpPr>
            <a:spLocks/>
          </p:cNvSpPr>
          <p:nvPr/>
        </p:nvSpPr>
        <p:spPr bwMode="auto">
          <a:xfrm>
            <a:off x="1087438" y="2046288"/>
            <a:ext cx="1657350" cy="663575"/>
          </a:xfrm>
          <a:custGeom>
            <a:avLst/>
            <a:gdLst>
              <a:gd name="T0" fmla="*/ 0 w 2210435"/>
              <a:gd name="T1" fmla="*/ 502 h 884555"/>
              <a:gd name="T2" fmla="*/ 1238 w 2210435"/>
              <a:gd name="T3" fmla="*/ 502 h 884555"/>
              <a:gd name="T4" fmla="*/ 1238 w 2210435"/>
              <a:gd name="T5" fmla="*/ 0 h 884555"/>
              <a:gd name="T6" fmla="*/ 0 w 2210435"/>
              <a:gd name="T7" fmla="*/ 0 h 884555"/>
              <a:gd name="T8" fmla="*/ 0 w 2210435"/>
              <a:gd name="T9" fmla="*/ 502 h 8845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0435" h="884555">
                <a:moveTo>
                  <a:pt x="0" y="883970"/>
                </a:moveTo>
                <a:lnTo>
                  <a:pt x="2209927" y="883970"/>
                </a:lnTo>
                <a:lnTo>
                  <a:pt x="2209927" y="0"/>
                </a:lnTo>
                <a:lnTo>
                  <a:pt x="0" y="0"/>
                </a:lnTo>
                <a:lnTo>
                  <a:pt x="0" y="883970"/>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5764" name="object 4">
            <a:extLst>
              <a:ext uri="{FF2B5EF4-FFF2-40B4-BE49-F238E27FC236}">
                <a16:creationId xmlns:a16="http://schemas.microsoft.com/office/drawing/2014/main" id="{2C09BA5F-13BC-E137-4F46-9CB5281749A9}"/>
              </a:ext>
            </a:extLst>
          </p:cNvPr>
          <p:cNvSpPr txBox="1">
            <a:spLocks noChangeArrowheads="1"/>
          </p:cNvSpPr>
          <p:nvPr/>
        </p:nvSpPr>
        <p:spPr bwMode="auto">
          <a:xfrm>
            <a:off x="1082675" y="2041525"/>
            <a:ext cx="1666875" cy="481013"/>
          </a:xfrm>
          <a:prstGeom prst="rect">
            <a:avLst/>
          </a:prstGeom>
          <a:solidFill>
            <a:srgbClr val="1CAC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79546"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1413"/>
              </a:spcBef>
              <a:buClrTx/>
              <a:buSzTx/>
              <a:buFontTx/>
              <a:buNone/>
            </a:pPr>
            <a:r>
              <a:rPr lang="zh-TW" altLang="zh-TW" sz="1900" b="1">
                <a:solidFill>
                  <a:srgbClr val="FFFFFF"/>
                </a:solidFill>
                <a:latin typeface="微軟正黑體" panose="020B0604030504040204" pitchFamily="34" charset="-120"/>
                <a:ea typeface="微軟正黑體" panose="020B0604030504040204" pitchFamily="34" charset="-120"/>
              </a:rPr>
              <a:t>種類</a:t>
            </a:r>
            <a:endParaRPr lang="zh-TW" altLang="zh-TW" sz="1900">
              <a:latin typeface="微軟正黑體" panose="020B0604030504040204" pitchFamily="34" charset="-120"/>
              <a:ea typeface="微軟正黑體" panose="020B0604030504040204" pitchFamily="34" charset="-120"/>
            </a:endParaRPr>
          </a:p>
        </p:txBody>
      </p:sp>
      <p:sp>
        <p:nvSpPr>
          <p:cNvPr id="245765" name="object 5">
            <a:extLst>
              <a:ext uri="{FF2B5EF4-FFF2-40B4-BE49-F238E27FC236}">
                <a16:creationId xmlns:a16="http://schemas.microsoft.com/office/drawing/2014/main" id="{A89088D2-528B-75F6-909D-0033CD2A92C2}"/>
              </a:ext>
            </a:extLst>
          </p:cNvPr>
          <p:cNvSpPr>
            <a:spLocks/>
          </p:cNvSpPr>
          <p:nvPr/>
        </p:nvSpPr>
        <p:spPr bwMode="auto">
          <a:xfrm>
            <a:off x="1087438" y="2709863"/>
            <a:ext cx="1657350" cy="2425700"/>
          </a:xfrm>
          <a:custGeom>
            <a:avLst/>
            <a:gdLst>
              <a:gd name="T0" fmla="*/ 0 w 2210435"/>
              <a:gd name="T1" fmla="*/ 1829 h 3234054"/>
              <a:gd name="T2" fmla="*/ 1238 w 2210435"/>
              <a:gd name="T3" fmla="*/ 1829 h 3234054"/>
              <a:gd name="T4" fmla="*/ 1238 w 2210435"/>
              <a:gd name="T5" fmla="*/ 0 h 3234054"/>
              <a:gd name="T6" fmla="*/ 0 w 2210435"/>
              <a:gd name="T7" fmla="*/ 0 h 3234054"/>
              <a:gd name="T8" fmla="*/ 0 w 2210435"/>
              <a:gd name="T9" fmla="*/ 1829 h 32340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0435" h="3234054">
                <a:moveTo>
                  <a:pt x="0" y="3233547"/>
                </a:moveTo>
                <a:lnTo>
                  <a:pt x="2209927" y="3233547"/>
                </a:lnTo>
                <a:lnTo>
                  <a:pt x="2209927" y="0"/>
                </a:lnTo>
                <a:lnTo>
                  <a:pt x="0" y="0"/>
                </a:lnTo>
                <a:lnTo>
                  <a:pt x="0" y="3233547"/>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5766" name="object 6">
            <a:extLst>
              <a:ext uri="{FF2B5EF4-FFF2-40B4-BE49-F238E27FC236}">
                <a16:creationId xmlns:a16="http://schemas.microsoft.com/office/drawing/2014/main" id="{377F2384-644D-B894-D069-EE12F9C54862}"/>
              </a:ext>
            </a:extLst>
          </p:cNvPr>
          <p:cNvSpPr txBox="1">
            <a:spLocks noChangeArrowheads="1"/>
          </p:cNvSpPr>
          <p:nvPr/>
        </p:nvSpPr>
        <p:spPr bwMode="auto">
          <a:xfrm>
            <a:off x="1082675" y="2705100"/>
            <a:ext cx="1666875" cy="2212975"/>
          </a:xfrm>
          <a:prstGeom prst="rect">
            <a:avLst/>
          </a:prstGeom>
          <a:solidFill>
            <a:srgbClr val="CCE2F5">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52864" rIns="0" bIns="0">
            <a:spAutoFit/>
          </a:bodyPr>
          <a:lstStyle>
            <a:lvl1pPr marL="271463" indent="-171450">
              <a:spcBef>
                <a:spcPct val="20000"/>
              </a:spcBef>
              <a:buClr>
                <a:schemeClr val="accent1"/>
              </a:buClr>
              <a:buSzPct val="50000"/>
              <a:buFont typeface="Wingdings 2" panose="05020102010507070707" pitchFamily="18" charset="2"/>
              <a:buChar char=""/>
              <a:tabLst>
                <a:tab pos="2714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714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714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130000"/>
              </a:lnSpc>
              <a:spcBef>
                <a:spcPts val="413"/>
              </a:spcBef>
              <a:buClrTx/>
              <a:buSzTx/>
              <a:buFontTx/>
              <a:buChar char="•"/>
            </a:pPr>
            <a:r>
              <a:rPr lang="zh-TW" altLang="zh-TW" sz="1800">
                <a:latin typeface="微軟正黑體" panose="020B0604030504040204" pitchFamily="34" charset="-120"/>
                <a:ea typeface="微軟正黑體" panose="020B0604030504040204" pitchFamily="34" charset="-120"/>
              </a:rPr>
              <a:t>各校招生種類公布於臺北市政府教育局體育及衛生保健科網站。</a:t>
            </a:r>
          </a:p>
        </p:txBody>
      </p:sp>
      <p:sp>
        <p:nvSpPr>
          <p:cNvPr id="245767" name="object 7">
            <a:extLst>
              <a:ext uri="{FF2B5EF4-FFF2-40B4-BE49-F238E27FC236}">
                <a16:creationId xmlns:a16="http://schemas.microsoft.com/office/drawing/2014/main" id="{CD1B2E05-F12A-45F4-649D-FF76379BE40F}"/>
              </a:ext>
            </a:extLst>
          </p:cNvPr>
          <p:cNvSpPr>
            <a:spLocks/>
          </p:cNvSpPr>
          <p:nvPr/>
        </p:nvSpPr>
        <p:spPr bwMode="auto">
          <a:xfrm>
            <a:off x="2976563" y="2046288"/>
            <a:ext cx="1657350" cy="663575"/>
          </a:xfrm>
          <a:custGeom>
            <a:avLst/>
            <a:gdLst>
              <a:gd name="T0" fmla="*/ 0 w 2210435"/>
              <a:gd name="T1" fmla="*/ 502 h 884555"/>
              <a:gd name="T2" fmla="*/ 1238 w 2210435"/>
              <a:gd name="T3" fmla="*/ 502 h 884555"/>
              <a:gd name="T4" fmla="*/ 1238 w 2210435"/>
              <a:gd name="T5" fmla="*/ 0 h 884555"/>
              <a:gd name="T6" fmla="*/ 0 w 2210435"/>
              <a:gd name="T7" fmla="*/ 0 h 884555"/>
              <a:gd name="T8" fmla="*/ 0 w 2210435"/>
              <a:gd name="T9" fmla="*/ 502 h 8845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0435" h="884555">
                <a:moveTo>
                  <a:pt x="0" y="883970"/>
                </a:moveTo>
                <a:lnTo>
                  <a:pt x="2209927" y="883970"/>
                </a:lnTo>
                <a:lnTo>
                  <a:pt x="2209927" y="0"/>
                </a:lnTo>
                <a:lnTo>
                  <a:pt x="0" y="0"/>
                </a:lnTo>
                <a:lnTo>
                  <a:pt x="0" y="883970"/>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8" name="object 8">
            <a:extLst>
              <a:ext uri="{FF2B5EF4-FFF2-40B4-BE49-F238E27FC236}">
                <a16:creationId xmlns:a16="http://schemas.microsoft.com/office/drawing/2014/main" id="{8032884F-00A6-CD8A-9615-3B1B09B40CC8}"/>
              </a:ext>
            </a:extLst>
          </p:cNvPr>
          <p:cNvSpPr txBox="1">
            <a:spLocks noGrp="1"/>
          </p:cNvSpPr>
          <p:nvPr>
            <p:ph type="title"/>
          </p:nvPr>
        </p:nvSpPr>
        <p:spPr>
          <a:xfrm>
            <a:off x="2971800" y="2124075"/>
            <a:ext cx="1666875" cy="508000"/>
          </a:xfrm>
          <a:solidFill>
            <a:srgbClr val="1CACE3"/>
          </a:solidFill>
        </p:spPr>
        <p:txBody>
          <a:bodyPr lIns="0" tIns="149543" rIns="0" bIns="0" rtlCol="0">
            <a:spAutoFit/>
          </a:bodyPr>
          <a:lstStyle/>
          <a:p>
            <a:pPr marL="538163">
              <a:spcBef>
                <a:spcPts val="1178"/>
              </a:spcBef>
              <a:defRPr/>
            </a:pPr>
            <a:r>
              <a:rPr sz="2325" spc="-34" dirty="0">
                <a:solidFill>
                  <a:srgbClr val="FFFFFF"/>
                </a:solidFill>
              </a:rPr>
              <a:t>範圍</a:t>
            </a:r>
            <a:endParaRPr sz="2325"/>
          </a:p>
        </p:txBody>
      </p:sp>
      <p:sp>
        <p:nvSpPr>
          <p:cNvPr id="245769" name="object 9">
            <a:extLst>
              <a:ext uri="{FF2B5EF4-FFF2-40B4-BE49-F238E27FC236}">
                <a16:creationId xmlns:a16="http://schemas.microsoft.com/office/drawing/2014/main" id="{7B1C1CF5-9DA8-2BB2-1E08-065F50E054F5}"/>
              </a:ext>
            </a:extLst>
          </p:cNvPr>
          <p:cNvSpPr>
            <a:spLocks/>
          </p:cNvSpPr>
          <p:nvPr/>
        </p:nvSpPr>
        <p:spPr bwMode="auto">
          <a:xfrm>
            <a:off x="2976563" y="2709863"/>
            <a:ext cx="1657350" cy="2425700"/>
          </a:xfrm>
          <a:custGeom>
            <a:avLst/>
            <a:gdLst>
              <a:gd name="T0" fmla="*/ 0 w 2210435"/>
              <a:gd name="T1" fmla="*/ 1829 h 3234054"/>
              <a:gd name="T2" fmla="*/ 1238 w 2210435"/>
              <a:gd name="T3" fmla="*/ 1829 h 3234054"/>
              <a:gd name="T4" fmla="*/ 1238 w 2210435"/>
              <a:gd name="T5" fmla="*/ 0 h 3234054"/>
              <a:gd name="T6" fmla="*/ 0 w 2210435"/>
              <a:gd name="T7" fmla="*/ 0 h 3234054"/>
              <a:gd name="T8" fmla="*/ 0 w 2210435"/>
              <a:gd name="T9" fmla="*/ 1829 h 32340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0435" h="3234054">
                <a:moveTo>
                  <a:pt x="0" y="3233547"/>
                </a:moveTo>
                <a:lnTo>
                  <a:pt x="2209927" y="3233547"/>
                </a:lnTo>
                <a:lnTo>
                  <a:pt x="2209927" y="0"/>
                </a:lnTo>
                <a:lnTo>
                  <a:pt x="0" y="0"/>
                </a:lnTo>
                <a:lnTo>
                  <a:pt x="0" y="3233547"/>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5770" name="object 10">
            <a:extLst>
              <a:ext uri="{FF2B5EF4-FFF2-40B4-BE49-F238E27FC236}">
                <a16:creationId xmlns:a16="http://schemas.microsoft.com/office/drawing/2014/main" id="{BDF901A9-E22D-D337-78B7-FE9C412EB755}"/>
              </a:ext>
            </a:extLst>
          </p:cNvPr>
          <p:cNvSpPr txBox="1">
            <a:spLocks noChangeArrowheads="1"/>
          </p:cNvSpPr>
          <p:nvPr/>
        </p:nvSpPr>
        <p:spPr bwMode="auto">
          <a:xfrm>
            <a:off x="2971800" y="2705100"/>
            <a:ext cx="1666875" cy="1133475"/>
          </a:xfrm>
          <a:prstGeom prst="rect">
            <a:avLst/>
          </a:prstGeom>
          <a:solidFill>
            <a:srgbClr val="CCE2F5">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52388" rIns="0" bIns="0">
            <a:spAutoFit/>
          </a:bodyPr>
          <a:lstStyle>
            <a:lvl1pPr marL="271463" indent="-171450">
              <a:spcBef>
                <a:spcPct val="20000"/>
              </a:spcBef>
              <a:buClr>
                <a:schemeClr val="accent1"/>
              </a:buClr>
              <a:buSzPct val="50000"/>
              <a:buFont typeface="Wingdings 2" panose="05020102010507070707" pitchFamily="18" charset="2"/>
              <a:buChar char=""/>
              <a:tabLst>
                <a:tab pos="2714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714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714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130000"/>
              </a:lnSpc>
              <a:spcBef>
                <a:spcPts val="413"/>
              </a:spcBef>
              <a:buClrTx/>
              <a:buSzTx/>
              <a:buFontTx/>
              <a:buChar char="•"/>
            </a:pPr>
            <a:r>
              <a:rPr lang="zh-TW" altLang="zh-TW" sz="1800">
                <a:latin typeface="微軟正黑體" panose="020B0604030504040204" pitchFamily="34" charset="-120"/>
                <a:ea typeface="微軟正黑體" panose="020B0604030504040204" pitchFamily="34" charset="-120"/>
              </a:rPr>
              <a:t>不受就學區限制，學生</a:t>
            </a:r>
            <a:r>
              <a:rPr lang="zh-TW" altLang="zh-TW" sz="1800">
                <a:solidFill>
                  <a:srgbClr val="FF0000"/>
                </a:solidFill>
                <a:latin typeface="微軟正黑體" panose="020B0604030504040204" pitchFamily="34" charset="-120"/>
                <a:ea typeface="微軟正黑體" panose="020B0604030504040204" pitchFamily="34" charset="-120"/>
              </a:rPr>
              <a:t>得跨區報考</a:t>
            </a:r>
            <a:endParaRPr lang="zh-TW" altLang="zh-TW" sz="1800">
              <a:latin typeface="微軟正黑體" panose="020B0604030504040204" pitchFamily="34" charset="-120"/>
              <a:ea typeface="微軟正黑體" panose="020B0604030504040204" pitchFamily="34" charset="-120"/>
            </a:endParaRPr>
          </a:p>
        </p:txBody>
      </p:sp>
      <p:sp>
        <p:nvSpPr>
          <p:cNvPr id="245771" name="object 11">
            <a:extLst>
              <a:ext uri="{FF2B5EF4-FFF2-40B4-BE49-F238E27FC236}">
                <a16:creationId xmlns:a16="http://schemas.microsoft.com/office/drawing/2014/main" id="{2B21271A-7A2B-B53F-6D1D-9DD0B6462383}"/>
              </a:ext>
            </a:extLst>
          </p:cNvPr>
          <p:cNvSpPr>
            <a:spLocks/>
          </p:cNvSpPr>
          <p:nvPr/>
        </p:nvSpPr>
        <p:spPr bwMode="auto">
          <a:xfrm>
            <a:off x="4865688" y="2046288"/>
            <a:ext cx="1658937" cy="663575"/>
          </a:xfrm>
          <a:custGeom>
            <a:avLst/>
            <a:gdLst>
              <a:gd name="T0" fmla="*/ 0 w 2210434"/>
              <a:gd name="T1" fmla="*/ 502 h 884555"/>
              <a:gd name="T2" fmla="*/ 1270 w 2210434"/>
              <a:gd name="T3" fmla="*/ 502 h 884555"/>
              <a:gd name="T4" fmla="*/ 1270 w 2210434"/>
              <a:gd name="T5" fmla="*/ 0 h 884555"/>
              <a:gd name="T6" fmla="*/ 0 w 2210434"/>
              <a:gd name="T7" fmla="*/ 0 h 884555"/>
              <a:gd name="T8" fmla="*/ 0 w 2210434"/>
              <a:gd name="T9" fmla="*/ 502 h 8845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0434" h="884555">
                <a:moveTo>
                  <a:pt x="0" y="883970"/>
                </a:moveTo>
                <a:lnTo>
                  <a:pt x="2209927" y="883970"/>
                </a:lnTo>
                <a:lnTo>
                  <a:pt x="2209927" y="0"/>
                </a:lnTo>
                <a:lnTo>
                  <a:pt x="0" y="0"/>
                </a:lnTo>
                <a:lnTo>
                  <a:pt x="0" y="883970"/>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5772" name="object 12">
            <a:extLst>
              <a:ext uri="{FF2B5EF4-FFF2-40B4-BE49-F238E27FC236}">
                <a16:creationId xmlns:a16="http://schemas.microsoft.com/office/drawing/2014/main" id="{3B0DE624-24A3-D264-4B3D-555268F0BEEF}"/>
              </a:ext>
            </a:extLst>
          </p:cNvPr>
          <p:cNvSpPr txBox="1">
            <a:spLocks noChangeArrowheads="1"/>
          </p:cNvSpPr>
          <p:nvPr/>
        </p:nvSpPr>
        <p:spPr bwMode="auto">
          <a:xfrm>
            <a:off x="4860925" y="2041525"/>
            <a:ext cx="1668463" cy="509588"/>
          </a:xfrm>
          <a:prstGeom prst="rect">
            <a:avLst/>
          </a:prstGeom>
          <a:solidFill>
            <a:srgbClr val="1CAC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49543" rIns="0" bIns="0">
            <a:spAutoFit/>
          </a:bodyPr>
          <a:lstStyle>
            <a:lvl1pPr marL="5381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175"/>
              </a:spcBef>
              <a:buClrTx/>
              <a:buSzTx/>
              <a:buFontTx/>
              <a:buNone/>
            </a:pPr>
            <a:r>
              <a:rPr lang="zh-TW" altLang="zh-TW" sz="2300" b="1">
                <a:solidFill>
                  <a:srgbClr val="FFFFFF"/>
                </a:solidFill>
                <a:latin typeface="微軟正黑體" panose="020B0604030504040204" pitchFamily="34" charset="-120"/>
                <a:ea typeface="微軟正黑體" panose="020B0604030504040204" pitchFamily="34" charset="-120"/>
              </a:rPr>
              <a:t>方式</a:t>
            </a:r>
            <a:endParaRPr lang="zh-TW" altLang="zh-TW" sz="2300">
              <a:latin typeface="微軟正黑體" panose="020B0604030504040204" pitchFamily="34" charset="-120"/>
              <a:ea typeface="微軟正黑體" panose="020B0604030504040204" pitchFamily="34" charset="-120"/>
            </a:endParaRPr>
          </a:p>
        </p:txBody>
      </p:sp>
      <p:sp>
        <p:nvSpPr>
          <p:cNvPr id="245773" name="object 13">
            <a:extLst>
              <a:ext uri="{FF2B5EF4-FFF2-40B4-BE49-F238E27FC236}">
                <a16:creationId xmlns:a16="http://schemas.microsoft.com/office/drawing/2014/main" id="{6A54CCA4-BF10-A5F2-F712-282BB513AC67}"/>
              </a:ext>
            </a:extLst>
          </p:cNvPr>
          <p:cNvSpPr>
            <a:spLocks/>
          </p:cNvSpPr>
          <p:nvPr/>
        </p:nvSpPr>
        <p:spPr bwMode="auto">
          <a:xfrm>
            <a:off x="4865688" y="2709863"/>
            <a:ext cx="1658937" cy="2425700"/>
          </a:xfrm>
          <a:custGeom>
            <a:avLst/>
            <a:gdLst>
              <a:gd name="T0" fmla="*/ 0 w 2210434"/>
              <a:gd name="T1" fmla="*/ 1829 h 3234054"/>
              <a:gd name="T2" fmla="*/ 1270 w 2210434"/>
              <a:gd name="T3" fmla="*/ 1829 h 3234054"/>
              <a:gd name="T4" fmla="*/ 1270 w 2210434"/>
              <a:gd name="T5" fmla="*/ 0 h 3234054"/>
              <a:gd name="T6" fmla="*/ 0 w 2210434"/>
              <a:gd name="T7" fmla="*/ 0 h 3234054"/>
              <a:gd name="T8" fmla="*/ 0 w 2210434"/>
              <a:gd name="T9" fmla="*/ 1829 h 32340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0434" h="3234054">
                <a:moveTo>
                  <a:pt x="0" y="3233547"/>
                </a:moveTo>
                <a:lnTo>
                  <a:pt x="2209927" y="3233547"/>
                </a:lnTo>
                <a:lnTo>
                  <a:pt x="2209927" y="0"/>
                </a:lnTo>
                <a:lnTo>
                  <a:pt x="0" y="0"/>
                </a:lnTo>
                <a:lnTo>
                  <a:pt x="0" y="3233547"/>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5774" name="object 14">
            <a:extLst>
              <a:ext uri="{FF2B5EF4-FFF2-40B4-BE49-F238E27FC236}">
                <a16:creationId xmlns:a16="http://schemas.microsoft.com/office/drawing/2014/main" id="{5952E753-BBB5-9DB4-ACD4-87792839D18F}"/>
              </a:ext>
            </a:extLst>
          </p:cNvPr>
          <p:cNvSpPr txBox="1">
            <a:spLocks noChangeArrowheads="1"/>
          </p:cNvSpPr>
          <p:nvPr/>
        </p:nvSpPr>
        <p:spPr bwMode="auto">
          <a:xfrm>
            <a:off x="4860925" y="2705100"/>
            <a:ext cx="1668463" cy="1133475"/>
          </a:xfrm>
          <a:prstGeom prst="rect">
            <a:avLst/>
          </a:prstGeom>
          <a:solidFill>
            <a:srgbClr val="CCE2F5">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52388" rIns="0" bIns="0">
            <a:spAutoFit/>
          </a:bodyPr>
          <a:lstStyle>
            <a:lvl1pPr marL="271463" indent="-171450">
              <a:spcBef>
                <a:spcPct val="20000"/>
              </a:spcBef>
              <a:buClr>
                <a:schemeClr val="accent1"/>
              </a:buClr>
              <a:buSzPct val="50000"/>
              <a:buFont typeface="Wingdings 2" panose="05020102010507070707" pitchFamily="18" charset="2"/>
              <a:buChar char=""/>
              <a:tabLst>
                <a:tab pos="2714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714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714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130000"/>
              </a:lnSpc>
              <a:spcBef>
                <a:spcPts val="413"/>
              </a:spcBef>
              <a:buClrTx/>
              <a:buSzTx/>
              <a:buFontTx/>
              <a:buChar char="•"/>
            </a:pPr>
            <a:r>
              <a:rPr lang="zh-TW" altLang="zh-TW" sz="1800">
                <a:latin typeface="微軟正黑體" panose="020B0604030504040204" pitchFamily="34" charset="-120"/>
                <a:ea typeface="微軟正黑體" panose="020B0604030504040204" pitchFamily="34" charset="-120"/>
              </a:rPr>
              <a:t>學校得採</a:t>
            </a:r>
            <a:r>
              <a:rPr lang="zh-TW" altLang="zh-TW" sz="1800">
                <a:solidFill>
                  <a:srgbClr val="FF0000"/>
                </a:solidFill>
                <a:latin typeface="微軟正黑體" panose="020B0604030504040204" pitchFamily="34" charset="-120"/>
                <a:ea typeface="微軟正黑體" panose="020B0604030504040204" pitchFamily="34" charset="-120"/>
              </a:rPr>
              <a:t>獨立</a:t>
            </a:r>
            <a:r>
              <a:rPr lang="zh-TW" altLang="zh-TW" sz="1800">
                <a:latin typeface="微軟正黑體" panose="020B0604030504040204" pitchFamily="34" charset="-120"/>
                <a:ea typeface="微軟正黑體" panose="020B0604030504040204" pitchFamily="34" charset="-120"/>
              </a:rPr>
              <a:t>招生方式為之</a:t>
            </a:r>
          </a:p>
        </p:txBody>
      </p:sp>
      <p:sp>
        <p:nvSpPr>
          <p:cNvPr id="245775" name="object 15">
            <a:extLst>
              <a:ext uri="{FF2B5EF4-FFF2-40B4-BE49-F238E27FC236}">
                <a16:creationId xmlns:a16="http://schemas.microsoft.com/office/drawing/2014/main" id="{9656CB74-3306-8043-CCBD-DB769F5407D2}"/>
              </a:ext>
            </a:extLst>
          </p:cNvPr>
          <p:cNvSpPr>
            <a:spLocks/>
          </p:cNvSpPr>
          <p:nvPr/>
        </p:nvSpPr>
        <p:spPr bwMode="auto">
          <a:xfrm>
            <a:off x="6754813" y="2046288"/>
            <a:ext cx="1658937" cy="663575"/>
          </a:xfrm>
          <a:custGeom>
            <a:avLst/>
            <a:gdLst>
              <a:gd name="T0" fmla="*/ 0 w 2210434"/>
              <a:gd name="T1" fmla="*/ 502 h 884555"/>
              <a:gd name="T2" fmla="*/ 1270 w 2210434"/>
              <a:gd name="T3" fmla="*/ 502 h 884555"/>
              <a:gd name="T4" fmla="*/ 1270 w 2210434"/>
              <a:gd name="T5" fmla="*/ 0 h 884555"/>
              <a:gd name="T6" fmla="*/ 0 w 2210434"/>
              <a:gd name="T7" fmla="*/ 0 h 884555"/>
              <a:gd name="T8" fmla="*/ 0 w 2210434"/>
              <a:gd name="T9" fmla="*/ 502 h 88455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0434" h="884555">
                <a:moveTo>
                  <a:pt x="0" y="883970"/>
                </a:moveTo>
                <a:lnTo>
                  <a:pt x="2209927" y="883970"/>
                </a:lnTo>
                <a:lnTo>
                  <a:pt x="2209927" y="0"/>
                </a:lnTo>
                <a:lnTo>
                  <a:pt x="0" y="0"/>
                </a:lnTo>
                <a:lnTo>
                  <a:pt x="0" y="883970"/>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5776" name="object 16">
            <a:extLst>
              <a:ext uri="{FF2B5EF4-FFF2-40B4-BE49-F238E27FC236}">
                <a16:creationId xmlns:a16="http://schemas.microsoft.com/office/drawing/2014/main" id="{CB366967-8E90-8AFE-3368-54F70565CD9D}"/>
              </a:ext>
            </a:extLst>
          </p:cNvPr>
          <p:cNvSpPr txBox="1">
            <a:spLocks noChangeArrowheads="1"/>
          </p:cNvSpPr>
          <p:nvPr/>
        </p:nvSpPr>
        <p:spPr bwMode="auto">
          <a:xfrm>
            <a:off x="6750050" y="2041525"/>
            <a:ext cx="1668463" cy="509588"/>
          </a:xfrm>
          <a:prstGeom prst="rect">
            <a:avLst/>
          </a:prstGeom>
          <a:solidFill>
            <a:srgbClr val="1CAC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49543" rIns="0" bIns="0">
            <a:spAutoFit/>
          </a:bodyPr>
          <a:lstStyle>
            <a:lvl1pPr marL="24288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175"/>
              </a:spcBef>
              <a:buClrTx/>
              <a:buSzTx/>
              <a:buFontTx/>
              <a:buNone/>
            </a:pPr>
            <a:r>
              <a:rPr lang="zh-TW" altLang="zh-TW" sz="2300" b="1">
                <a:solidFill>
                  <a:srgbClr val="FFFFFF"/>
                </a:solidFill>
                <a:latin typeface="微軟正黑體" panose="020B0604030504040204" pitchFamily="34" charset="-120"/>
                <a:ea typeface="微軟正黑體" panose="020B0604030504040204" pitchFamily="34" charset="-120"/>
              </a:rPr>
              <a:t>錄取依據</a:t>
            </a:r>
            <a:endParaRPr lang="zh-TW" altLang="zh-TW" sz="2300">
              <a:latin typeface="微軟正黑體" panose="020B0604030504040204" pitchFamily="34" charset="-120"/>
              <a:ea typeface="微軟正黑體" panose="020B0604030504040204" pitchFamily="34" charset="-120"/>
            </a:endParaRPr>
          </a:p>
        </p:txBody>
      </p:sp>
      <p:sp>
        <p:nvSpPr>
          <p:cNvPr id="245777" name="object 17">
            <a:extLst>
              <a:ext uri="{FF2B5EF4-FFF2-40B4-BE49-F238E27FC236}">
                <a16:creationId xmlns:a16="http://schemas.microsoft.com/office/drawing/2014/main" id="{7E5D2F70-D4B6-0E58-5340-D4A4B3E973CB}"/>
              </a:ext>
            </a:extLst>
          </p:cNvPr>
          <p:cNvSpPr>
            <a:spLocks/>
          </p:cNvSpPr>
          <p:nvPr/>
        </p:nvSpPr>
        <p:spPr bwMode="auto">
          <a:xfrm>
            <a:off x="6754813" y="2709863"/>
            <a:ext cx="1658937" cy="2425700"/>
          </a:xfrm>
          <a:custGeom>
            <a:avLst/>
            <a:gdLst>
              <a:gd name="T0" fmla="*/ 0 w 2210434"/>
              <a:gd name="T1" fmla="*/ 1829 h 3234054"/>
              <a:gd name="T2" fmla="*/ 1270 w 2210434"/>
              <a:gd name="T3" fmla="*/ 1829 h 3234054"/>
              <a:gd name="T4" fmla="*/ 1270 w 2210434"/>
              <a:gd name="T5" fmla="*/ 0 h 3234054"/>
              <a:gd name="T6" fmla="*/ 0 w 2210434"/>
              <a:gd name="T7" fmla="*/ 0 h 3234054"/>
              <a:gd name="T8" fmla="*/ 0 w 2210434"/>
              <a:gd name="T9" fmla="*/ 1829 h 323405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10434" h="3234054">
                <a:moveTo>
                  <a:pt x="0" y="3233547"/>
                </a:moveTo>
                <a:lnTo>
                  <a:pt x="2209927" y="3233547"/>
                </a:lnTo>
                <a:lnTo>
                  <a:pt x="2209927" y="0"/>
                </a:lnTo>
                <a:lnTo>
                  <a:pt x="0" y="0"/>
                </a:lnTo>
                <a:lnTo>
                  <a:pt x="0" y="3233547"/>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5778" name="object 18">
            <a:extLst>
              <a:ext uri="{FF2B5EF4-FFF2-40B4-BE49-F238E27FC236}">
                <a16:creationId xmlns:a16="http://schemas.microsoft.com/office/drawing/2014/main" id="{A98CAACB-F2C3-54D9-28BC-2DC15BB3A4EB}"/>
              </a:ext>
            </a:extLst>
          </p:cNvPr>
          <p:cNvSpPr txBox="1">
            <a:spLocks noChangeArrowheads="1"/>
          </p:cNvSpPr>
          <p:nvPr/>
        </p:nvSpPr>
        <p:spPr bwMode="auto">
          <a:xfrm>
            <a:off x="6750050" y="2705100"/>
            <a:ext cx="1668463" cy="1133475"/>
          </a:xfrm>
          <a:prstGeom prst="rect">
            <a:avLst/>
          </a:prstGeom>
          <a:solidFill>
            <a:srgbClr val="CCE2F5">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52388" rIns="0" bIns="0">
            <a:spAutoFit/>
          </a:bodyPr>
          <a:lstStyle>
            <a:lvl1pPr marL="271463" indent="-171450">
              <a:spcBef>
                <a:spcPct val="20000"/>
              </a:spcBef>
              <a:buClr>
                <a:schemeClr val="accent1"/>
              </a:buClr>
              <a:buSzPct val="50000"/>
              <a:buFont typeface="Wingdings 2" panose="05020102010507070707" pitchFamily="18" charset="2"/>
              <a:buChar char=""/>
              <a:tabLst>
                <a:tab pos="2714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714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714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130000"/>
              </a:lnSpc>
              <a:spcBef>
                <a:spcPts val="413"/>
              </a:spcBef>
              <a:buClrTx/>
              <a:buSzTx/>
              <a:buFontTx/>
              <a:buChar char="•"/>
            </a:pPr>
            <a:r>
              <a:rPr lang="zh-TW" altLang="zh-TW" sz="1800">
                <a:latin typeface="微軟正黑體" panose="020B0604030504040204" pitchFamily="34" charset="-120"/>
                <a:ea typeface="微軟正黑體" panose="020B0604030504040204" pitchFamily="34" charset="-120"/>
              </a:rPr>
              <a:t>依</a:t>
            </a:r>
            <a:r>
              <a:rPr lang="zh-TW" altLang="zh-TW" sz="1800">
                <a:solidFill>
                  <a:srgbClr val="FF0000"/>
                </a:solidFill>
                <a:latin typeface="微軟正黑體" panose="020B0604030504040204" pitchFamily="34" charset="-120"/>
                <a:ea typeface="微軟正黑體" panose="020B0604030504040204" pitchFamily="34" charset="-120"/>
              </a:rPr>
              <a:t>術科測驗分數</a:t>
            </a:r>
            <a:r>
              <a:rPr lang="zh-TW" altLang="zh-TW" sz="1800">
                <a:latin typeface="微軟正黑體" panose="020B0604030504040204" pitchFamily="34" charset="-120"/>
                <a:ea typeface="微軟正黑體" panose="020B0604030504040204" pitchFamily="34" charset="-120"/>
              </a:rPr>
              <a:t>為錄取依據</a:t>
            </a:r>
          </a:p>
        </p:txBody>
      </p:sp>
      <p:pic>
        <p:nvPicPr>
          <p:cNvPr id="245779" name="object 19">
            <a:extLst>
              <a:ext uri="{FF2B5EF4-FFF2-40B4-BE49-F238E27FC236}">
                <a16:creationId xmlns:a16="http://schemas.microsoft.com/office/drawing/2014/main" id="{C7BCB5AA-705B-2E9F-1D06-8A22FC3280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4325" y="5086350"/>
            <a:ext cx="614363"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80" name="object 20">
            <a:extLst>
              <a:ext uri="{FF2B5EF4-FFF2-40B4-BE49-F238E27FC236}">
                <a16:creationId xmlns:a16="http://schemas.microsoft.com/office/drawing/2014/main" id="{9032B9F3-5BD0-6855-8DEC-134F512C2431}"/>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4478F73F-6CCF-421A-9140-8248486CE4F9}" type="slidenum">
              <a:rPr lang="zh-TW" altLang="zh-TW" sz="1200">
                <a:solidFill>
                  <a:srgbClr val="898989"/>
                </a:solidFill>
              </a:rPr>
              <a:pPr>
                <a:spcBef>
                  <a:spcPts val="13"/>
                </a:spcBef>
                <a:buClrTx/>
                <a:buSzTx/>
                <a:buFontTx/>
                <a:buNone/>
              </a:pPr>
              <a:t>215</a:t>
            </a:fld>
            <a:endParaRPr lang="zh-TW" altLang="zh-TW" sz="1200">
              <a:solidFill>
                <a:srgbClr val="898989"/>
              </a:solidFill>
            </a:endParaRP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6" name="object 2">
            <a:extLst>
              <a:ext uri="{FF2B5EF4-FFF2-40B4-BE49-F238E27FC236}">
                <a16:creationId xmlns:a16="http://schemas.microsoft.com/office/drawing/2014/main" id="{CF347E10-0905-21B2-0D35-5EA3BBD74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050" y="1187450"/>
            <a:ext cx="13160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7" name="object 3">
            <a:extLst>
              <a:ext uri="{FF2B5EF4-FFF2-40B4-BE49-F238E27FC236}">
                <a16:creationId xmlns:a16="http://schemas.microsoft.com/office/drawing/2014/main" id="{F6BC03B9-23AC-09DE-37A5-DA90E4352D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4438"/>
            <a:ext cx="76041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8" name="object 4">
            <a:extLst>
              <a:ext uri="{FF2B5EF4-FFF2-40B4-BE49-F238E27FC236}">
                <a16:creationId xmlns:a16="http://schemas.microsoft.com/office/drawing/2014/main" id="{BF6B7113-9672-AC5A-07D1-948E3E5B96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3888" y="1187450"/>
            <a:ext cx="1316037" cy="40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89" name="object 5">
            <a:extLst>
              <a:ext uri="{FF2B5EF4-FFF2-40B4-BE49-F238E27FC236}">
                <a16:creationId xmlns:a16="http://schemas.microsoft.com/office/drawing/2014/main" id="{04A9BF63-5DE6-CA4D-591C-3B548BFD34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40250" y="1187450"/>
            <a:ext cx="1770063"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6790" name="object 6">
            <a:extLst>
              <a:ext uri="{FF2B5EF4-FFF2-40B4-BE49-F238E27FC236}">
                <a16:creationId xmlns:a16="http://schemas.microsoft.com/office/drawing/2014/main" id="{74957D21-8B55-F5DE-2A44-9A61F37DF4B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65875" y="1189038"/>
            <a:ext cx="1760538"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791" name="object 7">
            <a:extLst>
              <a:ext uri="{FF2B5EF4-FFF2-40B4-BE49-F238E27FC236}">
                <a16:creationId xmlns:a16="http://schemas.microsoft.com/office/drawing/2014/main" id="{6837078B-FB48-583C-E874-6727AA8C6560}"/>
              </a:ext>
            </a:extLst>
          </p:cNvPr>
          <p:cNvSpPr>
            <a:spLocks/>
          </p:cNvSpPr>
          <p:nvPr/>
        </p:nvSpPr>
        <p:spPr bwMode="auto">
          <a:xfrm>
            <a:off x="1087438" y="2047875"/>
            <a:ext cx="2352675" cy="427038"/>
          </a:xfrm>
          <a:custGeom>
            <a:avLst/>
            <a:gdLst>
              <a:gd name="T0" fmla="*/ 0 w 3137535"/>
              <a:gd name="T1" fmla="*/ 319 h 569594"/>
              <a:gd name="T2" fmla="*/ 1761 w 3137535"/>
              <a:gd name="T3" fmla="*/ 319 h 569594"/>
              <a:gd name="T4" fmla="*/ 1761 w 3137535"/>
              <a:gd name="T5" fmla="*/ 0 h 569594"/>
              <a:gd name="T6" fmla="*/ 0 w 3137535"/>
              <a:gd name="T7" fmla="*/ 0 h 569594"/>
              <a:gd name="T8" fmla="*/ 0 w 3137535"/>
              <a:gd name="T9" fmla="*/ 319 h 5695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7535" h="569594">
                <a:moveTo>
                  <a:pt x="0" y="569315"/>
                </a:moveTo>
                <a:lnTo>
                  <a:pt x="3137535" y="569315"/>
                </a:lnTo>
                <a:lnTo>
                  <a:pt x="3137535" y="0"/>
                </a:lnTo>
                <a:lnTo>
                  <a:pt x="0" y="0"/>
                </a:lnTo>
                <a:lnTo>
                  <a:pt x="0" y="569315"/>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8" name="object 8">
            <a:extLst>
              <a:ext uri="{FF2B5EF4-FFF2-40B4-BE49-F238E27FC236}">
                <a16:creationId xmlns:a16="http://schemas.microsoft.com/office/drawing/2014/main" id="{B7061C37-87FB-5073-B68B-9460033F1C17}"/>
              </a:ext>
            </a:extLst>
          </p:cNvPr>
          <p:cNvSpPr txBox="1">
            <a:spLocks noGrp="1"/>
          </p:cNvSpPr>
          <p:nvPr>
            <p:ph type="title"/>
          </p:nvPr>
        </p:nvSpPr>
        <p:spPr>
          <a:xfrm>
            <a:off x="1082675" y="2095500"/>
            <a:ext cx="2362200" cy="330200"/>
          </a:xfrm>
          <a:solidFill>
            <a:srgbClr val="1CACE3"/>
          </a:solidFill>
        </p:spPr>
        <p:txBody>
          <a:bodyPr lIns="0" tIns="98108" rIns="0" bIns="0" rtlCol="0">
            <a:spAutoFit/>
          </a:bodyPr>
          <a:lstStyle/>
          <a:p>
            <a:pPr marL="343376">
              <a:spcBef>
                <a:spcPts val="773"/>
              </a:spcBef>
              <a:defRPr/>
            </a:pPr>
            <a:r>
              <a:rPr sz="1500" spc="-8" dirty="0">
                <a:solidFill>
                  <a:srgbClr val="FFFFFF"/>
                </a:solidFill>
              </a:rPr>
              <a:t>114學年度重要日程</a:t>
            </a:r>
            <a:endParaRPr sz="1500"/>
          </a:p>
        </p:txBody>
      </p:sp>
      <p:sp>
        <p:nvSpPr>
          <p:cNvPr id="246793" name="object 9">
            <a:extLst>
              <a:ext uri="{FF2B5EF4-FFF2-40B4-BE49-F238E27FC236}">
                <a16:creationId xmlns:a16="http://schemas.microsoft.com/office/drawing/2014/main" id="{36875076-D044-7AE8-C4B2-303F73426C48}"/>
              </a:ext>
            </a:extLst>
          </p:cNvPr>
          <p:cNvSpPr>
            <a:spLocks/>
          </p:cNvSpPr>
          <p:nvPr/>
        </p:nvSpPr>
        <p:spPr bwMode="auto">
          <a:xfrm>
            <a:off x="1087438" y="2474913"/>
            <a:ext cx="2352675" cy="2659062"/>
          </a:xfrm>
          <a:custGeom>
            <a:avLst/>
            <a:gdLst>
              <a:gd name="T0" fmla="*/ 0 w 3137535"/>
              <a:gd name="T1" fmla="*/ 1977 h 3547110"/>
              <a:gd name="T2" fmla="*/ 1761 w 3137535"/>
              <a:gd name="T3" fmla="*/ 1977 h 3547110"/>
              <a:gd name="T4" fmla="*/ 1761 w 3137535"/>
              <a:gd name="T5" fmla="*/ 0 h 3547110"/>
              <a:gd name="T6" fmla="*/ 0 w 3137535"/>
              <a:gd name="T7" fmla="*/ 0 h 3547110"/>
              <a:gd name="T8" fmla="*/ 0 w 3137535"/>
              <a:gd name="T9" fmla="*/ 1977 h 3547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7535" h="3547110">
                <a:moveTo>
                  <a:pt x="0" y="3546602"/>
                </a:moveTo>
                <a:lnTo>
                  <a:pt x="3137535" y="3546602"/>
                </a:lnTo>
                <a:lnTo>
                  <a:pt x="3137535" y="0"/>
                </a:lnTo>
                <a:lnTo>
                  <a:pt x="0" y="0"/>
                </a:lnTo>
                <a:lnTo>
                  <a:pt x="0" y="3546602"/>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6794" name="object 10">
            <a:extLst>
              <a:ext uri="{FF2B5EF4-FFF2-40B4-BE49-F238E27FC236}">
                <a16:creationId xmlns:a16="http://schemas.microsoft.com/office/drawing/2014/main" id="{AA466F33-7396-45AE-9EA9-DCAEBF531478}"/>
              </a:ext>
            </a:extLst>
          </p:cNvPr>
          <p:cNvSpPr txBox="1">
            <a:spLocks noChangeArrowheads="1"/>
          </p:cNvSpPr>
          <p:nvPr/>
        </p:nvSpPr>
        <p:spPr bwMode="auto">
          <a:xfrm>
            <a:off x="1082675" y="2470150"/>
            <a:ext cx="2362200" cy="2468563"/>
          </a:xfrm>
          <a:prstGeom prst="rect">
            <a:avLst/>
          </a:prstGeom>
          <a:solidFill>
            <a:srgbClr val="CCE2F5">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07156" rIns="0" bIns="0">
            <a:spAutoFit/>
          </a:bodyPr>
          <a:lstStyle>
            <a:lvl1pPr marL="209550" indent="-128588">
              <a:spcBef>
                <a:spcPct val="20000"/>
              </a:spcBef>
              <a:buClr>
                <a:schemeClr val="accent1"/>
              </a:buClr>
              <a:buSzPct val="50000"/>
              <a:buFont typeface="Wingdings 2" panose="05020102010507070707" pitchFamily="18" charset="2"/>
              <a:buChar char=""/>
              <a:tabLst>
                <a:tab pos="209550"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0955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0955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9pPr>
          </a:lstStyle>
          <a:p>
            <a:pPr>
              <a:spcBef>
                <a:spcPts val="850"/>
              </a:spcBef>
              <a:buClrTx/>
              <a:buSzTx/>
              <a:buFontTx/>
              <a:buChar char="•"/>
            </a:pPr>
            <a:r>
              <a:rPr lang="zh-TW" altLang="zh-TW" sz="1400">
                <a:latin typeface="微軟正黑體" panose="020B0604030504040204" pitchFamily="34" charset="-120"/>
                <a:ea typeface="微軟正黑體" panose="020B0604030504040204" pitchFamily="34" charset="-120"/>
              </a:rPr>
              <a:t>術科測驗報名：</a:t>
            </a:r>
          </a:p>
          <a:p>
            <a:pPr>
              <a:spcBef>
                <a:spcPts val="513"/>
              </a:spcBef>
              <a:buClrTx/>
              <a:buSzTx/>
              <a:buFontTx/>
              <a:buNone/>
            </a:pPr>
            <a:r>
              <a:rPr lang="zh-TW" altLang="zh-TW" sz="1400">
                <a:latin typeface="微軟正黑體" panose="020B0604030504040204" pitchFamily="34" charset="-120"/>
                <a:ea typeface="微軟正黑體" panose="020B0604030504040204" pitchFamily="34" charset="-120"/>
              </a:rPr>
              <a:t>114年4月28日至4月30日</a:t>
            </a:r>
          </a:p>
          <a:p>
            <a:pPr>
              <a:lnSpc>
                <a:spcPct val="130000"/>
              </a:lnSpc>
              <a:spcBef>
                <a:spcPts val="350"/>
              </a:spcBef>
              <a:buClrTx/>
              <a:buSzTx/>
              <a:buFontTx/>
              <a:buChar char="•"/>
            </a:pPr>
            <a:r>
              <a:rPr lang="zh-TW" altLang="zh-TW" sz="1400">
                <a:latin typeface="微軟正黑體" panose="020B0604030504040204" pitchFamily="34" charset="-120"/>
                <a:ea typeface="微軟正黑體" panose="020B0604030504040204" pitchFamily="34" charset="-120"/>
              </a:rPr>
              <a:t>術科測驗： 	114年5月3日</a:t>
            </a:r>
          </a:p>
          <a:p>
            <a:pPr>
              <a:spcBef>
                <a:spcPts val="875"/>
              </a:spcBef>
              <a:buClrTx/>
              <a:buSzTx/>
              <a:buFontTx/>
              <a:buChar char="•"/>
            </a:pPr>
            <a:r>
              <a:rPr lang="zh-TW" altLang="zh-TW" sz="1400">
                <a:latin typeface="微軟正黑體" panose="020B0604030504040204" pitchFamily="34" charset="-120"/>
                <a:ea typeface="微軟正黑體" panose="020B0604030504040204" pitchFamily="34" charset="-120"/>
              </a:rPr>
              <a:t>放榜：</a:t>
            </a:r>
          </a:p>
          <a:p>
            <a:pPr>
              <a:spcBef>
                <a:spcPts val="513"/>
              </a:spcBef>
              <a:buClrTx/>
              <a:buSzTx/>
              <a:buFontTx/>
              <a:buNone/>
            </a:pPr>
            <a:r>
              <a:rPr lang="zh-TW" altLang="zh-TW" sz="1400">
                <a:latin typeface="微軟正黑體" panose="020B0604030504040204" pitchFamily="34" charset="-120"/>
                <a:ea typeface="微軟正黑體" panose="020B0604030504040204" pitchFamily="34" charset="-120"/>
              </a:rPr>
              <a:t>114年5月5日</a:t>
            </a:r>
          </a:p>
          <a:p>
            <a:pPr>
              <a:spcBef>
                <a:spcPts val="875"/>
              </a:spcBef>
              <a:buClrTx/>
              <a:buSzTx/>
              <a:buFontTx/>
              <a:buChar char="•"/>
            </a:pPr>
            <a:r>
              <a:rPr lang="zh-TW" altLang="zh-TW" sz="1400">
                <a:latin typeface="微軟正黑體" panose="020B0604030504040204" pitchFamily="34" charset="-120"/>
                <a:ea typeface="微軟正黑體" panose="020B0604030504040204" pitchFamily="34" charset="-120"/>
              </a:rPr>
              <a:t>報到：</a:t>
            </a:r>
          </a:p>
          <a:p>
            <a:pPr>
              <a:spcBef>
                <a:spcPts val="513"/>
              </a:spcBef>
              <a:buClrTx/>
              <a:buSzTx/>
              <a:buFontTx/>
              <a:buNone/>
            </a:pPr>
            <a:r>
              <a:rPr lang="zh-TW" altLang="zh-TW" sz="1400">
                <a:latin typeface="微軟正黑體" panose="020B0604030504040204" pitchFamily="34" charset="-120"/>
                <a:ea typeface="微軟正黑體" panose="020B0604030504040204" pitchFamily="34" charset="-120"/>
              </a:rPr>
              <a:t>114年7月10日</a:t>
            </a:r>
          </a:p>
        </p:txBody>
      </p:sp>
      <p:sp>
        <p:nvSpPr>
          <p:cNvPr id="246795" name="object 11">
            <a:extLst>
              <a:ext uri="{FF2B5EF4-FFF2-40B4-BE49-F238E27FC236}">
                <a16:creationId xmlns:a16="http://schemas.microsoft.com/office/drawing/2014/main" id="{AA83C15B-EBA9-504D-39A3-95B0FAEC0CFF}"/>
              </a:ext>
            </a:extLst>
          </p:cNvPr>
          <p:cNvSpPr>
            <a:spLocks/>
          </p:cNvSpPr>
          <p:nvPr/>
        </p:nvSpPr>
        <p:spPr bwMode="auto">
          <a:xfrm>
            <a:off x="3768725" y="2047875"/>
            <a:ext cx="2354263" cy="427038"/>
          </a:xfrm>
          <a:custGeom>
            <a:avLst/>
            <a:gdLst>
              <a:gd name="T0" fmla="*/ 0 w 3137534"/>
              <a:gd name="T1" fmla="*/ 319 h 569594"/>
              <a:gd name="T2" fmla="*/ 1793 w 3137534"/>
              <a:gd name="T3" fmla="*/ 319 h 569594"/>
              <a:gd name="T4" fmla="*/ 1793 w 3137534"/>
              <a:gd name="T5" fmla="*/ 0 h 569594"/>
              <a:gd name="T6" fmla="*/ 0 w 3137534"/>
              <a:gd name="T7" fmla="*/ 0 h 569594"/>
              <a:gd name="T8" fmla="*/ 0 w 3137534"/>
              <a:gd name="T9" fmla="*/ 319 h 5695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7534" h="569594">
                <a:moveTo>
                  <a:pt x="0" y="569315"/>
                </a:moveTo>
                <a:lnTo>
                  <a:pt x="3137534" y="569315"/>
                </a:lnTo>
                <a:lnTo>
                  <a:pt x="3137534" y="0"/>
                </a:lnTo>
                <a:lnTo>
                  <a:pt x="0" y="0"/>
                </a:lnTo>
                <a:lnTo>
                  <a:pt x="0" y="569315"/>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6796" name="object 12">
            <a:extLst>
              <a:ext uri="{FF2B5EF4-FFF2-40B4-BE49-F238E27FC236}">
                <a16:creationId xmlns:a16="http://schemas.microsoft.com/office/drawing/2014/main" id="{78E3A36F-5FD6-3C00-26D5-AC68C98F42DB}"/>
              </a:ext>
            </a:extLst>
          </p:cNvPr>
          <p:cNvSpPr txBox="1">
            <a:spLocks noChangeArrowheads="1"/>
          </p:cNvSpPr>
          <p:nvPr/>
        </p:nvSpPr>
        <p:spPr bwMode="auto">
          <a:xfrm>
            <a:off x="3763963" y="2043113"/>
            <a:ext cx="2363787" cy="328612"/>
          </a:xfrm>
          <a:prstGeom prst="rect">
            <a:avLst/>
          </a:prstGeom>
          <a:solidFill>
            <a:srgbClr val="1CAC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98108"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775"/>
              </a:spcBef>
              <a:buClrTx/>
              <a:buSzTx/>
              <a:buFontTx/>
              <a:buNone/>
            </a:pPr>
            <a:r>
              <a:rPr lang="zh-TW" altLang="zh-TW" sz="1500" b="1">
                <a:solidFill>
                  <a:srgbClr val="FFFFFF"/>
                </a:solidFill>
                <a:latin typeface="微軟正黑體" panose="020B0604030504040204" pitchFamily="34" charset="-120"/>
                <a:ea typeface="微軟正黑體" panose="020B0604030504040204" pitchFamily="34" charset="-120"/>
              </a:rPr>
              <a:t>術科內容</a:t>
            </a:r>
            <a:endParaRPr lang="zh-TW" altLang="zh-TW" sz="1500">
              <a:latin typeface="微軟正黑體" panose="020B0604030504040204" pitchFamily="34" charset="-120"/>
              <a:ea typeface="微軟正黑體" panose="020B0604030504040204" pitchFamily="34" charset="-120"/>
            </a:endParaRPr>
          </a:p>
        </p:txBody>
      </p:sp>
      <p:sp>
        <p:nvSpPr>
          <p:cNvPr id="246797" name="object 13">
            <a:extLst>
              <a:ext uri="{FF2B5EF4-FFF2-40B4-BE49-F238E27FC236}">
                <a16:creationId xmlns:a16="http://schemas.microsoft.com/office/drawing/2014/main" id="{8B7ECA3C-B876-3657-84FB-728B7ED63207}"/>
              </a:ext>
            </a:extLst>
          </p:cNvPr>
          <p:cNvSpPr>
            <a:spLocks/>
          </p:cNvSpPr>
          <p:nvPr/>
        </p:nvSpPr>
        <p:spPr bwMode="auto">
          <a:xfrm>
            <a:off x="3768725" y="2474913"/>
            <a:ext cx="2354263" cy="2659062"/>
          </a:xfrm>
          <a:custGeom>
            <a:avLst/>
            <a:gdLst>
              <a:gd name="T0" fmla="*/ 0 w 3137534"/>
              <a:gd name="T1" fmla="*/ 1977 h 3547110"/>
              <a:gd name="T2" fmla="*/ 1793 w 3137534"/>
              <a:gd name="T3" fmla="*/ 1977 h 3547110"/>
              <a:gd name="T4" fmla="*/ 1793 w 3137534"/>
              <a:gd name="T5" fmla="*/ 0 h 3547110"/>
              <a:gd name="T6" fmla="*/ 0 w 3137534"/>
              <a:gd name="T7" fmla="*/ 0 h 3547110"/>
              <a:gd name="T8" fmla="*/ 0 w 3137534"/>
              <a:gd name="T9" fmla="*/ 1977 h 3547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7534" h="3547110">
                <a:moveTo>
                  <a:pt x="0" y="3546602"/>
                </a:moveTo>
                <a:lnTo>
                  <a:pt x="3137534" y="3546602"/>
                </a:lnTo>
                <a:lnTo>
                  <a:pt x="3137534" y="0"/>
                </a:lnTo>
                <a:lnTo>
                  <a:pt x="0" y="0"/>
                </a:lnTo>
                <a:lnTo>
                  <a:pt x="0" y="3546602"/>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6798" name="object 14">
            <a:extLst>
              <a:ext uri="{FF2B5EF4-FFF2-40B4-BE49-F238E27FC236}">
                <a16:creationId xmlns:a16="http://schemas.microsoft.com/office/drawing/2014/main" id="{C93F8AE7-C22B-6851-2F97-9AB531A4A987}"/>
              </a:ext>
            </a:extLst>
          </p:cNvPr>
          <p:cNvSpPr txBox="1">
            <a:spLocks noChangeArrowheads="1"/>
          </p:cNvSpPr>
          <p:nvPr/>
        </p:nvSpPr>
        <p:spPr bwMode="auto">
          <a:xfrm>
            <a:off x="3763963" y="2470150"/>
            <a:ext cx="2363787" cy="1466850"/>
          </a:xfrm>
          <a:prstGeom prst="rect">
            <a:avLst/>
          </a:prstGeom>
          <a:solidFill>
            <a:srgbClr val="CCE2F5">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42386" rIns="0" bIns="0">
            <a:spAutoFit/>
          </a:bodyPr>
          <a:lstStyle>
            <a:lvl1pPr marL="207963" indent="-128588">
              <a:spcBef>
                <a:spcPct val="20000"/>
              </a:spcBef>
              <a:buClr>
                <a:schemeClr val="accent1"/>
              </a:buClr>
              <a:buSzPct val="50000"/>
              <a:buFont typeface="Wingdings 2" panose="05020102010507070707" pitchFamily="18" charset="2"/>
              <a:buChar char=""/>
              <a:tabLst>
                <a:tab pos="209550"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0955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0955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130000"/>
              </a:lnSpc>
              <a:spcBef>
                <a:spcPts val="338"/>
              </a:spcBef>
              <a:buClrTx/>
              <a:buSzTx/>
              <a:buFontTx/>
              <a:buChar char="•"/>
            </a:pPr>
            <a:r>
              <a:rPr lang="zh-TW" altLang="zh-TW" sz="1400">
                <a:latin typeface="微軟正黑體" panose="020B0604030504040204" pitchFamily="34" charset="-120"/>
                <a:ea typeface="微軟正黑體" panose="020B0604030504040204" pitchFamily="34" charset="-120"/>
              </a:rPr>
              <a:t>包括基礎體能、專項技術	及運動成就表現等，由學	校依體育班發展運動種類	及特色課程內容，設計考	科及計分方式。</a:t>
            </a:r>
          </a:p>
        </p:txBody>
      </p:sp>
      <p:sp>
        <p:nvSpPr>
          <p:cNvPr id="246799" name="object 15">
            <a:extLst>
              <a:ext uri="{FF2B5EF4-FFF2-40B4-BE49-F238E27FC236}">
                <a16:creationId xmlns:a16="http://schemas.microsoft.com/office/drawing/2014/main" id="{787FB48F-6BB3-4D05-75DF-62FA564C3D4A}"/>
              </a:ext>
            </a:extLst>
          </p:cNvPr>
          <p:cNvSpPr>
            <a:spLocks/>
          </p:cNvSpPr>
          <p:nvPr/>
        </p:nvSpPr>
        <p:spPr bwMode="auto">
          <a:xfrm>
            <a:off x="6451600" y="2047875"/>
            <a:ext cx="2354263" cy="427038"/>
          </a:xfrm>
          <a:custGeom>
            <a:avLst/>
            <a:gdLst>
              <a:gd name="T0" fmla="*/ 0 w 3137534"/>
              <a:gd name="T1" fmla="*/ 319 h 569594"/>
              <a:gd name="T2" fmla="*/ 1793 w 3137534"/>
              <a:gd name="T3" fmla="*/ 319 h 569594"/>
              <a:gd name="T4" fmla="*/ 1793 w 3137534"/>
              <a:gd name="T5" fmla="*/ 0 h 569594"/>
              <a:gd name="T6" fmla="*/ 0 w 3137534"/>
              <a:gd name="T7" fmla="*/ 0 h 569594"/>
              <a:gd name="T8" fmla="*/ 0 w 3137534"/>
              <a:gd name="T9" fmla="*/ 319 h 5695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7534" h="569594">
                <a:moveTo>
                  <a:pt x="0" y="569315"/>
                </a:moveTo>
                <a:lnTo>
                  <a:pt x="3137535" y="569315"/>
                </a:lnTo>
                <a:lnTo>
                  <a:pt x="3137535" y="0"/>
                </a:lnTo>
                <a:lnTo>
                  <a:pt x="0" y="0"/>
                </a:lnTo>
                <a:lnTo>
                  <a:pt x="0" y="569315"/>
                </a:lnTo>
                <a:close/>
              </a:path>
            </a:pathLst>
          </a:custGeom>
          <a:noFill/>
          <a:ln w="12699">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6800" name="object 16">
            <a:extLst>
              <a:ext uri="{FF2B5EF4-FFF2-40B4-BE49-F238E27FC236}">
                <a16:creationId xmlns:a16="http://schemas.microsoft.com/office/drawing/2014/main" id="{339BA607-8F5E-C158-B342-63F27B7D6EB9}"/>
              </a:ext>
            </a:extLst>
          </p:cNvPr>
          <p:cNvSpPr txBox="1">
            <a:spLocks noChangeArrowheads="1"/>
          </p:cNvSpPr>
          <p:nvPr/>
        </p:nvSpPr>
        <p:spPr bwMode="auto">
          <a:xfrm>
            <a:off x="6446838" y="2043113"/>
            <a:ext cx="2363787" cy="328612"/>
          </a:xfrm>
          <a:prstGeom prst="rect">
            <a:avLst/>
          </a:prstGeom>
          <a:solidFill>
            <a:srgbClr val="1CAC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98108" rIns="0" bIns="0">
            <a:spAutoFit/>
          </a:bodyPr>
          <a:lstStyle>
            <a:lvl1pPr marL="1317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75"/>
              </a:spcBef>
              <a:buClrTx/>
              <a:buSzTx/>
              <a:buFontTx/>
              <a:buNone/>
            </a:pPr>
            <a:r>
              <a:rPr lang="zh-TW" altLang="zh-TW" sz="1500" b="1">
                <a:solidFill>
                  <a:srgbClr val="FFFFFF"/>
                </a:solidFill>
                <a:latin typeface="微軟正黑體" panose="020B0604030504040204" pitchFamily="34" charset="-120"/>
                <a:ea typeface="微軟正黑體" panose="020B0604030504040204" pitchFamily="34" charset="-120"/>
              </a:rPr>
              <a:t>未獲錄取可報名參加續招</a:t>
            </a:r>
            <a:endParaRPr lang="zh-TW" altLang="zh-TW" sz="1500">
              <a:latin typeface="微軟正黑體" panose="020B0604030504040204" pitchFamily="34" charset="-120"/>
              <a:ea typeface="微軟正黑體" panose="020B0604030504040204" pitchFamily="34" charset="-120"/>
            </a:endParaRPr>
          </a:p>
        </p:txBody>
      </p:sp>
      <p:sp>
        <p:nvSpPr>
          <p:cNvPr id="246801" name="object 17">
            <a:extLst>
              <a:ext uri="{FF2B5EF4-FFF2-40B4-BE49-F238E27FC236}">
                <a16:creationId xmlns:a16="http://schemas.microsoft.com/office/drawing/2014/main" id="{4DEE6665-723C-DDF3-4262-E2187BACB6C3}"/>
              </a:ext>
            </a:extLst>
          </p:cNvPr>
          <p:cNvSpPr>
            <a:spLocks/>
          </p:cNvSpPr>
          <p:nvPr/>
        </p:nvSpPr>
        <p:spPr bwMode="auto">
          <a:xfrm>
            <a:off x="6451600" y="2474913"/>
            <a:ext cx="2354263" cy="2659062"/>
          </a:xfrm>
          <a:custGeom>
            <a:avLst/>
            <a:gdLst>
              <a:gd name="T0" fmla="*/ 0 w 3137534"/>
              <a:gd name="T1" fmla="*/ 1977 h 3547110"/>
              <a:gd name="T2" fmla="*/ 1793 w 3137534"/>
              <a:gd name="T3" fmla="*/ 1977 h 3547110"/>
              <a:gd name="T4" fmla="*/ 1793 w 3137534"/>
              <a:gd name="T5" fmla="*/ 0 h 3547110"/>
              <a:gd name="T6" fmla="*/ 0 w 3137534"/>
              <a:gd name="T7" fmla="*/ 0 h 3547110"/>
              <a:gd name="T8" fmla="*/ 0 w 3137534"/>
              <a:gd name="T9" fmla="*/ 1977 h 35471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7534" h="3547110">
                <a:moveTo>
                  <a:pt x="0" y="3546602"/>
                </a:moveTo>
                <a:lnTo>
                  <a:pt x="3137535" y="3546602"/>
                </a:lnTo>
                <a:lnTo>
                  <a:pt x="3137535" y="0"/>
                </a:lnTo>
                <a:lnTo>
                  <a:pt x="0" y="0"/>
                </a:lnTo>
                <a:lnTo>
                  <a:pt x="0" y="3546602"/>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6802" name="object 18">
            <a:extLst>
              <a:ext uri="{FF2B5EF4-FFF2-40B4-BE49-F238E27FC236}">
                <a16:creationId xmlns:a16="http://schemas.microsoft.com/office/drawing/2014/main" id="{748F8BAF-47D3-4765-3BD0-21CABC39E705}"/>
              </a:ext>
            </a:extLst>
          </p:cNvPr>
          <p:cNvSpPr txBox="1">
            <a:spLocks noChangeArrowheads="1"/>
          </p:cNvSpPr>
          <p:nvPr/>
        </p:nvSpPr>
        <p:spPr bwMode="auto">
          <a:xfrm>
            <a:off x="6446838" y="2470150"/>
            <a:ext cx="2363787" cy="1466850"/>
          </a:xfrm>
          <a:prstGeom prst="rect">
            <a:avLst/>
          </a:prstGeom>
          <a:solidFill>
            <a:srgbClr val="CCE2F5">
              <a:alpha val="9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42386" rIns="0" bIns="0">
            <a:spAutoFit/>
          </a:bodyPr>
          <a:lstStyle>
            <a:lvl1pPr marL="209550" indent="-128588">
              <a:spcBef>
                <a:spcPct val="20000"/>
              </a:spcBef>
              <a:buClr>
                <a:schemeClr val="accent1"/>
              </a:buClr>
              <a:buSzPct val="50000"/>
              <a:buFont typeface="Wingdings 2" panose="05020102010507070707" pitchFamily="18" charset="2"/>
              <a:buChar char=""/>
              <a:tabLst>
                <a:tab pos="209550"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0955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0955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09550"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130000"/>
              </a:lnSpc>
              <a:spcBef>
                <a:spcPts val="338"/>
              </a:spcBef>
              <a:buClrTx/>
              <a:buSzTx/>
              <a:buFontTx/>
              <a:buChar char="•"/>
            </a:pPr>
            <a:r>
              <a:rPr lang="zh-TW" altLang="zh-TW" sz="1400">
                <a:latin typeface="微軟正黑體" panose="020B0604030504040204" pitchFamily="34" charset="-120"/>
                <a:ea typeface="微軟正黑體" panose="020B0604030504040204" pitchFamily="34" charset="-120"/>
              </a:rPr>
              <a:t>若參加體育班術科測驗結	果未獲錄取，可於體育班	學校辦理續招時，再次報	名參加辦理續招學校之體	育班特色招生甄選入學。</a:t>
            </a:r>
          </a:p>
        </p:txBody>
      </p:sp>
      <p:pic>
        <p:nvPicPr>
          <p:cNvPr id="246803" name="object 19">
            <a:extLst>
              <a:ext uri="{FF2B5EF4-FFF2-40B4-BE49-F238E27FC236}">
                <a16:creationId xmlns:a16="http://schemas.microsoft.com/office/drawing/2014/main" id="{81CFEC14-0453-3A93-15DD-FC33EA095D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5288" y="5167313"/>
            <a:ext cx="5715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804" name="object 20">
            <a:extLst>
              <a:ext uri="{FF2B5EF4-FFF2-40B4-BE49-F238E27FC236}">
                <a16:creationId xmlns:a16="http://schemas.microsoft.com/office/drawing/2014/main" id="{D8A7DD14-8502-252A-FB51-6939F6E6A746}"/>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A41DA1CB-A24B-4C72-B1FF-7613D294054F}" type="slidenum">
              <a:rPr lang="zh-TW" altLang="zh-TW" sz="1200">
                <a:solidFill>
                  <a:srgbClr val="898989"/>
                </a:solidFill>
              </a:rPr>
              <a:pPr>
                <a:spcBef>
                  <a:spcPts val="13"/>
                </a:spcBef>
                <a:buClrTx/>
                <a:buSzTx/>
                <a:buFontTx/>
                <a:buNone/>
              </a:pPr>
              <a:t>216</a:t>
            </a:fld>
            <a:endParaRPr lang="zh-TW" altLang="zh-TW" sz="1200">
              <a:solidFill>
                <a:srgbClr val="898989"/>
              </a:solidFill>
            </a:endParaRP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810" name="object 2">
            <a:extLst>
              <a:ext uri="{FF2B5EF4-FFF2-40B4-BE49-F238E27FC236}">
                <a16:creationId xmlns:a16="http://schemas.microsoft.com/office/drawing/2014/main" id="{CD98273B-A4B0-8DDA-4447-7F2D608D7D3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1688" y="1185863"/>
            <a:ext cx="496093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11" name="object 3">
            <a:extLst>
              <a:ext uri="{FF2B5EF4-FFF2-40B4-BE49-F238E27FC236}">
                <a16:creationId xmlns:a16="http://schemas.microsoft.com/office/drawing/2014/main" id="{861028C9-347C-EB77-FC23-3FB606C95ED0}"/>
              </a:ext>
            </a:extLst>
          </p:cNvPr>
          <p:cNvSpPr>
            <a:spLocks/>
          </p:cNvSpPr>
          <p:nvPr/>
        </p:nvSpPr>
        <p:spPr bwMode="auto">
          <a:xfrm>
            <a:off x="998538" y="1919288"/>
            <a:ext cx="2352675" cy="561975"/>
          </a:xfrm>
          <a:custGeom>
            <a:avLst/>
            <a:gdLst>
              <a:gd name="T0" fmla="*/ 0 w 3137535"/>
              <a:gd name="T1" fmla="*/ 423 h 749300"/>
              <a:gd name="T2" fmla="*/ 1761 w 3137535"/>
              <a:gd name="T3" fmla="*/ 423 h 749300"/>
              <a:gd name="T4" fmla="*/ 1761 w 3137535"/>
              <a:gd name="T5" fmla="*/ 0 h 749300"/>
              <a:gd name="T6" fmla="*/ 0 w 3137535"/>
              <a:gd name="T7" fmla="*/ 0 h 749300"/>
              <a:gd name="T8" fmla="*/ 0 w 3137535"/>
              <a:gd name="T9" fmla="*/ 423 h 749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7535" h="749300">
                <a:moveTo>
                  <a:pt x="0" y="748804"/>
                </a:moveTo>
                <a:lnTo>
                  <a:pt x="3137535" y="748804"/>
                </a:lnTo>
                <a:lnTo>
                  <a:pt x="3137535" y="0"/>
                </a:lnTo>
                <a:lnTo>
                  <a:pt x="0" y="0"/>
                </a:lnTo>
                <a:lnTo>
                  <a:pt x="0" y="748804"/>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7812" name="object 4">
            <a:extLst>
              <a:ext uri="{FF2B5EF4-FFF2-40B4-BE49-F238E27FC236}">
                <a16:creationId xmlns:a16="http://schemas.microsoft.com/office/drawing/2014/main" id="{52329B16-8030-D91A-09CE-B700D4D82CD2}"/>
              </a:ext>
            </a:extLst>
          </p:cNvPr>
          <p:cNvSpPr txBox="1">
            <a:spLocks noChangeArrowheads="1"/>
          </p:cNvSpPr>
          <p:nvPr/>
        </p:nvSpPr>
        <p:spPr bwMode="auto">
          <a:xfrm>
            <a:off x="993775" y="1914525"/>
            <a:ext cx="2362200" cy="396875"/>
          </a:xfrm>
          <a:prstGeom prst="rect">
            <a:avLst/>
          </a:prstGeom>
          <a:solidFill>
            <a:srgbClr val="1CAC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65259"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1300"/>
              </a:spcBef>
              <a:buClrTx/>
              <a:buSzTx/>
              <a:buFontTx/>
              <a:buNone/>
            </a:pPr>
            <a:r>
              <a:rPr lang="zh-TW" altLang="zh-TW" sz="1500" b="1">
                <a:solidFill>
                  <a:srgbClr val="FFFFFF"/>
                </a:solidFill>
                <a:latin typeface="微軟正黑體" panose="020B0604030504040204" pitchFamily="34" charset="-120"/>
                <a:ea typeface="微軟正黑體" panose="020B0604030504040204" pitchFamily="34" charset="-120"/>
              </a:rPr>
              <a:t>甄審</a:t>
            </a:r>
            <a:endParaRPr lang="zh-TW" altLang="zh-TW" sz="1500">
              <a:latin typeface="微軟正黑體" panose="020B0604030504040204" pitchFamily="34" charset="-120"/>
              <a:ea typeface="微軟正黑體" panose="020B0604030504040204" pitchFamily="34" charset="-120"/>
            </a:endParaRPr>
          </a:p>
        </p:txBody>
      </p:sp>
      <p:sp>
        <p:nvSpPr>
          <p:cNvPr id="247813" name="object 5">
            <a:extLst>
              <a:ext uri="{FF2B5EF4-FFF2-40B4-BE49-F238E27FC236}">
                <a16:creationId xmlns:a16="http://schemas.microsoft.com/office/drawing/2014/main" id="{9B8B304B-81EB-777F-F829-E477F3882081}"/>
              </a:ext>
            </a:extLst>
          </p:cNvPr>
          <p:cNvSpPr txBox="1">
            <a:spLocks noChangeArrowheads="1"/>
          </p:cNvSpPr>
          <p:nvPr/>
        </p:nvSpPr>
        <p:spPr bwMode="auto">
          <a:xfrm>
            <a:off x="993775" y="2484438"/>
            <a:ext cx="2362200" cy="842962"/>
          </a:xfrm>
          <a:prstGeom prst="rect">
            <a:avLst/>
          </a:prstGeom>
          <a:solidFill>
            <a:srgbClr val="CCE2F5">
              <a:alpha val="90195"/>
            </a:srgbClr>
          </a:solidFill>
          <a:ln w="3175">
            <a:solidFill>
              <a:srgbClr val="CCE2F5"/>
            </a:solidFill>
            <a:miter lim="800000"/>
            <a:headEnd/>
            <a:tailEnd/>
          </a:ln>
        </p:spPr>
        <p:txBody>
          <a:bodyPr lIns="0" tIns="31433" rIns="0" bIns="0">
            <a:spAutoFit/>
          </a:bodyPr>
          <a:lstStyle>
            <a:lvl1pPr marL="204788" indent="-128588">
              <a:spcBef>
                <a:spcPct val="20000"/>
              </a:spcBef>
              <a:buClr>
                <a:schemeClr val="accent1"/>
              </a:buClr>
              <a:buSzPct val="50000"/>
              <a:buFont typeface="Wingdings 2" panose="05020102010507070707" pitchFamily="18" charset="2"/>
              <a:buChar char=""/>
              <a:tabLst>
                <a:tab pos="20478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0478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0478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0478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0478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0478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0478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0478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04788" algn="l"/>
              </a:tabLst>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250"/>
              </a:spcBef>
              <a:buClrTx/>
              <a:buSzTx/>
              <a:buFontTx/>
              <a:buChar char="•"/>
            </a:pPr>
            <a:r>
              <a:rPr lang="zh-TW" altLang="zh-TW" sz="1300">
                <a:latin typeface="微軟正黑體" panose="020B0604030504040204" pitchFamily="34" charset="-120"/>
                <a:ea typeface="微軟正黑體" panose="020B0604030504040204" pitchFamily="34" charset="-120"/>
              </a:rPr>
              <a:t>甄審係以國際運動競賽成 就為報名門檻，作為分發之標準，為外加招生名額。</a:t>
            </a:r>
          </a:p>
        </p:txBody>
      </p:sp>
      <p:sp>
        <p:nvSpPr>
          <p:cNvPr id="247814" name="object 6">
            <a:extLst>
              <a:ext uri="{FF2B5EF4-FFF2-40B4-BE49-F238E27FC236}">
                <a16:creationId xmlns:a16="http://schemas.microsoft.com/office/drawing/2014/main" id="{10CEED65-1FA0-90C5-3387-8B9CE686D1A0}"/>
              </a:ext>
            </a:extLst>
          </p:cNvPr>
          <p:cNvSpPr>
            <a:spLocks/>
          </p:cNvSpPr>
          <p:nvPr/>
        </p:nvSpPr>
        <p:spPr bwMode="auto">
          <a:xfrm>
            <a:off x="3681413" y="1919288"/>
            <a:ext cx="2352675" cy="561975"/>
          </a:xfrm>
          <a:custGeom>
            <a:avLst/>
            <a:gdLst>
              <a:gd name="T0" fmla="*/ 0 w 3137534"/>
              <a:gd name="T1" fmla="*/ 423 h 749300"/>
              <a:gd name="T2" fmla="*/ 1761 w 3137534"/>
              <a:gd name="T3" fmla="*/ 423 h 749300"/>
              <a:gd name="T4" fmla="*/ 1761 w 3137534"/>
              <a:gd name="T5" fmla="*/ 0 h 749300"/>
              <a:gd name="T6" fmla="*/ 0 w 3137534"/>
              <a:gd name="T7" fmla="*/ 0 h 749300"/>
              <a:gd name="T8" fmla="*/ 0 w 3137534"/>
              <a:gd name="T9" fmla="*/ 423 h 749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7534" h="749300">
                <a:moveTo>
                  <a:pt x="0" y="748804"/>
                </a:moveTo>
                <a:lnTo>
                  <a:pt x="3137534" y="748804"/>
                </a:lnTo>
                <a:lnTo>
                  <a:pt x="3137534" y="0"/>
                </a:lnTo>
                <a:lnTo>
                  <a:pt x="0" y="0"/>
                </a:lnTo>
                <a:lnTo>
                  <a:pt x="0" y="748804"/>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7815" name="object 7">
            <a:extLst>
              <a:ext uri="{FF2B5EF4-FFF2-40B4-BE49-F238E27FC236}">
                <a16:creationId xmlns:a16="http://schemas.microsoft.com/office/drawing/2014/main" id="{1F464808-4D6E-2942-1CB9-BEFFE30F8B8D}"/>
              </a:ext>
            </a:extLst>
          </p:cNvPr>
          <p:cNvSpPr txBox="1">
            <a:spLocks noChangeArrowheads="1"/>
          </p:cNvSpPr>
          <p:nvPr/>
        </p:nvSpPr>
        <p:spPr bwMode="auto">
          <a:xfrm>
            <a:off x="3676650" y="1914525"/>
            <a:ext cx="2362200" cy="396875"/>
          </a:xfrm>
          <a:prstGeom prst="rect">
            <a:avLst/>
          </a:prstGeom>
          <a:solidFill>
            <a:srgbClr val="1CAC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65259"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1300"/>
              </a:spcBef>
              <a:buClrTx/>
              <a:buSzTx/>
              <a:buFontTx/>
              <a:buNone/>
            </a:pPr>
            <a:r>
              <a:rPr lang="zh-TW" altLang="zh-TW" sz="1500" b="1">
                <a:solidFill>
                  <a:srgbClr val="FFFFFF"/>
                </a:solidFill>
                <a:latin typeface="微軟正黑體" panose="020B0604030504040204" pitchFamily="34" charset="-120"/>
                <a:ea typeface="微軟正黑體" panose="020B0604030504040204" pitchFamily="34" charset="-120"/>
              </a:rPr>
              <a:t>甄試</a:t>
            </a:r>
            <a:endParaRPr lang="zh-TW" altLang="zh-TW" sz="1500">
              <a:latin typeface="微軟正黑體" panose="020B0604030504040204" pitchFamily="34" charset="-120"/>
              <a:ea typeface="微軟正黑體" panose="020B0604030504040204" pitchFamily="34" charset="-120"/>
            </a:endParaRPr>
          </a:p>
        </p:txBody>
      </p:sp>
      <p:sp>
        <p:nvSpPr>
          <p:cNvPr id="247816" name="object 8">
            <a:extLst>
              <a:ext uri="{FF2B5EF4-FFF2-40B4-BE49-F238E27FC236}">
                <a16:creationId xmlns:a16="http://schemas.microsoft.com/office/drawing/2014/main" id="{82AEBE45-CEDC-CBF4-E9ED-C07D38018446}"/>
              </a:ext>
            </a:extLst>
          </p:cNvPr>
          <p:cNvSpPr txBox="1">
            <a:spLocks noChangeArrowheads="1"/>
          </p:cNvSpPr>
          <p:nvPr/>
        </p:nvSpPr>
        <p:spPr bwMode="auto">
          <a:xfrm>
            <a:off x="3676650" y="2484438"/>
            <a:ext cx="2362200" cy="1382712"/>
          </a:xfrm>
          <a:prstGeom prst="rect">
            <a:avLst/>
          </a:prstGeom>
          <a:solidFill>
            <a:srgbClr val="CCE2F5">
              <a:alpha val="90195"/>
            </a:srgbClr>
          </a:solidFill>
          <a:ln w="3175">
            <a:solidFill>
              <a:srgbClr val="CCE2F5"/>
            </a:solidFill>
            <a:miter lim="800000"/>
            <a:headEnd/>
            <a:tailEnd/>
          </a:ln>
        </p:spPr>
        <p:txBody>
          <a:bodyPr lIns="0" tIns="31909" rIns="0" bIns="0">
            <a:spAutoFit/>
          </a:bodyPr>
          <a:lstStyle>
            <a:lvl1pPr marL="204788" indent="-128588">
              <a:spcBef>
                <a:spcPct val="20000"/>
              </a:spcBef>
              <a:buClr>
                <a:schemeClr val="accent1"/>
              </a:buClr>
              <a:buSzPct val="50000"/>
              <a:buFont typeface="Wingdings 2" panose="05020102010507070707" pitchFamily="18" charset="2"/>
              <a:buChar char=""/>
              <a:tabLst>
                <a:tab pos="20478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0478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0478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0478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0478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0478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0478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0478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04788" algn="l"/>
              </a:tabLst>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250"/>
              </a:spcBef>
              <a:buClrTx/>
              <a:buSzTx/>
              <a:buFontTx/>
              <a:buChar char="•"/>
            </a:pPr>
            <a:r>
              <a:rPr lang="zh-TW" altLang="zh-TW" sz="1300">
                <a:latin typeface="微軟正黑體" panose="020B0604030504040204" pitchFamily="34" charset="-120"/>
                <a:ea typeface="微軟正黑體" panose="020B0604030504040204" pitchFamily="34" charset="-120"/>
              </a:rPr>
              <a:t>以</a:t>
            </a:r>
            <a:r>
              <a:rPr lang="zh-TW" altLang="zh-TW" sz="1300">
                <a:solidFill>
                  <a:srgbClr val="FF0000"/>
                </a:solidFill>
                <a:latin typeface="微軟正黑體" panose="020B0604030504040204" pitchFamily="34" charset="-120"/>
                <a:ea typeface="微軟正黑體" panose="020B0604030504040204" pitchFamily="34" charset="-120"/>
              </a:rPr>
              <a:t>運動競賽成就</a:t>
            </a:r>
            <a:r>
              <a:rPr lang="zh-TW" altLang="zh-TW" sz="1300">
                <a:latin typeface="微軟正黑體" panose="020B0604030504040204" pitchFamily="34" charset="-120"/>
                <a:ea typeface="微軟正黑體" panose="020B0604030504040204" pitchFamily="34" charset="-120"/>
              </a:rPr>
              <a:t>為報名門檻，並加考</a:t>
            </a:r>
            <a:r>
              <a:rPr lang="zh-TW" altLang="zh-TW" sz="1300">
                <a:solidFill>
                  <a:srgbClr val="FF0000"/>
                </a:solidFill>
                <a:latin typeface="微軟正黑體" panose="020B0604030504040204" pitchFamily="34" charset="-120"/>
                <a:ea typeface="微軟正黑體" panose="020B0604030504040204" pitchFamily="34" charset="-120"/>
              </a:rPr>
              <a:t>學科</a:t>
            </a:r>
            <a:r>
              <a:rPr lang="zh-TW" altLang="zh-TW" sz="1300">
                <a:latin typeface="微軟正黑體" panose="020B0604030504040204" pitchFamily="34" charset="-120"/>
                <a:ea typeface="微軟正黑體" panose="020B0604030504040204" pitchFamily="34" charset="-120"/>
              </a:rPr>
              <a:t>(國、英、數、自然及社會)及部分專長須參加</a:t>
            </a:r>
            <a:r>
              <a:rPr lang="zh-TW" altLang="zh-TW" sz="1300">
                <a:solidFill>
                  <a:srgbClr val="FF0000"/>
                </a:solidFill>
                <a:latin typeface="微軟正黑體" panose="020B0604030504040204" pitchFamily="34" charset="-120"/>
                <a:ea typeface="微軟正黑體" panose="020B0604030504040204" pitchFamily="34" charset="-120"/>
              </a:rPr>
              <a:t>術科</a:t>
            </a:r>
            <a:r>
              <a:rPr lang="zh-TW" altLang="zh-TW" sz="1300">
                <a:latin typeface="微軟正黑體" panose="020B0604030504040204" pitchFamily="34" charset="-120"/>
                <a:ea typeface="微軟正黑體" panose="020B0604030504040204" pitchFamily="34" charset="-120"/>
              </a:rPr>
              <a:t>檢定，為內含之招生名額。</a:t>
            </a:r>
          </a:p>
        </p:txBody>
      </p:sp>
      <p:sp>
        <p:nvSpPr>
          <p:cNvPr id="247817" name="object 9">
            <a:extLst>
              <a:ext uri="{FF2B5EF4-FFF2-40B4-BE49-F238E27FC236}">
                <a16:creationId xmlns:a16="http://schemas.microsoft.com/office/drawing/2014/main" id="{41EBB2A3-1E2E-4FBA-4F8B-9BB6FAD67984}"/>
              </a:ext>
            </a:extLst>
          </p:cNvPr>
          <p:cNvSpPr>
            <a:spLocks/>
          </p:cNvSpPr>
          <p:nvPr/>
        </p:nvSpPr>
        <p:spPr bwMode="auto">
          <a:xfrm>
            <a:off x="6364288" y="1919288"/>
            <a:ext cx="2352675" cy="561975"/>
          </a:xfrm>
          <a:custGeom>
            <a:avLst/>
            <a:gdLst>
              <a:gd name="T0" fmla="*/ 0 w 3137534"/>
              <a:gd name="T1" fmla="*/ 423 h 749300"/>
              <a:gd name="T2" fmla="*/ 1761 w 3137534"/>
              <a:gd name="T3" fmla="*/ 423 h 749300"/>
              <a:gd name="T4" fmla="*/ 1761 w 3137534"/>
              <a:gd name="T5" fmla="*/ 0 h 749300"/>
              <a:gd name="T6" fmla="*/ 0 w 3137534"/>
              <a:gd name="T7" fmla="*/ 0 h 749300"/>
              <a:gd name="T8" fmla="*/ 0 w 3137534"/>
              <a:gd name="T9" fmla="*/ 423 h 7493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137534" h="749300">
                <a:moveTo>
                  <a:pt x="0" y="748804"/>
                </a:moveTo>
                <a:lnTo>
                  <a:pt x="3137535" y="748804"/>
                </a:lnTo>
                <a:lnTo>
                  <a:pt x="3137535" y="0"/>
                </a:lnTo>
                <a:lnTo>
                  <a:pt x="0" y="0"/>
                </a:lnTo>
                <a:lnTo>
                  <a:pt x="0" y="748804"/>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0" name="object 10">
            <a:extLst>
              <a:ext uri="{FF2B5EF4-FFF2-40B4-BE49-F238E27FC236}">
                <a16:creationId xmlns:a16="http://schemas.microsoft.com/office/drawing/2014/main" id="{AD84E6D3-9EA0-1695-6899-8C18D18A9FA5}"/>
              </a:ext>
            </a:extLst>
          </p:cNvPr>
          <p:cNvSpPr txBox="1">
            <a:spLocks noGrp="1"/>
          </p:cNvSpPr>
          <p:nvPr>
            <p:ph type="title"/>
          </p:nvPr>
        </p:nvSpPr>
        <p:spPr>
          <a:xfrm>
            <a:off x="6359525" y="2000250"/>
            <a:ext cx="2362200" cy="398463"/>
          </a:xfrm>
          <a:solidFill>
            <a:srgbClr val="1CACE3"/>
          </a:solidFill>
        </p:spPr>
        <p:txBody>
          <a:bodyPr lIns="0" tIns="165259" rIns="0" bIns="0" rtlCol="0">
            <a:spAutoFit/>
          </a:bodyPr>
          <a:lstStyle/>
          <a:p>
            <a:pPr marL="1429">
              <a:spcBef>
                <a:spcPts val="1301"/>
              </a:spcBef>
              <a:defRPr/>
            </a:pPr>
            <a:r>
              <a:rPr sz="1500" spc="-15" dirty="0">
                <a:solidFill>
                  <a:srgbClr val="FFFFFF"/>
                </a:solidFill>
              </a:rPr>
              <a:t>單獨招生</a:t>
            </a:r>
            <a:endParaRPr sz="1500"/>
          </a:p>
        </p:txBody>
      </p:sp>
      <p:sp>
        <p:nvSpPr>
          <p:cNvPr id="247819" name="object 11">
            <a:extLst>
              <a:ext uri="{FF2B5EF4-FFF2-40B4-BE49-F238E27FC236}">
                <a16:creationId xmlns:a16="http://schemas.microsoft.com/office/drawing/2014/main" id="{8896F0D8-F5C4-842D-EDC8-D2345CD5DCE6}"/>
              </a:ext>
            </a:extLst>
          </p:cNvPr>
          <p:cNvSpPr txBox="1">
            <a:spLocks noChangeArrowheads="1"/>
          </p:cNvSpPr>
          <p:nvPr/>
        </p:nvSpPr>
        <p:spPr bwMode="auto">
          <a:xfrm>
            <a:off x="6359525" y="2484438"/>
            <a:ext cx="2362200" cy="2192337"/>
          </a:xfrm>
          <a:prstGeom prst="rect">
            <a:avLst/>
          </a:prstGeom>
          <a:solidFill>
            <a:srgbClr val="CCE2F5">
              <a:alpha val="90195"/>
            </a:srgbClr>
          </a:solidFill>
          <a:ln w="3175">
            <a:solidFill>
              <a:srgbClr val="CCE2F5"/>
            </a:solidFill>
            <a:miter lim="800000"/>
            <a:headEnd/>
            <a:tailEnd/>
          </a:ln>
        </p:spPr>
        <p:txBody>
          <a:bodyPr lIns="0" tIns="31433" rIns="0" bIns="0">
            <a:spAutoFit/>
          </a:bodyPr>
          <a:lstStyle>
            <a:lvl1pPr marL="206375" indent="-128588">
              <a:spcBef>
                <a:spcPct val="20000"/>
              </a:spcBef>
              <a:buClr>
                <a:schemeClr val="accent1"/>
              </a:buClr>
              <a:buSzPct val="50000"/>
              <a:buFont typeface="Wingdings 2" panose="05020102010507070707" pitchFamily="18" charset="2"/>
              <a:buChar char=""/>
              <a:tabLst>
                <a:tab pos="20637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0637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0637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0637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0637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0637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0637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0637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06375" algn="l"/>
              </a:tabLst>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250"/>
              </a:spcBef>
              <a:buClrTx/>
              <a:buSzTx/>
              <a:buFontTx/>
              <a:buChar char="•"/>
            </a:pPr>
            <a:r>
              <a:rPr lang="zh-TW" altLang="zh-TW" sz="1300">
                <a:latin typeface="微軟正黑體" panose="020B0604030504040204" pitchFamily="34" charset="-120"/>
                <a:ea typeface="微軟正黑體" panose="020B0604030504040204" pitchFamily="34" charset="-120"/>
              </a:rPr>
              <a:t>其招生規定由各校擬訂， 報主管機關核定；除依中等以上學校運動成績優良學生升學輔導辦法第19條第2項規定條件，並由主管教育行政機關核准，</a:t>
            </a:r>
            <a:r>
              <a:rPr lang="zh-TW" altLang="zh-TW" sz="1300">
                <a:solidFill>
                  <a:srgbClr val="FF0000"/>
                </a:solidFill>
                <a:latin typeface="微軟正黑體" panose="020B0604030504040204" pitchFamily="34" charset="-120"/>
                <a:ea typeface="微軟正黑體" panose="020B0604030504040204" pitchFamily="34" charset="-120"/>
              </a:rPr>
              <a:t>得採外加3%名額方式辦理</a:t>
            </a:r>
            <a:r>
              <a:rPr lang="zh-TW" altLang="zh-TW" sz="1300">
                <a:latin typeface="微軟正黑體" panose="020B0604030504040204" pitchFamily="34" charset="-120"/>
                <a:ea typeface="微軟正黑體" panose="020B0604030504040204" pitchFamily="34" charset="-120"/>
              </a:rPr>
              <a:t>外，其名額為</a:t>
            </a:r>
            <a:r>
              <a:rPr lang="zh-TW" altLang="zh-TW" sz="1300">
                <a:solidFill>
                  <a:srgbClr val="FF0000"/>
                </a:solidFill>
                <a:latin typeface="微軟正黑體" panose="020B0604030504040204" pitchFamily="34" charset="-120"/>
                <a:ea typeface="微軟正黑體" panose="020B0604030504040204" pitchFamily="34" charset="-120"/>
              </a:rPr>
              <a:t>內含之招生名額</a:t>
            </a:r>
            <a:r>
              <a:rPr lang="zh-TW" altLang="zh-TW" sz="1300">
                <a:latin typeface="微軟正黑體" panose="020B0604030504040204" pitchFamily="34" charset="-120"/>
                <a:ea typeface="微軟正黑體" panose="020B0604030504040204" pitchFamily="34" charset="-120"/>
              </a:rPr>
              <a:t>。</a:t>
            </a:r>
          </a:p>
        </p:txBody>
      </p:sp>
      <p:sp>
        <p:nvSpPr>
          <p:cNvPr id="247820" name="object 12">
            <a:extLst>
              <a:ext uri="{FF2B5EF4-FFF2-40B4-BE49-F238E27FC236}">
                <a16:creationId xmlns:a16="http://schemas.microsoft.com/office/drawing/2014/main" id="{CEBA3285-6315-9EB9-BBC5-3EBE5698D8F4}"/>
              </a:ext>
            </a:extLst>
          </p:cNvPr>
          <p:cNvSpPr txBox="1">
            <a:spLocks noChangeArrowheads="1"/>
          </p:cNvSpPr>
          <p:nvPr/>
        </p:nvSpPr>
        <p:spPr bwMode="auto">
          <a:xfrm>
            <a:off x="2446338" y="5264150"/>
            <a:ext cx="5078412" cy="330200"/>
          </a:xfrm>
          <a:prstGeom prst="rect">
            <a:avLst/>
          </a:prstGeom>
          <a:noFill/>
          <a:ln w="57150">
            <a:solidFill>
              <a:srgbClr val="2583C5"/>
            </a:solidFill>
            <a:miter lim="800000"/>
            <a:headEnd/>
            <a:tailEnd/>
          </a:ln>
          <a:extLst>
            <a:ext uri="{909E8E84-426E-40DD-AFC4-6F175D3DCCD1}">
              <a14:hiddenFill xmlns:a14="http://schemas.microsoft.com/office/drawing/2010/main">
                <a:solidFill>
                  <a:srgbClr val="FFFFFF"/>
                </a:solidFill>
              </a14:hiddenFill>
            </a:ext>
          </a:extLst>
        </p:spPr>
        <p:txBody>
          <a:bodyPr lIns="0" tIns="76200" rIns="0" bIns="0">
            <a:spAutoFit/>
          </a:bodyPr>
          <a:lstStyle>
            <a:lvl1pPr marL="23653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600"/>
              </a:spcBef>
              <a:buClrTx/>
              <a:buSzTx/>
              <a:buFontTx/>
              <a:buNone/>
            </a:pPr>
            <a:r>
              <a:rPr lang="zh-TW" altLang="zh-TW" sz="1600" b="1">
                <a:latin typeface="微軟正黑體" panose="020B0604030504040204" pitchFamily="34" charset="-120"/>
                <a:ea typeface="微軟正黑體" panose="020B0604030504040204" pitchFamily="34" charset="-120"/>
              </a:rPr>
              <a:t>甄審及甄試由教育部辦理，單獨招生由學校辦理。</a:t>
            </a:r>
            <a:endParaRPr lang="zh-TW" altLang="zh-TW" sz="1600">
              <a:latin typeface="微軟正黑體" panose="020B0604030504040204" pitchFamily="34" charset="-120"/>
              <a:ea typeface="微軟正黑體" panose="020B0604030504040204" pitchFamily="34" charset="-120"/>
            </a:endParaRPr>
          </a:p>
        </p:txBody>
      </p:sp>
      <p:pic>
        <p:nvPicPr>
          <p:cNvPr id="247821" name="object 13">
            <a:extLst>
              <a:ext uri="{FF2B5EF4-FFF2-40B4-BE49-F238E27FC236}">
                <a16:creationId xmlns:a16="http://schemas.microsoft.com/office/drawing/2014/main" id="{2C47DA88-E230-3BCD-E3ED-502FD3D0B7C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3075" y="4843463"/>
            <a:ext cx="365125" cy="633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7822" name="object 14">
            <a:extLst>
              <a:ext uri="{FF2B5EF4-FFF2-40B4-BE49-F238E27FC236}">
                <a16:creationId xmlns:a16="http://schemas.microsoft.com/office/drawing/2014/main" id="{02D5A6F4-A861-E6DE-3999-5D13DA2582F6}"/>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0826F325-7293-4A46-AA82-0DDF4732EED0}" type="slidenum">
              <a:rPr lang="zh-TW" altLang="zh-TW" sz="1200">
                <a:solidFill>
                  <a:srgbClr val="898989"/>
                </a:solidFill>
              </a:rPr>
              <a:pPr>
                <a:spcBef>
                  <a:spcPts val="13"/>
                </a:spcBef>
                <a:buClrTx/>
                <a:buSzTx/>
                <a:buFontTx/>
                <a:buNone/>
              </a:pPr>
              <a:t>217</a:t>
            </a:fld>
            <a:endParaRPr lang="zh-TW" altLang="zh-TW" sz="1200">
              <a:solidFill>
                <a:srgbClr val="898989"/>
              </a:solidFill>
            </a:endParaRP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8834" name="object 2">
            <a:extLst>
              <a:ext uri="{FF2B5EF4-FFF2-40B4-BE49-F238E27FC236}">
                <a16:creationId xmlns:a16="http://schemas.microsoft.com/office/drawing/2014/main" id="{4ECF2C0E-12A9-D692-2935-2B360871FB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7050" y="1187450"/>
            <a:ext cx="13160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5" name="object 3">
            <a:extLst>
              <a:ext uri="{FF2B5EF4-FFF2-40B4-BE49-F238E27FC236}">
                <a16:creationId xmlns:a16="http://schemas.microsoft.com/office/drawing/2014/main" id="{01B353F2-1E15-29DC-16A0-B5AD44073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214438"/>
            <a:ext cx="760413" cy="35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6" name="object 4">
            <a:extLst>
              <a:ext uri="{FF2B5EF4-FFF2-40B4-BE49-F238E27FC236}">
                <a16:creationId xmlns:a16="http://schemas.microsoft.com/office/drawing/2014/main" id="{E309A968-5EC0-0E5F-5826-FBF0B1D55B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5475" y="1185863"/>
            <a:ext cx="4960938"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37" name="object 5">
            <a:extLst>
              <a:ext uri="{FF2B5EF4-FFF2-40B4-BE49-F238E27FC236}">
                <a16:creationId xmlns:a16="http://schemas.microsoft.com/office/drawing/2014/main" id="{EBE38D0A-C186-F7B1-DDA8-36A1DB3C3DD8}"/>
              </a:ext>
            </a:extLst>
          </p:cNvPr>
          <p:cNvSpPr>
            <a:spLocks/>
          </p:cNvSpPr>
          <p:nvPr/>
        </p:nvSpPr>
        <p:spPr bwMode="auto">
          <a:xfrm>
            <a:off x="787400" y="2028825"/>
            <a:ext cx="2401888" cy="431800"/>
          </a:xfrm>
          <a:custGeom>
            <a:avLst/>
            <a:gdLst>
              <a:gd name="T0" fmla="*/ 0 w 3202940"/>
              <a:gd name="T1" fmla="*/ 313 h 576580"/>
              <a:gd name="T2" fmla="*/ 1801 w 3202940"/>
              <a:gd name="T3" fmla="*/ 313 h 576580"/>
              <a:gd name="T4" fmla="*/ 1801 w 3202940"/>
              <a:gd name="T5" fmla="*/ 0 h 576580"/>
              <a:gd name="T6" fmla="*/ 0 w 3202940"/>
              <a:gd name="T7" fmla="*/ 0 h 576580"/>
              <a:gd name="T8" fmla="*/ 0 w 3202940"/>
              <a:gd name="T9" fmla="*/ 313 h 5765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2940" h="576580">
                <a:moveTo>
                  <a:pt x="0" y="575995"/>
                </a:moveTo>
                <a:lnTo>
                  <a:pt x="3202686" y="575995"/>
                </a:lnTo>
                <a:lnTo>
                  <a:pt x="3202686" y="0"/>
                </a:lnTo>
                <a:lnTo>
                  <a:pt x="0" y="0"/>
                </a:lnTo>
                <a:lnTo>
                  <a:pt x="0" y="575995"/>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8838" name="object 6">
            <a:extLst>
              <a:ext uri="{FF2B5EF4-FFF2-40B4-BE49-F238E27FC236}">
                <a16:creationId xmlns:a16="http://schemas.microsoft.com/office/drawing/2014/main" id="{3BD591EB-94DD-0CEE-FF2D-2A9BFFC7B4BB}"/>
              </a:ext>
            </a:extLst>
          </p:cNvPr>
          <p:cNvSpPr txBox="1">
            <a:spLocks noChangeArrowheads="1"/>
          </p:cNvSpPr>
          <p:nvPr/>
        </p:nvSpPr>
        <p:spPr bwMode="auto">
          <a:xfrm>
            <a:off x="782638" y="2024063"/>
            <a:ext cx="2411412" cy="322262"/>
          </a:xfrm>
          <a:prstGeom prst="rect">
            <a:avLst/>
          </a:prstGeom>
          <a:solidFill>
            <a:srgbClr val="1CAC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12871" rIns="0" bIns="0">
            <a:spAutoFit/>
          </a:bodyPr>
          <a:lstStyle>
            <a:lvl1pPr marL="10953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888"/>
              </a:spcBef>
              <a:buClrTx/>
              <a:buSzTx/>
              <a:buFontTx/>
              <a:buNone/>
            </a:pPr>
            <a:r>
              <a:rPr lang="zh-TW" altLang="zh-TW" sz="1300" b="1">
                <a:solidFill>
                  <a:srgbClr val="FFFFFF"/>
                </a:solidFill>
                <a:latin typeface="微軟正黑體" panose="020B0604030504040204" pitchFamily="34" charset="-120"/>
                <a:ea typeface="微軟正黑體" panose="020B0604030504040204" pitchFamily="34" charset="-120"/>
              </a:rPr>
              <a:t>114學年度甄審甄試重要日程</a:t>
            </a:r>
            <a:endParaRPr lang="zh-TW" altLang="zh-TW" sz="1300">
              <a:latin typeface="微軟正黑體" panose="020B0604030504040204" pitchFamily="34" charset="-120"/>
              <a:ea typeface="微軟正黑體" panose="020B0604030504040204" pitchFamily="34" charset="-120"/>
            </a:endParaRPr>
          </a:p>
        </p:txBody>
      </p:sp>
      <p:sp>
        <p:nvSpPr>
          <p:cNvPr id="248839" name="object 7">
            <a:extLst>
              <a:ext uri="{FF2B5EF4-FFF2-40B4-BE49-F238E27FC236}">
                <a16:creationId xmlns:a16="http://schemas.microsoft.com/office/drawing/2014/main" id="{9ABECACD-54F2-A001-79F5-414FB1ECAA7F}"/>
              </a:ext>
            </a:extLst>
          </p:cNvPr>
          <p:cNvSpPr txBox="1">
            <a:spLocks noChangeArrowheads="1"/>
          </p:cNvSpPr>
          <p:nvPr/>
        </p:nvSpPr>
        <p:spPr bwMode="auto">
          <a:xfrm>
            <a:off x="784225" y="2455863"/>
            <a:ext cx="2413000" cy="2217737"/>
          </a:xfrm>
          <a:prstGeom prst="rect">
            <a:avLst/>
          </a:prstGeom>
          <a:solidFill>
            <a:srgbClr val="CCE2F5">
              <a:alpha val="90195"/>
            </a:srgbClr>
          </a:solidFill>
          <a:ln w="3175">
            <a:solidFill>
              <a:srgbClr val="CCE2F5"/>
            </a:solidFill>
            <a:miter lim="800000"/>
            <a:headEnd/>
            <a:tailEnd/>
          </a:ln>
        </p:spPr>
        <p:txBody>
          <a:bodyPr lIns="0" tIns="112871" rIns="0" bIns="0">
            <a:spAutoFit/>
          </a:bodyPr>
          <a:lstStyle>
            <a:lvl1pPr marL="255588" indent="-169863">
              <a:spcBef>
                <a:spcPct val="20000"/>
              </a:spcBef>
              <a:buClr>
                <a:schemeClr val="accent1"/>
              </a:buClr>
              <a:buSzPct val="50000"/>
              <a:buFont typeface="Wingdings 2" panose="05020102010507070707" pitchFamily="18" charset="2"/>
              <a:buChar char=""/>
              <a:tabLst>
                <a:tab pos="25558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5558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5558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9pPr>
          </a:lstStyle>
          <a:p>
            <a:pPr>
              <a:spcBef>
                <a:spcPts val="888"/>
              </a:spcBef>
              <a:buClrTx/>
              <a:buSzTx/>
              <a:buFontTx/>
              <a:buChar char="•"/>
            </a:pPr>
            <a:r>
              <a:rPr lang="zh-TW" altLang="zh-TW" sz="1500">
                <a:latin typeface="微軟正黑體" panose="020B0604030504040204" pitchFamily="34" charset="-120"/>
                <a:ea typeface="微軟正黑體" panose="020B0604030504040204" pitchFamily="34" charset="-120"/>
              </a:rPr>
              <a:t>甄審、甄試網路線上報</a:t>
            </a:r>
          </a:p>
          <a:p>
            <a:pPr>
              <a:spcBef>
                <a:spcPts val="538"/>
              </a:spcBef>
              <a:buClrTx/>
              <a:buSzTx/>
              <a:buFontTx/>
              <a:buNone/>
            </a:pPr>
            <a:r>
              <a:rPr lang="zh-TW" altLang="zh-TW" sz="1500">
                <a:latin typeface="微軟正黑體" panose="020B0604030504040204" pitchFamily="34" charset="-120"/>
                <a:ea typeface="微軟正黑體" panose="020B0604030504040204" pitchFamily="34" charset="-120"/>
              </a:rPr>
              <a:t>名：</a:t>
            </a:r>
          </a:p>
          <a:p>
            <a:pPr>
              <a:spcBef>
                <a:spcPts val="538"/>
              </a:spcBef>
              <a:buClrTx/>
              <a:buSzTx/>
              <a:buFontTx/>
              <a:buNone/>
            </a:pPr>
            <a:r>
              <a:rPr lang="zh-TW" altLang="zh-TW" sz="1500">
                <a:latin typeface="微軟正黑體" panose="020B0604030504040204" pitchFamily="34" charset="-120"/>
                <a:ea typeface="微軟正黑體" panose="020B0604030504040204" pitchFamily="34" charset="-120"/>
              </a:rPr>
              <a:t>預定114年4月~5月初</a:t>
            </a:r>
          </a:p>
          <a:p>
            <a:pPr algn="ctr">
              <a:spcBef>
                <a:spcPts val="925"/>
              </a:spcBef>
              <a:buClrTx/>
              <a:buSzTx/>
              <a:buFontTx/>
              <a:buChar char="•"/>
            </a:pPr>
            <a:r>
              <a:rPr lang="zh-TW" altLang="zh-TW" sz="1500">
                <a:latin typeface="微軟正黑體" panose="020B0604030504040204" pitchFamily="34" charset="-120"/>
                <a:ea typeface="微軟正黑體" panose="020B0604030504040204" pitchFamily="34" charset="-120"/>
              </a:rPr>
              <a:t>甄試術科考試：</a:t>
            </a:r>
          </a:p>
          <a:p>
            <a:pPr algn="ctr">
              <a:spcBef>
                <a:spcPts val="538"/>
              </a:spcBef>
              <a:buClrTx/>
              <a:buSzTx/>
              <a:buFontTx/>
              <a:buNone/>
            </a:pPr>
            <a:r>
              <a:rPr lang="zh-TW" altLang="zh-TW" sz="1500">
                <a:latin typeface="微軟正黑體" panose="020B0604030504040204" pitchFamily="34" charset="-120"/>
                <a:ea typeface="微軟正黑體" panose="020B0604030504040204" pitchFamily="34" charset="-120"/>
              </a:rPr>
              <a:t>114年6月8日</a:t>
            </a:r>
          </a:p>
          <a:p>
            <a:pPr>
              <a:spcBef>
                <a:spcPts val="925"/>
              </a:spcBef>
              <a:buClrTx/>
              <a:buSzTx/>
              <a:buFontTx/>
              <a:buChar char="•"/>
            </a:pPr>
            <a:r>
              <a:rPr lang="zh-TW" altLang="zh-TW" sz="1500">
                <a:latin typeface="微軟正黑體" panose="020B0604030504040204" pitchFamily="34" charset="-120"/>
                <a:ea typeface="微軟正黑體" panose="020B0604030504040204" pitchFamily="34" charset="-120"/>
              </a:rPr>
              <a:t>報到：</a:t>
            </a:r>
          </a:p>
          <a:p>
            <a:pPr>
              <a:spcBef>
                <a:spcPts val="538"/>
              </a:spcBef>
              <a:buClrTx/>
              <a:buSzTx/>
              <a:buFontTx/>
              <a:buNone/>
            </a:pPr>
            <a:r>
              <a:rPr lang="zh-TW" altLang="zh-TW" sz="1500">
                <a:latin typeface="微軟正黑體" panose="020B0604030504040204" pitchFamily="34" charset="-120"/>
                <a:ea typeface="微軟正黑體" panose="020B0604030504040204" pitchFamily="34" charset="-120"/>
              </a:rPr>
              <a:t>114年7月10日</a:t>
            </a:r>
          </a:p>
        </p:txBody>
      </p:sp>
      <p:sp>
        <p:nvSpPr>
          <p:cNvPr id="248840" name="object 8">
            <a:extLst>
              <a:ext uri="{FF2B5EF4-FFF2-40B4-BE49-F238E27FC236}">
                <a16:creationId xmlns:a16="http://schemas.microsoft.com/office/drawing/2014/main" id="{C59810B8-51DF-E3F1-912D-8356B8864D51}"/>
              </a:ext>
            </a:extLst>
          </p:cNvPr>
          <p:cNvSpPr>
            <a:spLocks/>
          </p:cNvSpPr>
          <p:nvPr/>
        </p:nvSpPr>
        <p:spPr bwMode="auto">
          <a:xfrm>
            <a:off x="3527425" y="2028825"/>
            <a:ext cx="2401888" cy="431800"/>
          </a:xfrm>
          <a:custGeom>
            <a:avLst/>
            <a:gdLst>
              <a:gd name="T0" fmla="*/ 0 w 3202940"/>
              <a:gd name="T1" fmla="*/ 313 h 576580"/>
              <a:gd name="T2" fmla="*/ 1801 w 3202940"/>
              <a:gd name="T3" fmla="*/ 313 h 576580"/>
              <a:gd name="T4" fmla="*/ 1801 w 3202940"/>
              <a:gd name="T5" fmla="*/ 0 h 576580"/>
              <a:gd name="T6" fmla="*/ 0 w 3202940"/>
              <a:gd name="T7" fmla="*/ 0 h 576580"/>
              <a:gd name="T8" fmla="*/ 0 w 3202940"/>
              <a:gd name="T9" fmla="*/ 313 h 5765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2940" h="576580">
                <a:moveTo>
                  <a:pt x="0" y="575995"/>
                </a:moveTo>
                <a:lnTo>
                  <a:pt x="3202685" y="575995"/>
                </a:lnTo>
                <a:lnTo>
                  <a:pt x="3202685" y="0"/>
                </a:lnTo>
                <a:lnTo>
                  <a:pt x="0" y="0"/>
                </a:lnTo>
                <a:lnTo>
                  <a:pt x="0" y="575995"/>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9" name="object 9">
            <a:extLst>
              <a:ext uri="{FF2B5EF4-FFF2-40B4-BE49-F238E27FC236}">
                <a16:creationId xmlns:a16="http://schemas.microsoft.com/office/drawing/2014/main" id="{6F6B5CCC-C675-B255-1382-9B71B07ACF15}"/>
              </a:ext>
            </a:extLst>
          </p:cNvPr>
          <p:cNvSpPr txBox="1">
            <a:spLocks noGrp="1"/>
          </p:cNvSpPr>
          <p:nvPr>
            <p:ph type="title"/>
          </p:nvPr>
        </p:nvSpPr>
        <p:spPr>
          <a:xfrm>
            <a:off x="3522663" y="2078038"/>
            <a:ext cx="2411412" cy="333375"/>
          </a:xfrm>
          <a:solidFill>
            <a:srgbClr val="1CACE3"/>
          </a:solidFill>
        </p:spPr>
        <p:txBody>
          <a:bodyPr lIns="0" tIns="100489" rIns="0" bIns="0" rtlCol="0">
            <a:spAutoFit/>
          </a:bodyPr>
          <a:lstStyle/>
          <a:p>
            <a:pPr marL="538163">
              <a:spcBef>
                <a:spcPts val="791"/>
              </a:spcBef>
              <a:defRPr/>
            </a:pPr>
            <a:r>
              <a:rPr sz="1500" spc="-8" dirty="0">
                <a:solidFill>
                  <a:srgbClr val="FFFFFF"/>
                </a:solidFill>
              </a:rPr>
              <a:t>招生種類及名額</a:t>
            </a:r>
            <a:endParaRPr sz="1500"/>
          </a:p>
        </p:txBody>
      </p:sp>
      <p:sp>
        <p:nvSpPr>
          <p:cNvPr id="248842" name="object 10">
            <a:extLst>
              <a:ext uri="{FF2B5EF4-FFF2-40B4-BE49-F238E27FC236}">
                <a16:creationId xmlns:a16="http://schemas.microsoft.com/office/drawing/2014/main" id="{17F1DACF-76ED-BF60-63D2-50661E74853D}"/>
              </a:ext>
            </a:extLst>
          </p:cNvPr>
          <p:cNvSpPr txBox="1">
            <a:spLocks noChangeArrowheads="1"/>
          </p:cNvSpPr>
          <p:nvPr/>
        </p:nvSpPr>
        <p:spPr bwMode="auto">
          <a:xfrm>
            <a:off x="3522663" y="2465388"/>
            <a:ext cx="2411412" cy="1236662"/>
          </a:xfrm>
          <a:prstGeom prst="rect">
            <a:avLst/>
          </a:prstGeom>
          <a:solidFill>
            <a:srgbClr val="CCE2F5">
              <a:alpha val="90195"/>
            </a:srgbClr>
          </a:solidFill>
          <a:ln w="3175">
            <a:solidFill>
              <a:srgbClr val="CCE2F5"/>
            </a:solidFill>
            <a:miter lim="800000"/>
            <a:headEnd/>
            <a:tailEnd/>
          </a:ln>
        </p:spPr>
        <p:txBody>
          <a:bodyPr lIns="0" tIns="35243" rIns="0" bIns="0">
            <a:spAutoFit/>
          </a:bodyPr>
          <a:lstStyle>
            <a:lvl1pPr marL="255588" indent="-171450">
              <a:spcBef>
                <a:spcPct val="20000"/>
              </a:spcBef>
              <a:buClr>
                <a:schemeClr val="accent1"/>
              </a:buClr>
              <a:buSzPct val="50000"/>
              <a:buFont typeface="Wingdings 2" panose="05020102010507070707" pitchFamily="18" charset="2"/>
              <a:buChar char=""/>
              <a:tabLst>
                <a:tab pos="25558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5558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5558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275"/>
              </a:spcBef>
              <a:buClrTx/>
              <a:buSzTx/>
              <a:buFontTx/>
              <a:buChar char="•"/>
            </a:pPr>
            <a:r>
              <a:rPr lang="zh-TW" altLang="zh-TW" sz="1500">
                <a:latin typeface="微軟正黑體" panose="020B0604030504040204" pitchFamily="34" charset="-120"/>
                <a:ea typeface="微軟正黑體" panose="020B0604030504040204" pitchFamily="34" charset="-120"/>
              </a:rPr>
              <a:t>招生名額不限體育班級。各校招生名額會已公布 於教育部體育署網站電子公告欄。</a:t>
            </a:r>
          </a:p>
        </p:txBody>
      </p:sp>
      <p:sp>
        <p:nvSpPr>
          <p:cNvPr id="248843" name="object 11">
            <a:extLst>
              <a:ext uri="{FF2B5EF4-FFF2-40B4-BE49-F238E27FC236}">
                <a16:creationId xmlns:a16="http://schemas.microsoft.com/office/drawing/2014/main" id="{63364A9B-20DD-2A64-B5F2-01F929FC81A5}"/>
              </a:ext>
            </a:extLst>
          </p:cNvPr>
          <p:cNvSpPr>
            <a:spLocks/>
          </p:cNvSpPr>
          <p:nvPr/>
        </p:nvSpPr>
        <p:spPr bwMode="auto">
          <a:xfrm>
            <a:off x="6265863" y="2028825"/>
            <a:ext cx="2401887" cy="431800"/>
          </a:xfrm>
          <a:custGeom>
            <a:avLst/>
            <a:gdLst>
              <a:gd name="T0" fmla="*/ 0 w 3202940"/>
              <a:gd name="T1" fmla="*/ 313 h 576580"/>
              <a:gd name="T2" fmla="*/ 1801 w 3202940"/>
              <a:gd name="T3" fmla="*/ 313 h 576580"/>
              <a:gd name="T4" fmla="*/ 1801 w 3202940"/>
              <a:gd name="T5" fmla="*/ 0 h 576580"/>
              <a:gd name="T6" fmla="*/ 0 w 3202940"/>
              <a:gd name="T7" fmla="*/ 0 h 576580"/>
              <a:gd name="T8" fmla="*/ 0 w 3202940"/>
              <a:gd name="T9" fmla="*/ 313 h 5765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02940" h="576580">
                <a:moveTo>
                  <a:pt x="0" y="575995"/>
                </a:moveTo>
                <a:lnTo>
                  <a:pt x="3202685" y="575995"/>
                </a:lnTo>
                <a:lnTo>
                  <a:pt x="3202685" y="0"/>
                </a:lnTo>
                <a:lnTo>
                  <a:pt x="0" y="0"/>
                </a:lnTo>
                <a:lnTo>
                  <a:pt x="0" y="575995"/>
                </a:lnTo>
                <a:close/>
              </a:path>
            </a:pathLst>
          </a:custGeom>
          <a:noFill/>
          <a:ln w="1270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48844" name="object 12">
            <a:extLst>
              <a:ext uri="{FF2B5EF4-FFF2-40B4-BE49-F238E27FC236}">
                <a16:creationId xmlns:a16="http://schemas.microsoft.com/office/drawing/2014/main" id="{D8B923BE-C6EF-26BB-D3ED-9BD94975A4B7}"/>
              </a:ext>
            </a:extLst>
          </p:cNvPr>
          <p:cNvSpPr txBox="1">
            <a:spLocks noChangeArrowheads="1"/>
          </p:cNvSpPr>
          <p:nvPr/>
        </p:nvSpPr>
        <p:spPr bwMode="auto">
          <a:xfrm>
            <a:off x="6261100" y="2024063"/>
            <a:ext cx="2411413" cy="331787"/>
          </a:xfrm>
          <a:prstGeom prst="rect">
            <a:avLst/>
          </a:prstGeom>
          <a:solidFill>
            <a:srgbClr val="1CAC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100489"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788"/>
              </a:spcBef>
              <a:buClrTx/>
              <a:buSzTx/>
              <a:buFontTx/>
              <a:buNone/>
            </a:pPr>
            <a:r>
              <a:rPr lang="zh-TW" altLang="zh-TW" sz="1500" b="1">
                <a:solidFill>
                  <a:srgbClr val="FFFFFF"/>
                </a:solidFill>
                <a:latin typeface="微軟正黑體" panose="020B0604030504040204" pitchFamily="34" charset="-120"/>
                <a:ea typeface="微軟正黑體" panose="020B0604030504040204" pitchFamily="34" charset="-120"/>
              </a:rPr>
              <a:t>範圍招生</a:t>
            </a:r>
            <a:endParaRPr lang="zh-TW" altLang="zh-TW" sz="1500">
              <a:latin typeface="微軟正黑體" panose="020B0604030504040204" pitchFamily="34" charset="-120"/>
              <a:ea typeface="微軟正黑體" panose="020B0604030504040204" pitchFamily="34" charset="-120"/>
            </a:endParaRPr>
          </a:p>
        </p:txBody>
      </p:sp>
      <p:sp>
        <p:nvSpPr>
          <p:cNvPr id="248845" name="object 13">
            <a:extLst>
              <a:ext uri="{FF2B5EF4-FFF2-40B4-BE49-F238E27FC236}">
                <a16:creationId xmlns:a16="http://schemas.microsoft.com/office/drawing/2014/main" id="{9BD5EB8B-04D9-F339-A460-03277419E1B9}"/>
              </a:ext>
            </a:extLst>
          </p:cNvPr>
          <p:cNvSpPr txBox="1">
            <a:spLocks noChangeArrowheads="1"/>
          </p:cNvSpPr>
          <p:nvPr/>
        </p:nvSpPr>
        <p:spPr bwMode="auto">
          <a:xfrm>
            <a:off x="6261100" y="2465388"/>
            <a:ext cx="2411413" cy="630237"/>
          </a:xfrm>
          <a:prstGeom prst="rect">
            <a:avLst/>
          </a:prstGeom>
          <a:solidFill>
            <a:srgbClr val="CCE2F5">
              <a:alpha val="90195"/>
            </a:srgbClr>
          </a:solidFill>
          <a:ln w="3175">
            <a:solidFill>
              <a:srgbClr val="CCE2F5"/>
            </a:solidFill>
            <a:miter lim="800000"/>
            <a:headEnd/>
            <a:tailEnd/>
          </a:ln>
        </p:spPr>
        <p:txBody>
          <a:bodyPr lIns="0" tIns="103346" rIns="0" bIns="0">
            <a:spAutoFit/>
          </a:bodyPr>
          <a:lstStyle>
            <a:lvl1pPr marL="255588" indent="-169863">
              <a:spcBef>
                <a:spcPct val="20000"/>
              </a:spcBef>
              <a:buClr>
                <a:schemeClr val="accent1"/>
              </a:buClr>
              <a:buSzPct val="50000"/>
              <a:buFont typeface="Wingdings 2" panose="05020102010507070707" pitchFamily="18" charset="2"/>
              <a:buChar char=""/>
              <a:tabLst>
                <a:tab pos="25558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5558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5558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55588" algn="l"/>
              </a:tabLst>
              <a:defRPr sz="2000">
                <a:solidFill>
                  <a:schemeClr val="tx1"/>
                </a:solidFill>
                <a:latin typeface="Cambria" panose="02040503050406030204" pitchFamily="18" charset="0"/>
                <a:ea typeface="新細明體" panose="02020500000000000000" pitchFamily="18" charset="-120"/>
              </a:defRPr>
            </a:lvl9pPr>
          </a:lstStyle>
          <a:p>
            <a:pPr>
              <a:spcBef>
                <a:spcPts val="813"/>
              </a:spcBef>
              <a:buClrTx/>
              <a:buSzTx/>
              <a:buFontTx/>
              <a:buChar char="•"/>
            </a:pPr>
            <a:r>
              <a:rPr lang="zh-TW" altLang="zh-TW" sz="1500">
                <a:latin typeface="微軟正黑體" panose="020B0604030504040204" pitchFamily="34" charset="-120"/>
                <a:ea typeface="微軟正黑體" panose="020B0604030504040204" pitchFamily="34" charset="-120"/>
              </a:rPr>
              <a:t>不受就學區限制，學生</a:t>
            </a:r>
          </a:p>
          <a:p>
            <a:pPr>
              <a:spcBef>
                <a:spcPts val="538"/>
              </a:spcBef>
              <a:buClrTx/>
              <a:buSzTx/>
              <a:buFontTx/>
              <a:buNone/>
            </a:pPr>
            <a:r>
              <a:rPr lang="zh-TW" altLang="zh-TW" sz="1500">
                <a:latin typeface="微軟正黑體" panose="020B0604030504040204" pitchFamily="34" charset="-120"/>
                <a:ea typeface="微軟正黑體" panose="020B0604030504040204" pitchFamily="34" charset="-120"/>
              </a:rPr>
              <a:t>得跨區報考。</a:t>
            </a:r>
          </a:p>
        </p:txBody>
      </p:sp>
      <p:pic>
        <p:nvPicPr>
          <p:cNvPr id="248846" name="object 14">
            <a:extLst>
              <a:ext uri="{FF2B5EF4-FFF2-40B4-BE49-F238E27FC236}">
                <a16:creationId xmlns:a16="http://schemas.microsoft.com/office/drawing/2014/main" id="{4E60F0B2-2B6E-4FFF-7904-7007A691EA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363" y="5081588"/>
            <a:ext cx="590550" cy="55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8847" name="object 15">
            <a:extLst>
              <a:ext uri="{FF2B5EF4-FFF2-40B4-BE49-F238E27FC236}">
                <a16:creationId xmlns:a16="http://schemas.microsoft.com/office/drawing/2014/main" id="{270E9729-9902-D896-9056-91F7975AC51F}"/>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D186458E-4575-4852-A8B5-C23ED6AEB11F}" type="slidenum">
              <a:rPr lang="zh-TW" altLang="zh-TW" sz="1200">
                <a:solidFill>
                  <a:srgbClr val="898989"/>
                </a:solidFill>
              </a:rPr>
              <a:pPr>
                <a:spcBef>
                  <a:spcPts val="13"/>
                </a:spcBef>
                <a:buClrTx/>
                <a:buSzTx/>
                <a:buFontTx/>
                <a:buNone/>
              </a:pPr>
              <a:t>218</a:t>
            </a:fld>
            <a:endParaRPr lang="zh-TW" altLang="zh-TW" sz="1200">
              <a:solidFill>
                <a:srgbClr val="898989"/>
              </a:solidFill>
            </a:endParaRP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858" name="object 2">
            <a:extLst>
              <a:ext uri="{FF2B5EF4-FFF2-40B4-BE49-F238E27FC236}">
                <a16:creationId xmlns:a16="http://schemas.microsoft.com/office/drawing/2014/main" id="{648C8B1B-0563-F1E7-E66E-F0CD583ECB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1165225"/>
            <a:ext cx="7043738" cy="37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9859" name="object 3">
            <a:extLst>
              <a:ext uri="{FF2B5EF4-FFF2-40B4-BE49-F238E27FC236}">
                <a16:creationId xmlns:a16="http://schemas.microsoft.com/office/drawing/2014/main" id="{CA0555A8-B475-4440-2237-9A77F7BC6C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7250" y="1768475"/>
            <a:ext cx="7343775" cy="3624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0" name="object 4">
            <a:extLst>
              <a:ext uri="{FF2B5EF4-FFF2-40B4-BE49-F238E27FC236}">
                <a16:creationId xmlns:a16="http://schemas.microsoft.com/office/drawing/2014/main" id="{F2EFD4C4-DF4A-0AFE-F17C-0A69B9714023}"/>
              </a:ext>
            </a:extLst>
          </p:cNvPr>
          <p:cNvSpPr txBox="1">
            <a:spLocks noChangeArrowheads="1"/>
          </p:cNvSpPr>
          <p:nvPr/>
        </p:nvSpPr>
        <p:spPr bwMode="auto">
          <a:xfrm>
            <a:off x="4743450" y="5392738"/>
            <a:ext cx="3540125" cy="306387"/>
          </a:xfrm>
          <a:prstGeom prst="rect">
            <a:avLst/>
          </a:prstGeom>
          <a:noFill/>
          <a:ln w="57150">
            <a:solidFill>
              <a:srgbClr val="1CACE3"/>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b="1">
                <a:latin typeface="微軟正黑體" panose="020B0604030504040204" pitchFamily="34" charset="-120"/>
                <a:ea typeface="微軟正黑體" panose="020B0604030504040204" pitchFamily="34" charset="-120"/>
              </a:rPr>
              <a:t>網址：https://lulu.ntus.edu.tw/</a:t>
            </a:r>
            <a:endParaRPr lang="zh-TW" altLang="zh-TW" sz="1800">
              <a:latin typeface="微軟正黑體" panose="020B0604030504040204" pitchFamily="34" charset="-120"/>
              <a:ea typeface="微軟正黑體" panose="020B0604030504040204" pitchFamily="34" charset="-120"/>
            </a:endParaRPr>
          </a:p>
        </p:txBody>
      </p:sp>
      <p:sp>
        <p:nvSpPr>
          <p:cNvPr id="249861" name="object 5">
            <a:extLst>
              <a:ext uri="{FF2B5EF4-FFF2-40B4-BE49-F238E27FC236}">
                <a16:creationId xmlns:a16="http://schemas.microsoft.com/office/drawing/2014/main" id="{BAEA73C9-7692-E62E-4E7E-D7EAF9B9ACD0}"/>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6613961A-7CCA-4163-9392-76791B68EC2B}" type="slidenum">
              <a:rPr lang="zh-TW" altLang="zh-TW" sz="1000">
                <a:solidFill>
                  <a:schemeClr val="bg1"/>
                </a:solidFill>
                <a:latin typeface="Trebuchet MS" panose="020B0603020202020204" pitchFamily="34" charset="0"/>
              </a:rPr>
              <a:pPr>
                <a:spcBef>
                  <a:spcPts val="13"/>
                </a:spcBef>
                <a:buClrTx/>
                <a:buSzTx/>
                <a:buFontTx/>
                <a:buNone/>
              </a:pPr>
              <a:t>219</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標題 1">
            <a:extLst>
              <a:ext uri="{FF2B5EF4-FFF2-40B4-BE49-F238E27FC236}">
                <a16:creationId xmlns:a16="http://schemas.microsoft.com/office/drawing/2014/main" id="{FA6C802E-262A-D401-B7A8-2590797B6FB8}"/>
              </a:ext>
            </a:extLst>
          </p:cNvPr>
          <p:cNvSpPr>
            <a:spLocks noGrp="1"/>
          </p:cNvSpPr>
          <p:nvPr>
            <p:ph type="title"/>
          </p:nvPr>
        </p:nvSpPr>
        <p:spPr/>
        <p:txBody>
          <a:bodyPr/>
          <a:lstStyle/>
          <a:p>
            <a:r>
              <a:rPr lang="zh-TW" altLang="en-US"/>
              <a:t>志願技巧</a:t>
            </a:r>
            <a:r>
              <a:rPr lang="en-US" altLang="zh-TW"/>
              <a:t>-2</a:t>
            </a:r>
            <a:endParaRPr lang="zh-TW" altLang="en-US"/>
          </a:p>
        </p:txBody>
      </p:sp>
      <p:graphicFrame>
        <p:nvGraphicFramePr>
          <p:cNvPr id="4" name="表格版面配置區 3">
            <a:extLst>
              <a:ext uri="{FF2B5EF4-FFF2-40B4-BE49-F238E27FC236}">
                <a16:creationId xmlns:a16="http://schemas.microsoft.com/office/drawing/2014/main" id="{82DACA16-2BA1-64B1-5EC9-80A954B61F5E}"/>
              </a:ext>
            </a:extLst>
          </p:cNvPr>
          <p:cNvGraphicFramePr>
            <a:graphicFrameLocks noGrp="1"/>
          </p:cNvGraphicFramePr>
          <p:nvPr>
            <p:ph type="tbl" idx="1"/>
          </p:nvPr>
        </p:nvGraphicFramePr>
        <p:xfrm>
          <a:off x="1203325" y="1293813"/>
          <a:ext cx="6753225" cy="4646612"/>
        </p:xfrm>
        <a:graphic>
          <a:graphicData uri="http://schemas.openxmlformats.org/drawingml/2006/table">
            <a:tbl>
              <a:tblPr firstRow="1" bandRow="1">
                <a:tableStyleId>{5C22544A-7EE6-4342-B048-85BDC9FD1C3A}</a:tableStyleId>
              </a:tblPr>
              <a:tblGrid>
                <a:gridCol w="632388">
                  <a:extLst>
                    <a:ext uri="{9D8B030D-6E8A-4147-A177-3AD203B41FA5}">
                      <a16:colId xmlns:a16="http://schemas.microsoft.com/office/drawing/2014/main" val="20000"/>
                    </a:ext>
                  </a:extLst>
                </a:gridCol>
                <a:gridCol w="3240443">
                  <a:extLst>
                    <a:ext uri="{9D8B030D-6E8A-4147-A177-3AD203B41FA5}">
                      <a16:colId xmlns:a16="http://schemas.microsoft.com/office/drawing/2014/main" val="20001"/>
                    </a:ext>
                  </a:extLst>
                </a:gridCol>
                <a:gridCol w="1368187">
                  <a:extLst>
                    <a:ext uri="{9D8B030D-6E8A-4147-A177-3AD203B41FA5}">
                      <a16:colId xmlns:a16="http://schemas.microsoft.com/office/drawing/2014/main" val="20002"/>
                    </a:ext>
                  </a:extLst>
                </a:gridCol>
                <a:gridCol w="1512207">
                  <a:extLst>
                    <a:ext uri="{9D8B030D-6E8A-4147-A177-3AD203B41FA5}">
                      <a16:colId xmlns:a16="http://schemas.microsoft.com/office/drawing/2014/main" val="20003"/>
                    </a:ext>
                  </a:extLst>
                </a:gridCol>
              </a:tblGrid>
              <a:tr h="365758">
                <a:tc>
                  <a:txBody>
                    <a:bodyPr/>
                    <a:lstStyle/>
                    <a:p>
                      <a:pPr algn="ctr"/>
                      <a:r>
                        <a:rPr lang="zh-TW" altLang="en-US" sz="1400" dirty="0"/>
                        <a:t>順序</a:t>
                      </a:r>
                    </a:p>
                  </a:txBody>
                  <a:tcPr marL="91451" marR="91451" marT="45719" marB="45719"/>
                </a:tc>
                <a:tc>
                  <a:txBody>
                    <a:bodyPr/>
                    <a:lstStyle/>
                    <a:p>
                      <a:pPr algn="ctr"/>
                      <a:r>
                        <a:rPr lang="zh-TW" altLang="en-US" sz="1800" dirty="0"/>
                        <a:t>學校</a:t>
                      </a:r>
                    </a:p>
                  </a:txBody>
                  <a:tcPr marL="91451" marR="91451" marT="45719" marB="45719"/>
                </a:tc>
                <a:tc>
                  <a:txBody>
                    <a:bodyPr/>
                    <a:lstStyle/>
                    <a:p>
                      <a:pPr algn="ctr"/>
                      <a:r>
                        <a:rPr lang="zh-TW" altLang="en-US" sz="1800" dirty="0"/>
                        <a:t>志願序</a:t>
                      </a:r>
                    </a:p>
                  </a:txBody>
                  <a:tcPr marL="91451" marR="91451" marT="45719" marB="45719"/>
                </a:tc>
                <a:tc>
                  <a:txBody>
                    <a:bodyPr/>
                    <a:lstStyle/>
                    <a:p>
                      <a:pPr algn="ctr"/>
                      <a:r>
                        <a:rPr lang="zh-TW" altLang="en-US" sz="1800" dirty="0"/>
                        <a:t>志願分數</a:t>
                      </a:r>
                    </a:p>
                  </a:txBody>
                  <a:tcPr marL="91451" marR="91451" marT="45719" marB="45719"/>
                </a:tc>
                <a:extLst>
                  <a:ext uri="{0D108BD9-81ED-4DB2-BD59-A6C34878D82A}">
                    <a16:rowId xmlns:a16="http://schemas.microsoft.com/office/drawing/2014/main" val="10000"/>
                  </a:ext>
                </a:extLst>
              </a:tr>
              <a:tr h="428085">
                <a:tc>
                  <a:txBody>
                    <a:bodyPr/>
                    <a:lstStyle/>
                    <a:p>
                      <a:pPr algn="ctr"/>
                      <a:r>
                        <a:rPr lang="en-US" altLang="zh-TW" sz="1800" dirty="0"/>
                        <a:t>1</a:t>
                      </a:r>
                      <a:endParaRPr lang="zh-TW" altLang="en-US" sz="1800" dirty="0"/>
                    </a:p>
                  </a:txBody>
                  <a:tcPr marL="91451" marR="91451" marT="45719" marB="45719"/>
                </a:tc>
                <a:tc>
                  <a:txBody>
                    <a:bodyPr/>
                    <a:lstStyle/>
                    <a:p>
                      <a:pPr algn="ctr"/>
                      <a:r>
                        <a:rPr lang="zh-TW" altLang="en-US" sz="1800" dirty="0"/>
                        <a:t>建國中學</a:t>
                      </a:r>
                      <a:endParaRPr lang="en-US" altLang="zh-TW" sz="1800" dirty="0"/>
                    </a:p>
                  </a:txBody>
                  <a:tcPr marL="91451" marR="91451" marT="45719" marB="45719"/>
                </a:tc>
                <a:tc>
                  <a:txBody>
                    <a:bodyPr/>
                    <a:lstStyle/>
                    <a:p>
                      <a:pPr algn="ctr"/>
                      <a:r>
                        <a:rPr lang="en-US" altLang="zh-TW" sz="1800" dirty="0"/>
                        <a:t>1</a:t>
                      </a:r>
                      <a:endParaRPr lang="zh-TW" altLang="en-US" sz="1800" dirty="0"/>
                    </a:p>
                  </a:txBody>
                  <a:tcPr marL="91451" marR="91451" marT="45719" marB="45719"/>
                </a:tc>
                <a:tc>
                  <a:txBody>
                    <a:bodyPr/>
                    <a:lstStyle/>
                    <a:p>
                      <a:pPr algn="ctr"/>
                      <a:r>
                        <a:rPr lang="en-US" altLang="zh-TW" sz="1800" dirty="0"/>
                        <a:t>36</a:t>
                      </a:r>
                      <a:endParaRPr lang="zh-TW" altLang="en-US" sz="1800" dirty="0"/>
                    </a:p>
                  </a:txBody>
                  <a:tcPr marL="91451" marR="91451" marT="45719" marB="45719"/>
                </a:tc>
                <a:extLst>
                  <a:ext uri="{0D108BD9-81ED-4DB2-BD59-A6C34878D82A}">
                    <a16:rowId xmlns:a16="http://schemas.microsoft.com/office/drawing/2014/main" val="10001"/>
                  </a:ext>
                </a:extLst>
              </a:tr>
              <a:tr h="428085">
                <a:tc>
                  <a:txBody>
                    <a:bodyPr/>
                    <a:lstStyle/>
                    <a:p>
                      <a:pPr algn="ctr"/>
                      <a:r>
                        <a:rPr lang="en-US" altLang="zh-TW" sz="1800" dirty="0"/>
                        <a:t>2</a:t>
                      </a:r>
                      <a:endParaRPr lang="zh-TW" altLang="en-US" sz="1800" dirty="0"/>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t>師大附中</a:t>
                      </a:r>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2</a:t>
                      </a:r>
                      <a:endParaRPr lang="zh-TW" altLang="en-US" sz="1800" dirty="0"/>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36</a:t>
                      </a:r>
                      <a:endParaRPr lang="zh-TW" altLang="en-US" sz="1800" dirty="0"/>
                    </a:p>
                  </a:txBody>
                  <a:tcPr marL="91451" marR="91451" marT="45719" marB="45719"/>
                </a:tc>
                <a:extLst>
                  <a:ext uri="{0D108BD9-81ED-4DB2-BD59-A6C34878D82A}">
                    <a16:rowId xmlns:a16="http://schemas.microsoft.com/office/drawing/2014/main" val="10002"/>
                  </a:ext>
                </a:extLst>
              </a:tr>
              <a:tr h="428085">
                <a:tc>
                  <a:txBody>
                    <a:bodyPr/>
                    <a:lstStyle/>
                    <a:p>
                      <a:pPr algn="ctr"/>
                      <a:r>
                        <a:rPr lang="en-US" altLang="zh-TW" sz="1800" dirty="0"/>
                        <a:t>3</a:t>
                      </a:r>
                      <a:endParaRPr lang="zh-TW" altLang="en-US" sz="1800" dirty="0"/>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t>成功高中</a:t>
                      </a:r>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3</a:t>
                      </a:r>
                      <a:endParaRPr lang="zh-TW" altLang="en-US" sz="1800" dirty="0"/>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36</a:t>
                      </a:r>
                      <a:endParaRPr lang="zh-TW" altLang="en-US" sz="1800" dirty="0"/>
                    </a:p>
                  </a:txBody>
                  <a:tcPr marL="91451" marR="91451" marT="45719" marB="45719"/>
                </a:tc>
                <a:extLst>
                  <a:ext uri="{0D108BD9-81ED-4DB2-BD59-A6C34878D82A}">
                    <a16:rowId xmlns:a16="http://schemas.microsoft.com/office/drawing/2014/main" val="10003"/>
                  </a:ext>
                </a:extLst>
              </a:tr>
              <a:tr h="428085">
                <a:tc>
                  <a:txBody>
                    <a:bodyPr/>
                    <a:lstStyle/>
                    <a:p>
                      <a:pPr algn="ctr"/>
                      <a:r>
                        <a:rPr lang="en-US" altLang="zh-TW" sz="1800" dirty="0"/>
                        <a:t>4</a:t>
                      </a:r>
                      <a:endParaRPr lang="zh-TW" altLang="en-US" sz="1800" dirty="0"/>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b="1" dirty="0">
                          <a:solidFill>
                            <a:srgbClr val="FF0000"/>
                          </a:solidFill>
                        </a:rPr>
                        <a:t>華興中學</a:t>
                      </a:r>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4</a:t>
                      </a:r>
                      <a:endParaRPr lang="zh-TW" altLang="en-US" sz="1800" dirty="0"/>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36</a:t>
                      </a:r>
                      <a:endParaRPr lang="zh-TW" altLang="en-US" sz="1800" dirty="0"/>
                    </a:p>
                  </a:txBody>
                  <a:tcPr marL="91451" marR="91451" marT="45719" marB="45719"/>
                </a:tc>
                <a:extLst>
                  <a:ext uri="{0D108BD9-81ED-4DB2-BD59-A6C34878D82A}">
                    <a16:rowId xmlns:a16="http://schemas.microsoft.com/office/drawing/2014/main" val="10004"/>
                  </a:ext>
                </a:extLst>
              </a:tr>
              <a:tr h="428085">
                <a:tc>
                  <a:txBody>
                    <a:bodyPr/>
                    <a:lstStyle/>
                    <a:p>
                      <a:pPr algn="ctr"/>
                      <a:r>
                        <a:rPr lang="en-US" altLang="zh-TW" sz="1800" dirty="0"/>
                        <a:t>5</a:t>
                      </a:r>
                      <a:endParaRPr lang="zh-TW" altLang="en-US" sz="1800" dirty="0"/>
                    </a:p>
                  </a:txBody>
                  <a:tcPr marL="91451" marR="91451" marT="45719" marB="45719"/>
                </a:tc>
                <a:tc>
                  <a:txBody>
                    <a:bodyPr/>
                    <a:lstStyle/>
                    <a:p>
                      <a:pPr algn="ctr"/>
                      <a:r>
                        <a:rPr lang="zh-TW" altLang="en-US" sz="1800" dirty="0"/>
                        <a:t>大安高工電機科</a:t>
                      </a:r>
                    </a:p>
                  </a:txBody>
                  <a:tcPr marL="91451" marR="91451" marT="45719" marB="45719"/>
                </a:tc>
                <a:tc>
                  <a:txBody>
                    <a:bodyPr/>
                    <a:lstStyle/>
                    <a:p>
                      <a:pPr algn="ctr"/>
                      <a:r>
                        <a:rPr lang="en-US" altLang="zh-TW" sz="1800" dirty="0"/>
                        <a:t>5</a:t>
                      </a:r>
                      <a:endParaRPr lang="zh-TW" altLang="en-US" sz="1800" dirty="0"/>
                    </a:p>
                  </a:txBody>
                  <a:tcPr marL="91451" marR="91451" marT="45719" marB="4571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t>36</a:t>
                      </a:r>
                      <a:endParaRPr lang="zh-TW" altLang="en-US" sz="1800" dirty="0"/>
                    </a:p>
                  </a:txBody>
                  <a:tcPr marL="91451" marR="91451" marT="45719" marB="45719"/>
                </a:tc>
                <a:extLst>
                  <a:ext uri="{0D108BD9-81ED-4DB2-BD59-A6C34878D82A}">
                    <a16:rowId xmlns:a16="http://schemas.microsoft.com/office/drawing/2014/main" val="10005"/>
                  </a:ext>
                </a:extLst>
              </a:tr>
              <a:tr h="428085">
                <a:tc>
                  <a:txBody>
                    <a:bodyPr/>
                    <a:lstStyle/>
                    <a:p>
                      <a:pPr algn="ctr"/>
                      <a:r>
                        <a:rPr lang="en-US" altLang="zh-TW" sz="1800" dirty="0"/>
                        <a:t>6</a:t>
                      </a:r>
                      <a:endParaRPr lang="zh-TW" altLang="en-US" sz="1800" dirty="0"/>
                    </a:p>
                  </a:txBody>
                  <a:tcPr marL="91451" marR="91451" marT="45719" marB="4571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TW" altLang="en-US" sz="1800" dirty="0"/>
                        <a:t>大安高工電子科</a:t>
                      </a:r>
                    </a:p>
                  </a:txBody>
                  <a:tcPr marL="91451" marR="91451" marT="45719" marB="45719"/>
                </a:tc>
                <a:tc>
                  <a:txBody>
                    <a:bodyPr/>
                    <a:lstStyle/>
                    <a:p>
                      <a:pPr algn="ctr"/>
                      <a:r>
                        <a:rPr lang="en-US" altLang="zh-TW" sz="1800" dirty="0"/>
                        <a:t>5</a:t>
                      </a:r>
                      <a:endParaRPr lang="zh-TW" altLang="en-US" sz="1800" dirty="0"/>
                    </a:p>
                  </a:txBody>
                  <a:tcPr marL="91451" marR="91451" marT="45719" marB="45719"/>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TW" sz="1800" dirty="0"/>
                        <a:t>36</a:t>
                      </a:r>
                      <a:endParaRPr lang="zh-TW" altLang="en-US" sz="1800" dirty="0"/>
                    </a:p>
                  </a:txBody>
                  <a:tcPr marL="91451" marR="91451" marT="45719" marB="45719"/>
                </a:tc>
                <a:extLst>
                  <a:ext uri="{0D108BD9-81ED-4DB2-BD59-A6C34878D82A}">
                    <a16:rowId xmlns:a16="http://schemas.microsoft.com/office/drawing/2014/main" val="10006"/>
                  </a:ext>
                </a:extLst>
              </a:tr>
              <a:tr h="428085">
                <a:tc>
                  <a:txBody>
                    <a:bodyPr/>
                    <a:lstStyle/>
                    <a:p>
                      <a:pPr algn="ctr"/>
                      <a:r>
                        <a:rPr lang="en-US" altLang="zh-TW" sz="1800" dirty="0"/>
                        <a:t>7</a:t>
                      </a:r>
                      <a:endParaRPr lang="zh-TW" altLang="en-US" sz="1800" dirty="0"/>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t>大安高工資訊科</a:t>
                      </a:r>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5</a:t>
                      </a:r>
                      <a:endParaRPr lang="zh-TW" altLang="en-US" sz="1800" dirty="0"/>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36</a:t>
                      </a:r>
                      <a:endParaRPr lang="zh-TW" altLang="en-US" sz="1800" dirty="0"/>
                    </a:p>
                  </a:txBody>
                  <a:tcPr marL="91451" marR="91451" marT="45719" marB="45719"/>
                </a:tc>
                <a:extLst>
                  <a:ext uri="{0D108BD9-81ED-4DB2-BD59-A6C34878D82A}">
                    <a16:rowId xmlns:a16="http://schemas.microsoft.com/office/drawing/2014/main" val="10007"/>
                  </a:ext>
                </a:extLst>
              </a:tr>
              <a:tr h="428085">
                <a:tc>
                  <a:txBody>
                    <a:bodyPr/>
                    <a:lstStyle/>
                    <a:p>
                      <a:pPr algn="ctr"/>
                      <a:r>
                        <a:rPr lang="en-US" altLang="zh-TW" sz="1800" dirty="0"/>
                        <a:t>8</a:t>
                      </a:r>
                      <a:endParaRPr lang="zh-TW" altLang="en-US" sz="1800" dirty="0"/>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t>士林高商資料處理</a:t>
                      </a:r>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6</a:t>
                      </a:r>
                      <a:endParaRPr lang="zh-TW" altLang="en-US" sz="1800" dirty="0"/>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35</a:t>
                      </a:r>
                      <a:endParaRPr lang="zh-TW" altLang="en-US" sz="1800" dirty="0"/>
                    </a:p>
                  </a:txBody>
                  <a:tcPr marL="91451" marR="91451" marT="45719" marB="45719"/>
                </a:tc>
                <a:extLst>
                  <a:ext uri="{0D108BD9-81ED-4DB2-BD59-A6C34878D82A}">
                    <a16:rowId xmlns:a16="http://schemas.microsoft.com/office/drawing/2014/main" val="10008"/>
                  </a:ext>
                </a:extLst>
              </a:tr>
              <a:tr h="428085">
                <a:tc>
                  <a:txBody>
                    <a:bodyPr/>
                    <a:lstStyle/>
                    <a:p>
                      <a:pPr algn="ctr"/>
                      <a:r>
                        <a:rPr lang="en-US" altLang="zh-TW" sz="1800" dirty="0"/>
                        <a:t>9</a:t>
                      </a:r>
                      <a:endParaRPr lang="zh-TW" altLang="en-US" sz="1800" dirty="0"/>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t>大安高工建築科</a:t>
                      </a:r>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7</a:t>
                      </a:r>
                      <a:endParaRPr lang="zh-TW" altLang="en-US" sz="1800" dirty="0"/>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TW" sz="1800" dirty="0"/>
                        <a:t>35</a:t>
                      </a:r>
                      <a:endParaRPr lang="zh-TW" altLang="en-US" sz="1800" dirty="0"/>
                    </a:p>
                  </a:txBody>
                  <a:tcPr marL="91451" marR="91451" marT="45719" marB="45719"/>
                </a:tc>
                <a:extLst>
                  <a:ext uri="{0D108BD9-81ED-4DB2-BD59-A6C34878D82A}">
                    <a16:rowId xmlns:a16="http://schemas.microsoft.com/office/drawing/2014/main" val="10009"/>
                  </a:ext>
                </a:extLst>
              </a:tr>
              <a:tr h="428085">
                <a:tc>
                  <a:txBody>
                    <a:bodyPr/>
                    <a:lstStyle/>
                    <a:p>
                      <a:pPr algn="ctr"/>
                      <a:r>
                        <a:rPr lang="en-US" altLang="zh-TW" sz="1800" dirty="0"/>
                        <a:t>10</a:t>
                      </a:r>
                      <a:endParaRPr lang="zh-TW" altLang="en-US" sz="1800" dirty="0"/>
                    </a:p>
                  </a:txBody>
                  <a:tcPr marL="91451" marR="91451" marT="45719" marB="45719"/>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zh-TW" altLang="en-US" sz="1800" dirty="0"/>
                        <a:t>大安高工汽車科</a:t>
                      </a:r>
                    </a:p>
                  </a:txBody>
                  <a:tcPr marL="91451" marR="91451" marT="45719" marB="45719"/>
                </a:tc>
                <a:tc>
                  <a:txBody>
                    <a:bodyPr/>
                    <a:lstStyle/>
                    <a:p>
                      <a:pPr algn="ctr"/>
                      <a:r>
                        <a:rPr lang="en-US" altLang="zh-TW" sz="1800" dirty="0"/>
                        <a:t>7</a:t>
                      </a:r>
                      <a:endParaRPr lang="zh-TW" altLang="en-US" sz="1800" dirty="0"/>
                    </a:p>
                  </a:txBody>
                  <a:tcPr marL="91451" marR="91451" marT="45719" marB="45719"/>
                </a:tc>
                <a:tc>
                  <a:txBody>
                    <a:bodyPr/>
                    <a:lstStyle/>
                    <a:p>
                      <a:pPr algn="ctr"/>
                      <a:r>
                        <a:rPr lang="en-US" altLang="zh-TW" sz="1800" dirty="0"/>
                        <a:t>35</a:t>
                      </a:r>
                      <a:endParaRPr lang="zh-TW" altLang="en-US" sz="1800" dirty="0"/>
                    </a:p>
                  </a:txBody>
                  <a:tcPr marL="91451" marR="91451" marT="45719" marB="45719"/>
                </a:tc>
                <a:extLst>
                  <a:ext uri="{0D108BD9-81ED-4DB2-BD59-A6C34878D82A}">
                    <a16:rowId xmlns:a16="http://schemas.microsoft.com/office/drawing/2014/main" val="10010"/>
                  </a:ext>
                </a:extLst>
              </a:tr>
            </a:tbl>
          </a:graphicData>
        </a:graphic>
      </p:graphicFrame>
      <p:graphicFrame>
        <p:nvGraphicFramePr>
          <p:cNvPr id="5" name="表格 4">
            <a:extLst>
              <a:ext uri="{FF2B5EF4-FFF2-40B4-BE49-F238E27FC236}">
                <a16:creationId xmlns:a16="http://schemas.microsoft.com/office/drawing/2014/main" id="{9F19A548-C654-AF8E-0669-017F5B97E9A6}"/>
              </a:ext>
            </a:extLst>
          </p:cNvPr>
          <p:cNvGraphicFramePr>
            <a:graphicFrameLocks noGrp="1"/>
          </p:cNvGraphicFramePr>
          <p:nvPr/>
        </p:nvGraphicFramePr>
        <p:xfrm>
          <a:off x="1203325" y="6021388"/>
          <a:ext cx="7129463" cy="428625"/>
        </p:xfrm>
        <a:graphic>
          <a:graphicData uri="http://schemas.openxmlformats.org/drawingml/2006/table">
            <a:tbl>
              <a:tblPr firstRow="1" bandRow="1">
                <a:tableStyleId>{5C22544A-7EE6-4342-B048-85BDC9FD1C3A}</a:tableStyleId>
              </a:tblPr>
              <a:tblGrid>
                <a:gridCol w="7129463">
                  <a:extLst>
                    <a:ext uri="{9D8B030D-6E8A-4147-A177-3AD203B41FA5}">
                      <a16:colId xmlns:a16="http://schemas.microsoft.com/office/drawing/2014/main" val="20000"/>
                    </a:ext>
                  </a:extLst>
                </a:gridCol>
              </a:tblGrid>
              <a:tr h="428625">
                <a:tc>
                  <a:txBody>
                    <a:bodyPr/>
                    <a:lstStyle/>
                    <a:p>
                      <a:pPr algn="ctr"/>
                      <a:r>
                        <a:rPr lang="zh-TW" altLang="en-US" sz="1800" dirty="0">
                          <a:solidFill>
                            <a:srgbClr val="FFFF00"/>
                          </a:solidFill>
                        </a:rPr>
                        <a:t>志願以校計算，單校各科連續填核算</a:t>
                      </a:r>
                      <a:r>
                        <a:rPr lang="en-US" altLang="zh-TW" sz="1800" dirty="0">
                          <a:solidFill>
                            <a:srgbClr val="FFFF00"/>
                          </a:solidFill>
                        </a:rPr>
                        <a:t>1</a:t>
                      </a:r>
                      <a:r>
                        <a:rPr lang="zh-TW" altLang="en-US" sz="1800" dirty="0">
                          <a:solidFill>
                            <a:srgbClr val="FFFF00"/>
                          </a:solidFill>
                        </a:rPr>
                        <a:t>志願</a:t>
                      </a:r>
                    </a:p>
                  </a:txBody>
                  <a:tcPr marL="91449" marR="91449" marT="45776" marB="45776"/>
                </a:tc>
                <a:extLst>
                  <a:ext uri="{0D108BD9-81ED-4DB2-BD59-A6C34878D82A}">
                    <a16:rowId xmlns:a16="http://schemas.microsoft.com/office/drawing/2014/main" val="10000"/>
                  </a:ext>
                </a:extLst>
              </a:tr>
            </a:tbl>
          </a:graphicData>
        </a:graphic>
      </p:graphicFrame>
    </p:spTree>
  </p:cSld>
  <p:clrMapOvr>
    <a:masterClrMapping/>
  </p:clrMapOvr>
  <p:transition spd="med">
    <p:wipe dir="d"/>
  </p:transition>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0882" name="object 2">
            <a:extLst>
              <a:ext uri="{FF2B5EF4-FFF2-40B4-BE49-F238E27FC236}">
                <a16:creationId xmlns:a16="http://schemas.microsoft.com/office/drawing/2014/main" id="{1D7A7E1A-C9D0-E0C5-B872-C6DC9CCEB2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2601913"/>
            <a:ext cx="8112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0883" name="object 3">
            <a:extLst>
              <a:ext uri="{FF2B5EF4-FFF2-40B4-BE49-F238E27FC236}">
                <a16:creationId xmlns:a16="http://schemas.microsoft.com/office/drawing/2014/main" id="{86A15003-96EA-0CDA-6859-1A78A761FB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0884" name="object 4">
            <a:extLst>
              <a:ext uri="{FF2B5EF4-FFF2-40B4-BE49-F238E27FC236}">
                <a16:creationId xmlns:a16="http://schemas.microsoft.com/office/drawing/2014/main" id="{0BBD3C8D-D8F0-C634-97EC-F61DA7AB7373}"/>
              </a:ext>
            </a:extLst>
          </p:cNvPr>
          <p:cNvSpPr>
            <a:spLocks/>
          </p:cNvSpPr>
          <p:nvPr/>
        </p:nvSpPr>
        <p:spPr bwMode="auto">
          <a:xfrm>
            <a:off x="754063" y="2682875"/>
            <a:ext cx="649287" cy="647700"/>
          </a:xfrm>
          <a:custGeom>
            <a:avLst/>
            <a:gdLst>
              <a:gd name="T0" fmla="*/ 0 w 864869"/>
              <a:gd name="T1" fmla="*/ 235 h 864870"/>
              <a:gd name="T2" fmla="*/ 2 w 864869"/>
              <a:gd name="T3" fmla="*/ 209 h 864870"/>
              <a:gd name="T4" fmla="*/ 6 w 864869"/>
              <a:gd name="T5" fmla="*/ 184 h 864870"/>
              <a:gd name="T6" fmla="*/ 13 w 864869"/>
              <a:gd name="T7" fmla="*/ 160 h 864870"/>
              <a:gd name="T8" fmla="*/ 23 w 864869"/>
              <a:gd name="T9" fmla="*/ 138 h 864870"/>
              <a:gd name="T10" fmla="*/ 34 w 864869"/>
              <a:gd name="T11" fmla="*/ 116 h 864870"/>
              <a:gd name="T12" fmla="*/ 49 w 864869"/>
              <a:gd name="T13" fmla="*/ 96 h 864870"/>
              <a:gd name="T14" fmla="*/ 65 w 864869"/>
              <a:gd name="T15" fmla="*/ 77 h 864870"/>
              <a:gd name="T16" fmla="*/ 83 w 864869"/>
              <a:gd name="T17" fmla="*/ 61 h 864870"/>
              <a:gd name="T18" fmla="*/ 103 w 864869"/>
              <a:gd name="T19" fmla="*/ 46 h 864870"/>
              <a:gd name="T20" fmla="*/ 124 w 864869"/>
              <a:gd name="T21" fmla="*/ 32 h 864870"/>
              <a:gd name="T22" fmla="*/ 147 w 864869"/>
              <a:gd name="T23" fmla="*/ 21 h 864870"/>
              <a:gd name="T24" fmla="*/ 171 w 864869"/>
              <a:gd name="T25" fmla="*/ 12 h 864870"/>
              <a:gd name="T26" fmla="*/ 197 w 864869"/>
              <a:gd name="T27" fmla="*/ 5 h 864870"/>
              <a:gd name="T28" fmla="*/ 223 w 864869"/>
              <a:gd name="T29" fmla="*/ 1 h 864870"/>
              <a:gd name="T30" fmla="*/ 250 w 864869"/>
              <a:gd name="T31" fmla="*/ 0 h 864870"/>
              <a:gd name="T32" fmla="*/ 277 w 864869"/>
              <a:gd name="T33" fmla="*/ 1 h 864870"/>
              <a:gd name="T34" fmla="*/ 304 w 864869"/>
              <a:gd name="T35" fmla="*/ 5 h 864870"/>
              <a:gd name="T36" fmla="*/ 330 w 864869"/>
              <a:gd name="T37" fmla="*/ 12 h 864870"/>
              <a:gd name="T38" fmla="*/ 354 w 864869"/>
              <a:gd name="T39" fmla="*/ 21 h 864870"/>
              <a:gd name="T40" fmla="*/ 376 w 864869"/>
              <a:gd name="T41" fmla="*/ 32 h 864870"/>
              <a:gd name="T42" fmla="*/ 398 w 864869"/>
              <a:gd name="T43" fmla="*/ 46 h 864870"/>
              <a:gd name="T44" fmla="*/ 418 w 864869"/>
              <a:gd name="T45" fmla="*/ 61 h 864870"/>
              <a:gd name="T46" fmla="*/ 436 w 864869"/>
              <a:gd name="T47" fmla="*/ 77 h 864870"/>
              <a:gd name="T48" fmla="*/ 453 w 864869"/>
              <a:gd name="T49" fmla="*/ 96 h 864870"/>
              <a:gd name="T50" fmla="*/ 466 w 864869"/>
              <a:gd name="T51" fmla="*/ 116 h 864870"/>
              <a:gd name="T52" fmla="*/ 478 w 864869"/>
              <a:gd name="T53" fmla="*/ 138 h 864870"/>
              <a:gd name="T54" fmla="*/ 488 w 864869"/>
              <a:gd name="T55" fmla="*/ 160 h 864870"/>
              <a:gd name="T56" fmla="*/ 495 w 864869"/>
              <a:gd name="T57" fmla="*/ 184 h 864870"/>
              <a:gd name="T58" fmla="*/ 498 w 864869"/>
              <a:gd name="T59" fmla="*/ 209 h 864870"/>
              <a:gd name="T60" fmla="*/ 501 w 864869"/>
              <a:gd name="T61" fmla="*/ 235 h 864870"/>
              <a:gd name="T62" fmla="*/ 498 w 864869"/>
              <a:gd name="T63" fmla="*/ 260 h 864870"/>
              <a:gd name="T64" fmla="*/ 495 w 864869"/>
              <a:gd name="T65" fmla="*/ 285 h 864870"/>
              <a:gd name="T66" fmla="*/ 488 w 864869"/>
              <a:gd name="T67" fmla="*/ 309 h 864870"/>
              <a:gd name="T68" fmla="*/ 478 w 864869"/>
              <a:gd name="T69" fmla="*/ 332 h 864870"/>
              <a:gd name="T70" fmla="*/ 466 w 864869"/>
              <a:gd name="T71" fmla="*/ 353 h 864870"/>
              <a:gd name="T72" fmla="*/ 453 w 864869"/>
              <a:gd name="T73" fmla="*/ 374 h 864870"/>
              <a:gd name="T74" fmla="*/ 436 w 864869"/>
              <a:gd name="T75" fmla="*/ 392 h 864870"/>
              <a:gd name="T76" fmla="*/ 418 w 864869"/>
              <a:gd name="T77" fmla="*/ 409 h 864870"/>
              <a:gd name="T78" fmla="*/ 398 w 864869"/>
              <a:gd name="T79" fmla="*/ 425 h 864870"/>
              <a:gd name="T80" fmla="*/ 376 w 864869"/>
              <a:gd name="T81" fmla="*/ 437 h 864870"/>
              <a:gd name="T82" fmla="*/ 354 w 864869"/>
              <a:gd name="T83" fmla="*/ 449 h 864870"/>
              <a:gd name="T84" fmla="*/ 330 w 864869"/>
              <a:gd name="T85" fmla="*/ 458 h 864870"/>
              <a:gd name="T86" fmla="*/ 304 w 864869"/>
              <a:gd name="T87" fmla="*/ 464 h 864870"/>
              <a:gd name="T88" fmla="*/ 277 w 864869"/>
              <a:gd name="T89" fmla="*/ 469 h 864870"/>
              <a:gd name="T90" fmla="*/ 250 w 864869"/>
              <a:gd name="T91" fmla="*/ 470 h 864870"/>
              <a:gd name="T92" fmla="*/ 223 w 864869"/>
              <a:gd name="T93" fmla="*/ 469 h 864870"/>
              <a:gd name="T94" fmla="*/ 197 w 864869"/>
              <a:gd name="T95" fmla="*/ 464 h 864870"/>
              <a:gd name="T96" fmla="*/ 171 w 864869"/>
              <a:gd name="T97" fmla="*/ 458 h 864870"/>
              <a:gd name="T98" fmla="*/ 147 w 864869"/>
              <a:gd name="T99" fmla="*/ 449 h 864870"/>
              <a:gd name="T100" fmla="*/ 124 w 864869"/>
              <a:gd name="T101" fmla="*/ 437 h 864870"/>
              <a:gd name="T102" fmla="*/ 103 w 864869"/>
              <a:gd name="T103" fmla="*/ 425 h 864870"/>
              <a:gd name="T104" fmla="*/ 83 w 864869"/>
              <a:gd name="T105" fmla="*/ 409 h 864870"/>
              <a:gd name="T106" fmla="*/ 65 w 864869"/>
              <a:gd name="T107" fmla="*/ 392 h 864870"/>
              <a:gd name="T108" fmla="*/ 49 w 864869"/>
              <a:gd name="T109" fmla="*/ 374 h 864870"/>
              <a:gd name="T110" fmla="*/ 34 w 864869"/>
              <a:gd name="T111" fmla="*/ 353 h 864870"/>
              <a:gd name="T112" fmla="*/ 23 w 864869"/>
              <a:gd name="T113" fmla="*/ 332 h 864870"/>
              <a:gd name="T114" fmla="*/ 13 w 864869"/>
              <a:gd name="T115" fmla="*/ 309 h 864870"/>
              <a:gd name="T116" fmla="*/ 6 w 864869"/>
              <a:gd name="T117" fmla="*/ 285 h 864870"/>
              <a:gd name="T118" fmla="*/ 2 w 864869"/>
              <a:gd name="T119" fmla="*/ 260 h 864870"/>
              <a:gd name="T120" fmla="*/ 0 w 864869"/>
              <a:gd name="T121" fmla="*/ 235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pic>
        <p:nvPicPr>
          <p:cNvPr id="250885" name="object 5">
            <a:extLst>
              <a:ext uri="{FF2B5EF4-FFF2-40B4-BE49-F238E27FC236}">
                <a16:creationId xmlns:a16="http://schemas.microsoft.com/office/drawing/2014/main" id="{570F299C-8D67-7CF3-1D82-C6BB135635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1963" y="2767013"/>
            <a:ext cx="36988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1906" name="object 2">
            <a:extLst>
              <a:ext uri="{FF2B5EF4-FFF2-40B4-BE49-F238E27FC236}">
                <a16:creationId xmlns:a16="http://schemas.microsoft.com/office/drawing/2014/main" id="{02D9DA33-D6BB-5A36-A988-2ED0D89B78A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363" y="1220788"/>
            <a:ext cx="3597275"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object 3">
            <a:extLst>
              <a:ext uri="{FF2B5EF4-FFF2-40B4-BE49-F238E27FC236}">
                <a16:creationId xmlns:a16="http://schemas.microsoft.com/office/drawing/2014/main" id="{A6690CCE-245D-A9D8-5F98-4BEC606400CE}"/>
              </a:ext>
            </a:extLst>
          </p:cNvPr>
          <p:cNvSpPr txBox="1"/>
          <p:nvPr/>
        </p:nvSpPr>
        <p:spPr>
          <a:xfrm>
            <a:off x="1247775" y="2046288"/>
            <a:ext cx="6778625" cy="3000375"/>
          </a:xfrm>
          <a:prstGeom prst="rect">
            <a:avLst/>
          </a:prstGeom>
        </p:spPr>
        <p:txBody>
          <a:bodyPr lIns="0" tIns="91916" rIns="0" bIns="0">
            <a:spAutoFit/>
          </a:bodyPr>
          <a:lstStyle>
            <a:lvl1pPr marL="342900" indent="-333375">
              <a:tabLst>
                <a:tab pos="342900" algn="l"/>
              </a:tabLst>
              <a:defRPr kumimoji="1">
                <a:solidFill>
                  <a:schemeClr val="tx1"/>
                </a:solidFill>
                <a:latin typeface="Arial" panose="020B0604020202020204" pitchFamily="34" charset="0"/>
                <a:ea typeface="新細明體" panose="02020500000000000000" pitchFamily="18" charset="-120"/>
              </a:defRPr>
            </a:lvl1pPr>
            <a:lvl2pPr marL="547688" indent="-333375">
              <a:tabLst>
                <a:tab pos="342900" algn="l"/>
              </a:tabLst>
              <a:defRPr kumimoji="1">
                <a:solidFill>
                  <a:schemeClr val="tx1"/>
                </a:solidFill>
                <a:latin typeface="Arial" panose="020B0604020202020204" pitchFamily="34" charset="0"/>
                <a:ea typeface="新細明體" panose="02020500000000000000" pitchFamily="18" charset="-120"/>
              </a:defRPr>
            </a:lvl2pPr>
            <a:lvl3pPr marL="1143000" indent="-228600">
              <a:tabLst>
                <a:tab pos="342900" algn="l"/>
              </a:tabLst>
              <a:defRPr kumimoji="1">
                <a:solidFill>
                  <a:schemeClr val="tx1"/>
                </a:solidFill>
                <a:latin typeface="Arial" panose="020B0604020202020204" pitchFamily="34" charset="0"/>
                <a:ea typeface="新細明體" panose="02020500000000000000" pitchFamily="18" charset="-120"/>
              </a:defRPr>
            </a:lvl3pPr>
            <a:lvl4pPr marL="1600200" indent="-228600">
              <a:tabLst>
                <a:tab pos="342900" algn="l"/>
              </a:tabLst>
              <a:defRPr kumimoji="1">
                <a:solidFill>
                  <a:schemeClr val="tx1"/>
                </a:solidFill>
                <a:latin typeface="Arial" panose="020B0604020202020204" pitchFamily="34" charset="0"/>
                <a:ea typeface="新細明體" panose="02020500000000000000" pitchFamily="18" charset="-120"/>
              </a:defRPr>
            </a:lvl4pPr>
            <a:lvl5pPr marL="2057400" indent="-228600">
              <a:tabLst>
                <a:tab pos="342900" algn="l"/>
              </a:tabLst>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tabLst>
                <a:tab pos="342900" algn="l"/>
              </a:tabLs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tabLst>
                <a:tab pos="342900" algn="l"/>
              </a:tabLs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tabLst>
                <a:tab pos="342900" algn="l"/>
              </a:tabLs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tabLst>
                <a:tab pos="342900" algn="l"/>
              </a:tabLst>
              <a:defRPr kumimoji="1">
                <a:solidFill>
                  <a:schemeClr val="tx1"/>
                </a:solidFill>
                <a:latin typeface="Arial" panose="020B0604020202020204" pitchFamily="34" charset="0"/>
                <a:ea typeface="新細明體" panose="02020500000000000000" pitchFamily="18" charset="-120"/>
              </a:defRPr>
            </a:lvl9pPr>
          </a:lstStyle>
          <a:p>
            <a:pPr marL="547688">
              <a:lnSpc>
                <a:spcPct val="80000"/>
              </a:lnSpc>
              <a:spcBef>
                <a:spcPts val="725"/>
              </a:spcBef>
              <a:buClr>
                <a:srgbClr val="000000"/>
              </a:buClr>
              <a:buSzPct val="85000"/>
              <a:buFont typeface="Wingdings" panose="05000000000000000000" pitchFamily="2" charset="2"/>
              <a:buChar char=""/>
              <a:defRPr/>
            </a:pPr>
            <a:r>
              <a:rPr lang="zh-TW" altLang="zh-TW" sz="2700" b="1" dirty="0">
                <a:solidFill>
                  <a:srgbClr val="6F2F9F"/>
                </a:solidFill>
                <a:latin typeface="微軟正黑體" panose="020B0604030504040204" pitchFamily="34" charset="-120"/>
                <a:ea typeface="微軟正黑體" panose="020B0604030504040204" pitchFamily="34" charset="-120"/>
              </a:rPr>
              <a:t>臺北市芳和實驗中學</a:t>
            </a:r>
            <a:r>
              <a:rPr lang="zh-TW" altLang="zh-TW" sz="2700" dirty="0">
                <a:latin typeface="微軟正黑體" panose="020B0604030504040204" pitchFamily="34" charset="-120"/>
                <a:ea typeface="微軟正黑體" panose="020B0604030504040204" pitchFamily="34" charset="-120"/>
              </a:rPr>
              <a:t>，於110學年度起轉型為實驗完中，並開始招收高中部學生。</a:t>
            </a:r>
          </a:p>
          <a:p>
            <a:pPr lvl="1">
              <a:lnSpc>
                <a:spcPts val="2750"/>
              </a:lnSpc>
              <a:spcBef>
                <a:spcPts val="1388"/>
              </a:spcBef>
              <a:buSzPct val="85000"/>
              <a:buFont typeface="Wingdings" panose="05000000000000000000" pitchFamily="2" charset="2"/>
              <a:buChar char=""/>
              <a:defRPr/>
            </a:pPr>
            <a:r>
              <a:rPr lang="zh-TW" altLang="zh-TW" sz="2500" dirty="0">
                <a:latin typeface="微軟正黑體" panose="020B0604030504040204" pitchFamily="34" charset="-120"/>
                <a:ea typeface="微軟正黑體" panose="020B0604030504040204" pitchFamily="34" charset="-120"/>
              </a:rPr>
              <a:t>114學年度預計</a:t>
            </a:r>
            <a:r>
              <a:rPr lang="zh-TW" altLang="zh-TW" sz="2500" dirty="0">
                <a:solidFill>
                  <a:srgbClr val="6F2F9F"/>
                </a:solidFill>
                <a:latin typeface="微軟正黑體" panose="020B0604030504040204" pitchFamily="34" charset="-120"/>
                <a:ea typeface="微軟正黑體" panose="020B0604030504040204" pitchFamily="34" charset="-120"/>
              </a:rPr>
              <a:t>50名</a:t>
            </a:r>
            <a:r>
              <a:rPr lang="zh-TW" altLang="zh-TW" sz="2500" dirty="0">
                <a:latin typeface="微軟正黑體" panose="020B0604030504040204" pitchFamily="34" charset="-120"/>
                <a:ea typeface="微軟正黑體" panose="020B0604030504040204" pitchFamily="34" charset="-120"/>
              </a:rPr>
              <a:t>高一新生</a:t>
            </a:r>
            <a:endParaRPr lang="en-US" altLang="zh-TW" sz="2500" dirty="0">
              <a:latin typeface="微軟正黑體" panose="020B0604030504040204" pitchFamily="34" charset="-120"/>
              <a:ea typeface="微軟正黑體" panose="020B0604030504040204" pitchFamily="34" charset="-120"/>
            </a:endParaRPr>
          </a:p>
          <a:p>
            <a:pPr marL="214313" lvl="1" indent="323850">
              <a:lnSpc>
                <a:spcPts val="2750"/>
              </a:lnSpc>
              <a:spcBef>
                <a:spcPts val="1388"/>
              </a:spcBef>
              <a:buSzPct val="85000"/>
              <a:defRPr/>
            </a:pPr>
            <a:r>
              <a:rPr lang="zh-TW" altLang="zh-TW" sz="2500" dirty="0">
                <a:latin typeface="微軟正黑體" panose="020B0604030504040204" pitchFamily="34" charset="-120"/>
                <a:ea typeface="微軟正黑體" panose="020B0604030504040204" pitchFamily="34" charset="-120"/>
              </a:rPr>
              <a:t>對內直升招收</a:t>
            </a:r>
            <a:r>
              <a:rPr lang="zh-TW" altLang="zh-TW" sz="2500" dirty="0">
                <a:solidFill>
                  <a:srgbClr val="6F2F9F"/>
                </a:solidFill>
                <a:latin typeface="微軟正黑體" panose="020B0604030504040204" pitchFamily="34" charset="-120"/>
                <a:ea typeface="微軟正黑體" panose="020B0604030504040204" pitchFamily="34" charset="-120"/>
              </a:rPr>
              <a:t>25名</a:t>
            </a:r>
            <a:r>
              <a:rPr lang="zh-TW" altLang="zh-TW" sz="2500" dirty="0">
                <a:latin typeface="微軟正黑體" panose="020B0604030504040204" pitchFamily="34" charset="-120"/>
                <a:ea typeface="微軟正黑體" panose="020B0604030504040204" pitchFamily="34" charset="-120"/>
              </a:rPr>
              <a:t>對外單獨招生</a:t>
            </a:r>
            <a:r>
              <a:rPr lang="zh-TW" altLang="zh-TW" sz="2500" dirty="0">
                <a:solidFill>
                  <a:srgbClr val="6F2F9F"/>
                </a:solidFill>
                <a:latin typeface="微軟正黑體" panose="020B0604030504040204" pitchFamily="34" charset="-120"/>
                <a:ea typeface="微軟正黑體" panose="020B0604030504040204" pitchFamily="34" charset="-120"/>
              </a:rPr>
              <a:t>25名</a:t>
            </a:r>
            <a:endParaRPr lang="zh-TW" altLang="zh-TW" sz="2500" dirty="0">
              <a:latin typeface="微軟正黑體" panose="020B0604030504040204" pitchFamily="34" charset="-120"/>
              <a:ea typeface="微軟正黑體" panose="020B0604030504040204" pitchFamily="34" charset="-120"/>
            </a:endParaRPr>
          </a:p>
          <a:p>
            <a:pPr marL="547688">
              <a:lnSpc>
                <a:spcPct val="80000"/>
              </a:lnSpc>
              <a:spcBef>
                <a:spcPts val="1050"/>
              </a:spcBef>
              <a:buClr>
                <a:srgbClr val="000000"/>
              </a:buClr>
              <a:buSzPct val="85000"/>
              <a:buFont typeface="Wingdings" panose="05000000000000000000" pitchFamily="2" charset="2"/>
              <a:buChar char=""/>
              <a:defRPr/>
            </a:pPr>
            <a:r>
              <a:rPr lang="zh-TW" altLang="zh-TW" sz="2700" b="1" dirty="0">
                <a:solidFill>
                  <a:srgbClr val="6F2F9F"/>
                </a:solidFill>
                <a:latin typeface="微軟正黑體" panose="020B0604030504040204" pitchFamily="34" charset="-120"/>
                <a:ea typeface="微軟正黑體" panose="020B0604030504040204" pitchFamily="34" charset="-120"/>
              </a:rPr>
              <a:t>臺北市數位實驗高級中等學校</a:t>
            </a:r>
            <a:r>
              <a:rPr lang="zh-TW" altLang="zh-TW" sz="2700" dirty="0">
                <a:latin typeface="微軟正黑體" panose="020B0604030504040204" pitchFamily="34" charset="-120"/>
                <a:ea typeface="微軟正黑體" panose="020B0604030504040204" pitchFamily="34" charset="-120"/>
              </a:rPr>
              <a:t>，於111學年度起開始招生。</a:t>
            </a:r>
          </a:p>
          <a:p>
            <a:pPr lvl="1">
              <a:lnSpc>
                <a:spcPts val="2750"/>
              </a:lnSpc>
              <a:buSzPct val="85000"/>
              <a:buFont typeface="Wingdings" panose="05000000000000000000" pitchFamily="2" charset="2"/>
              <a:buChar char=""/>
              <a:defRPr/>
            </a:pPr>
            <a:r>
              <a:rPr lang="zh-TW" altLang="zh-TW" sz="2500" dirty="0">
                <a:latin typeface="微軟正黑體" panose="020B0604030504040204" pitchFamily="34" charset="-120"/>
                <a:ea typeface="微軟正黑體" panose="020B0604030504040204" pitchFamily="34" charset="-120"/>
              </a:rPr>
              <a:t>114學年度招收</a:t>
            </a:r>
            <a:r>
              <a:rPr lang="zh-TW" altLang="zh-TW" sz="2500" dirty="0">
                <a:solidFill>
                  <a:srgbClr val="6F2F9F"/>
                </a:solidFill>
                <a:latin typeface="微軟正黑體" panose="020B0604030504040204" pitchFamily="34" charset="-120"/>
                <a:ea typeface="微軟正黑體" panose="020B0604030504040204" pitchFamily="34" charset="-120"/>
              </a:rPr>
              <a:t>48名</a:t>
            </a:r>
            <a:r>
              <a:rPr lang="zh-TW" altLang="zh-TW" sz="2500" dirty="0">
                <a:latin typeface="微軟正黑體" panose="020B0604030504040204" pitchFamily="34" charset="-120"/>
                <a:ea typeface="微軟正黑體" panose="020B0604030504040204" pitchFamily="34" charset="-120"/>
              </a:rPr>
              <a:t>高一新生</a:t>
            </a:r>
          </a:p>
        </p:txBody>
      </p:sp>
      <p:pic>
        <p:nvPicPr>
          <p:cNvPr id="251908" name="object 4">
            <a:extLst>
              <a:ext uri="{FF2B5EF4-FFF2-40B4-BE49-F238E27FC236}">
                <a16:creationId xmlns:a16="http://schemas.microsoft.com/office/drawing/2014/main" id="{79A4EF50-3468-45A2-8AAE-5D3999D1B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563" y="4862513"/>
            <a:ext cx="731837"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1909" name="object 5">
            <a:extLst>
              <a:ext uri="{FF2B5EF4-FFF2-40B4-BE49-F238E27FC236}">
                <a16:creationId xmlns:a16="http://schemas.microsoft.com/office/drawing/2014/main" id="{F1F86E1D-DC3C-41FA-791E-BBA582DE32D6}"/>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0FB2B5B3-D368-4080-9415-6DE59EA879F5}" type="slidenum">
              <a:rPr lang="zh-TW" altLang="zh-TW" sz="1000">
                <a:solidFill>
                  <a:schemeClr val="bg1"/>
                </a:solidFill>
                <a:latin typeface="Trebuchet MS" panose="020B0603020202020204" pitchFamily="34" charset="0"/>
              </a:rPr>
              <a:pPr>
                <a:spcBef>
                  <a:spcPts val="13"/>
                </a:spcBef>
                <a:buClrTx/>
                <a:buSzTx/>
                <a:buFontTx/>
                <a:buNone/>
              </a:pPr>
              <a:t>221</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930" name="object 2">
            <a:extLst>
              <a:ext uri="{FF2B5EF4-FFF2-40B4-BE49-F238E27FC236}">
                <a16:creationId xmlns:a16="http://schemas.microsoft.com/office/drawing/2014/main" id="{6630E8C3-FC05-3F10-B117-16DB2BD858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97000" y="1320800"/>
            <a:ext cx="6345238"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1" name="object 3">
            <a:extLst>
              <a:ext uri="{FF2B5EF4-FFF2-40B4-BE49-F238E27FC236}">
                <a16:creationId xmlns:a16="http://schemas.microsoft.com/office/drawing/2014/main" id="{CAB3F763-EA55-3350-509F-FB502E5ACE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1325" y="2324100"/>
            <a:ext cx="257175"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bject 4">
            <a:extLst>
              <a:ext uri="{FF2B5EF4-FFF2-40B4-BE49-F238E27FC236}">
                <a16:creationId xmlns:a16="http://schemas.microsoft.com/office/drawing/2014/main" id="{9184C734-EC7A-1E15-F7B6-1EFAB27CF29A}"/>
              </a:ext>
            </a:extLst>
          </p:cNvPr>
          <p:cNvSpPr txBox="1"/>
          <p:nvPr/>
        </p:nvSpPr>
        <p:spPr>
          <a:xfrm>
            <a:off x="1325563" y="2151063"/>
            <a:ext cx="6842125" cy="2360612"/>
          </a:xfrm>
          <a:prstGeom prst="rect">
            <a:avLst/>
          </a:prstGeom>
        </p:spPr>
        <p:txBody>
          <a:bodyPr lIns="0" tIns="112395" rIns="0" bIns="0">
            <a:spAutoFit/>
          </a:bodyPr>
          <a:lstStyle>
            <a:lvl1pPr marL="227013" indent="-225425">
              <a:tabLst>
                <a:tab pos="227013" algn="l"/>
                <a:tab pos="3224213" algn="l"/>
              </a:tabLst>
              <a:defRPr kumimoji="1">
                <a:solidFill>
                  <a:schemeClr val="tx1"/>
                </a:solidFill>
                <a:latin typeface="Arial" panose="020B0604020202020204" pitchFamily="34" charset="0"/>
                <a:ea typeface="新細明體" panose="02020500000000000000" pitchFamily="18" charset="-120"/>
              </a:defRPr>
            </a:lvl1pPr>
            <a:lvl2pPr marL="742950" indent="-285750">
              <a:tabLst>
                <a:tab pos="227013" algn="l"/>
                <a:tab pos="3224213" algn="l"/>
              </a:tabLst>
              <a:defRPr kumimoji="1">
                <a:solidFill>
                  <a:schemeClr val="tx1"/>
                </a:solidFill>
                <a:latin typeface="Arial" panose="020B0604020202020204" pitchFamily="34" charset="0"/>
                <a:ea typeface="新細明體" panose="02020500000000000000" pitchFamily="18" charset="-120"/>
              </a:defRPr>
            </a:lvl2pPr>
            <a:lvl3pPr marL="1143000" indent="-228600">
              <a:tabLst>
                <a:tab pos="227013" algn="l"/>
                <a:tab pos="3224213" algn="l"/>
              </a:tabLst>
              <a:defRPr kumimoji="1">
                <a:solidFill>
                  <a:schemeClr val="tx1"/>
                </a:solidFill>
                <a:latin typeface="Arial" panose="020B0604020202020204" pitchFamily="34" charset="0"/>
                <a:ea typeface="新細明體" panose="02020500000000000000" pitchFamily="18" charset="-120"/>
              </a:defRPr>
            </a:lvl3pPr>
            <a:lvl4pPr marL="1600200" indent="-228600">
              <a:tabLst>
                <a:tab pos="227013" algn="l"/>
                <a:tab pos="3224213" algn="l"/>
              </a:tabLst>
              <a:defRPr kumimoji="1">
                <a:solidFill>
                  <a:schemeClr val="tx1"/>
                </a:solidFill>
                <a:latin typeface="Arial" panose="020B0604020202020204" pitchFamily="34" charset="0"/>
                <a:ea typeface="新細明體" panose="02020500000000000000" pitchFamily="18" charset="-120"/>
              </a:defRPr>
            </a:lvl4pPr>
            <a:lvl5pPr marL="2057400" indent="-228600">
              <a:tabLst>
                <a:tab pos="227013" algn="l"/>
                <a:tab pos="3224213" algn="l"/>
              </a:tabLst>
              <a:defRPr kumimoji="1">
                <a:solidFill>
                  <a:schemeClr val="tx1"/>
                </a:solidFill>
                <a:latin typeface="Arial" panose="020B0604020202020204" pitchFamily="34" charset="0"/>
                <a:ea typeface="新細明體" panose="02020500000000000000" pitchFamily="18" charset="-120"/>
              </a:defRPr>
            </a:lvl5pPr>
            <a:lvl6pPr marL="2514600" indent="-228600" eaLnBrk="0" fontAlgn="base" hangingPunct="0">
              <a:spcBef>
                <a:spcPct val="0"/>
              </a:spcBef>
              <a:spcAft>
                <a:spcPct val="0"/>
              </a:spcAft>
              <a:tabLst>
                <a:tab pos="227013" algn="l"/>
                <a:tab pos="3224213" algn="l"/>
              </a:tabLst>
              <a:defRPr kumimoji="1">
                <a:solidFill>
                  <a:schemeClr val="tx1"/>
                </a:solidFill>
                <a:latin typeface="Arial" panose="020B0604020202020204" pitchFamily="34" charset="0"/>
                <a:ea typeface="新細明體" panose="02020500000000000000" pitchFamily="18" charset="-120"/>
              </a:defRPr>
            </a:lvl6pPr>
            <a:lvl7pPr marL="2971800" indent="-228600" eaLnBrk="0" fontAlgn="base" hangingPunct="0">
              <a:spcBef>
                <a:spcPct val="0"/>
              </a:spcBef>
              <a:spcAft>
                <a:spcPct val="0"/>
              </a:spcAft>
              <a:tabLst>
                <a:tab pos="227013" algn="l"/>
                <a:tab pos="3224213" algn="l"/>
              </a:tabLst>
              <a:defRPr kumimoji="1">
                <a:solidFill>
                  <a:schemeClr val="tx1"/>
                </a:solidFill>
                <a:latin typeface="Arial" panose="020B0604020202020204" pitchFamily="34" charset="0"/>
                <a:ea typeface="新細明體" panose="02020500000000000000" pitchFamily="18" charset="-120"/>
              </a:defRPr>
            </a:lvl7pPr>
            <a:lvl8pPr marL="3429000" indent="-228600" eaLnBrk="0" fontAlgn="base" hangingPunct="0">
              <a:spcBef>
                <a:spcPct val="0"/>
              </a:spcBef>
              <a:spcAft>
                <a:spcPct val="0"/>
              </a:spcAft>
              <a:tabLst>
                <a:tab pos="227013" algn="l"/>
                <a:tab pos="3224213" algn="l"/>
              </a:tabLst>
              <a:defRPr kumimoji="1">
                <a:solidFill>
                  <a:schemeClr val="tx1"/>
                </a:solidFill>
                <a:latin typeface="Arial" panose="020B0604020202020204" pitchFamily="34" charset="0"/>
                <a:ea typeface="新細明體" panose="02020500000000000000" pitchFamily="18" charset="-120"/>
              </a:defRPr>
            </a:lvl8pPr>
            <a:lvl9pPr marL="3886200" indent="-228600" eaLnBrk="0" fontAlgn="base" hangingPunct="0">
              <a:spcBef>
                <a:spcPct val="0"/>
              </a:spcBef>
              <a:spcAft>
                <a:spcPct val="0"/>
              </a:spcAft>
              <a:tabLst>
                <a:tab pos="227013" algn="l"/>
                <a:tab pos="3224213" algn="l"/>
              </a:tabLst>
              <a:defRPr kumimoji="1">
                <a:solidFill>
                  <a:schemeClr val="tx1"/>
                </a:solidFill>
                <a:latin typeface="Arial" panose="020B0604020202020204" pitchFamily="34" charset="0"/>
                <a:ea typeface="新細明體" panose="02020500000000000000" pitchFamily="18" charset="-120"/>
              </a:defRPr>
            </a:lvl9pPr>
          </a:lstStyle>
          <a:p>
            <a:pPr>
              <a:spcBef>
                <a:spcPts val="888"/>
              </a:spcBef>
              <a:buSzPct val="82000"/>
              <a:buFont typeface="Wingdings" panose="05000000000000000000" pitchFamily="2" charset="2"/>
              <a:buChar char=""/>
              <a:defRPr/>
            </a:pPr>
            <a:r>
              <a:rPr lang="zh-TW" altLang="zh-TW" sz="2700" dirty="0">
                <a:latin typeface="微軟正黑體" panose="020B0604030504040204" pitchFamily="34" charset="-120"/>
                <a:ea typeface="微軟正黑體" panose="020B0604030504040204" pitchFamily="34" charset="-120"/>
              </a:rPr>
              <a:t>臺北市114學年度	辦學校(總計7校)</a:t>
            </a:r>
          </a:p>
          <a:p>
            <a:pPr indent="-44450">
              <a:lnSpc>
                <a:spcPts val="2913"/>
              </a:lnSpc>
              <a:spcBef>
                <a:spcPts val="1175"/>
              </a:spcBef>
              <a:defRPr/>
            </a:pPr>
            <a:r>
              <a:rPr lang="zh-TW" altLang="zh-TW" sz="2700" dirty="0">
                <a:latin typeface="微軟正黑體" panose="020B0604030504040204" pitchFamily="34" charset="-120"/>
                <a:ea typeface="微軟正黑體" panose="020B0604030504040204" pitchFamily="34" charset="-120"/>
              </a:rPr>
              <a:t>東山高中、薇閣中學、復興實中、延平中學再興中學、奎山實中、靜心中學</a:t>
            </a:r>
          </a:p>
          <a:p>
            <a:pPr>
              <a:spcBef>
                <a:spcPts val="4400"/>
              </a:spcBef>
              <a:buClr>
                <a:srgbClr val="000000"/>
              </a:buClr>
              <a:buSzPct val="81000"/>
              <a:buFont typeface="Wingdings" panose="05000000000000000000" pitchFamily="2" charset="2"/>
              <a:buChar char=""/>
              <a:defRPr/>
            </a:pPr>
            <a:r>
              <a:rPr lang="zh-TW" altLang="zh-TW" sz="2400" dirty="0">
                <a:solidFill>
                  <a:srgbClr val="006FC0"/>
                </a:solidFill>
                <a:latin typeface="微軟正黑體" panose="020B0604030504040204" pitchFamily="34" charset="-120"/>
                <a:ea typeface="微軟正黑體" panose="020B0604030504040204" pitchFamily="34" charset="-120"/>
              </a:rPr>
              <a:t>各校詳細招生資訊可詳見各校網站及招生簡章</a:t>
            </a:r>
            <a:endParaRPr lang="zh-TW" altLang="zh-TW" sz="2400" dirty="0">
              <a:latin typeface="微軟正黑體" panose="020B0604030504040204" pitchFamily="34" charset="-120"/>
              <a:ea typeface="微軟正黑體" panose="020B0604030504040204" pitchFamily="34" charset="-120"/>
            </a:endParaRPr>
          </a:p>
        </p:txBody>
      </p:sp>
      <p:pic>
        <p:nvPicPr>
          <p:cNvPr id="252933" name="object 5">
            <a:extLst>
              <a:ext uri="{FF2B5EF4-FFF2-40B4-BE49-F238E27FC236}">
                <a16:creationId xmlns:a16="http://schemas.microsoft.com/office/drawing/2014/main" id="{B07B5355-5ACE-7409-FBE0-CFBE4AD2D9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5288" y="4983163"/>
            <a:ext cx="523875" cy="63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2934" name="object 6">
            <a:extLst>
              <a:ext uri="{FF2B5EF4-FFF2-40B4-BE49-F238E27FC236}">
                <a16:creationId xmlns:a16="http://schemas.microsoft.com/office/drawing/2014/main" id="{C69439A7-AFCA-7386-4C31-ED7582334EC6}"/>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C2B8C1B9-EFA5-45CB-BBE9-C976616ECD96}" type="slidenum">
              <a:rPr lang="zh-TW" altLang="zh-TW" sz="1000">
                <a:solidFill>
                  <a:schemeClr val="bg1"/>
                </a:solidFill>
                <a:latin typeface="Trebuchet MS" panose="020B0603020202020204" pitchFamily="34" charset="0"/>
              </a:rPr>
              <a:pPr>
                <a:spcBef>
                  <a:spcPts val="13"/>
                </a:spcBef>
                <a:buClrTx/>
                <a:buSzTx/>
                <a:buFontTx/>
                <a:buNone/>
              </a:pPr>
              <a:t>222</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3954" name="object 2">
            <a:extLst>
              <a:ext uri="{FF2B5EF4-FFF2-40B4-BE49-F238E27FC236}">
                <a16:creationId xmlns:a16="http://schemas.microsoft.com/office/drawing/2014/main" id="{487321D6-DC86-0CE6-41FF-58333E5912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7038" y="1196975"/>
            <a:ext cx="5884862"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3955" name="object 3">
            <a:extLst>
              <a:ext uri="{FF2B5EF4-FFF2-40B4-BE49-F238E27FC236}">
                <a16:creationId xmlns:a16="http://schemas.microsoft.com/office/drawing/2014/main" id="{672188EA-2315-6ECA-86F2-F66E21A598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5113" y="2097088"/>
            <a:ext cx="257175" cy="30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6" name="object 4">
            <a:extLst>
              <a:ext uri="{FF2B5EF4-FFF2-40B4-BE49-F238E27FC236}">
                <a16:creationId xmlns:a16="http://schemas.microsoft.com/office/drawing/2014/main" id="{F613FAD3-1BE6-29AE-1F19-8366AFF95ADE}"/>
              </a:ext>
            </a:extLst>
          </p:cNvPr>
          <p:cNvSpPr txBox="1">
            <a:spLocks noChangeArrowheads="1"/>
          </p:cNvSpPr>
          <p:nvPr/>
        </p:nvSpPr>
        <p:spPr bwMode="auto">
          <a:xfrm>
            <a:off x="1150938" y="2028825"/>
            <a:ext cx="727075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56198" rIns="0" bIns="0">
            <a:spAutoFit/>
          </a:bodyPr>
          <a:lstStyle>
            <a:lvl1pPr marL="227013" indent="-225425">
              <a:spcBef>
                <a:spcPct val="20000"/>
              </a:spcBef>
              <a:buClr>
                <a:schemeClr val="accent1"/>
              </a:buClr>
              <a:buSzPct val="50000"/>
              <a:buFont typeface="Wingdings 2" panose="05020102010507070707" pitchFamily="18" charset="2"/>
              <a:buChar char=""/>
              <a:tabLst>
                <a:tab pos="317500" algn="l"/>
                <a:tab pos="32242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17500" algn="l"/>
                <a:tab pos="32242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17500" algn="l"/>
                <a:tab pos="32242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17500" algn="l"/>
                <a:tab pos="32242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17500" algn="l"/>
                <a:tab pos="32242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17500" algn="l"/>
                <a:tab pos="32242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17500" algn="l"/>
                <a:tab pos="32242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17500" algn="l"/>
                <a:tab pos="32242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17500" algn="l"/>
                <a:tab pos="3224213" algn="l"/>
              </a:tabLst>
              <a:defRPr sz="2000">
                <a:solidFill>
                  <a:schemeClr val="tx1"/>
                </a:solidFill>
                <a:latin typeface="Cambria" panose="02040503050406030204" pitchFamily="18" charset="0"/>
                <a:ea typeface="新細明體" panose="02020500000000000000" pitchFamily="18" charset="-120"/>
              </a:defRPr>
            </a:lvl9pPr>
          </a:lstStyle>
          <a:p>
            <a:pPr>
              <a:lnSpc>
                <a:spcPts val="2913"/>
              </a:lnSpc>
              <a:spcBef>
                <a:spcPts val="438"/>
              </a:spcBef>
              <a:buClrTx/>
              <a:buSzPct val="82000"/>
              <a:buFont typeface="Wingdings" panose="05000000000000000000" pitchFamily="2" charset="2"/>
              <a:buChar char=""/>
            </a:pPr>
            <a:r>
              <a:rPr lang="zh-TW" altLang="zh-TW" sz="2700">
                <a:latin typeface="微軟正黑體" panose="020B0604030504040204" pitchFamily="34" charset="-120"/>
                <a:ea typeface="微軟正黑體" panose="020B0604030504040204" pitchFamily="34" charset="-120"/>
              </a:rPr>
              <a:t>臺北市114學年度	辦學校(總計6校)	華岡藝校、開平餐飲學校、開南高中</a:t>
            </a:r>
          </a:p>
          <a:p>
            <a:pPr>
              <a:lnSpc>
                <a:spcPts val="2875"/>
              </a:lnSpc>
              <a:spcBef>
                <a:spcPct val="0"/>
              </a:spcBef>
              <a:buClrTx/>
              <a:buSzTx/>
              <a:buFontTx/>
              <a:buNone/>
            </a:pPr>
            <a:r>
              <a:rPr lang="zh-TW" altLang="zh-TW" sz="2700">
                <a:latin typeface="微軟正黑體" panose="020B0604030504040204" pitchFamily="34" charset="-120"/>
                <a:ea typeface="微軟正黑體" panose="020B0604030504040204" pitchFamily="34" charset="-120"/>
              </a:rPr>
              <a:t>喬治工商、士林高商進修部、 大安高工進修部</a:t>
            </a:r>
          </a:p>
          <a:p>
            <a:pPr>
              <a:spcBef>
                <a:spcPts val="4363"/>
              </a:spcBef>
              <a:buClr>
                <a:srgbClr val="000000"/>
              </a:buClr>
              <a:buSzPct val="81000"/>
              <a:buFont typeface="Wingdings" panose="05000000000000000000" pitchFamily="2" charset="2"/>
              <a:buChar char=""/>
            </a:pPr>
            <a:r>
              <a:rPr lang="zh-TW" altLang="zh-TW" sz="2400">
                <a:solidFill>
                  <a:srgbClr val="006FC0"/>
                </a:solidFill>
                <a:latin typeface="微軟正黑體" panose="020B0604030504040204" pitchFamily="34" charset="-120"/>
                <a:ea typeface="微軟正黑體" panose="020B0604030504040204" pitchFamily="34" charset="-120"/>
              </a:rPr>
              <a:t>各校詳細招生資訊可詳見各校網站及招生簡章</a:t>
            </a:r>
            <a:endParaRPr lang="zh-TW" altLang="zh-TW" sz="2400">
              <a:latin typeface="微軟正黑體" panose="020B0604030504040204" pitchFamily="34" charset="-120"/>
              <a:ea typeface="微軟正黑體" panose="020B0604030504040204" pitchFamily="34" charset="-120"/>
            </a:endParaRPr>
          </a:p>
        </p:txBody>
      </p:sp>
      <p:pic>
        <p:nvPicPr>
          <p:cNvPr id="253957" name="object 5">
            <a:extLst>
              <a:ext uri="{FF2B5EF4-FFF2-40B4-BE49-F238E27FC236}">
                <a16:creationId xmlns:a16="http://schemas.microsoft.com/office/drawing/2014/main" id="{AA5BA625-99D6-0D57-575D-15F33A2DE7C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9263" y="5126038"/>
            <a:ext cx="600075" cy="37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3958" name="object 6">
            <a:extLst>
              <a:ext uri="{FF2B5EF4-FFF2-40B4-BE49-F238E27FC236}">
                <a16:creationId xmlns:a16="http://schemas.microsoft.com/office/drawing/2014/main" id="{4A2DEB92-AB8B-F93A-96C6-2C435F9C6D5F}"/>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353F139F-348E-429B-BE6B-50EEA1CE3D4C}" type="slidenum">
              <a:rPr lang="zh-TW" altLang="zh-TW" sz="1000">
                <a:solidFill>
                  <a:schemeClr val="bg1"/>
                </a:solidFill>
                <a:latin typeface="Trebuchet MS" panose="020B0603020202020204" pitchFamily="34" charset="0"/>
              </a:rPr>
              <a:pPr>
                <a:spcBef>
                  <a:spcPts val="13"/>
                </a:spcBef>
                <a:buClrTx/>
                <a:buSzTx/>
                <a:buFontTx/>
                <a:buNone/>
              </a:pPr>
              <a:t>223</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4978" name="object 2">
            <a:extLst>
              <a:ext uri="{FF2B5EF4-FFF2-40B4-BE49-F238E27FC236}">
                <a16:creationId xmlns:a16="http://schemas.microsoft.com/office/drawing/2014/main" id="{87921AA1-C1CB-8739-7356-8B423A1834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3363" y="1357313"/>
            <a:ext cx="360045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4979" name="object 3">
            <a:extLst>
              <a:ext uri="{FF2B5EF4-FFF2-40B4-BE49-F238E27FC236}">
                <a16:creationId xmlns:a16="http://schemas.microsoft.com/office/drawing/2014/main" id="{75A33D22-9669-FF79-056E-2C80F538B581}"/>
              </a:ext>
            </a:extLst>
          </p:cNvPr>
          <p:cNvSpPr txBox="1">
            <a:spLocks noChangeArrowheads="1"/>
          </p:cNvSpPr>
          <p:nvPr/>
        </p:nvSpPr>
        <p:spPr bwMode="auto">
          <a:xfrm>
            <a:off x="1028700" y="1952625"/>
            <a:ext cx="7358063" cy="3538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201613" indent="-200025">
              <a:spcBef>
                <a:spcPct val="20000"/>
              </a:spcBef>
              <a:buClr>
                <a:schemeClr val="accent1"/>
              </a:buClr>
              <a:buSzPct val="50000"/>
              <a:buFont typeface="Wingdings 2" panose="05020102010507070707" pitchFamily="18" charset="2"/>
              <a:buChar char=""/>
              <a:tabLst>
                <a:tab pos="201613" algn="l"/>
              </a:tabLst>
              <a:defRPr sz="3200">
                <a:solidFill>
                  <a:schemeClr val="tx1"/>
                </a:solidFill>
                <a:latin typeface="Cambria" panose="02040503050406030204" pitchFamily="18" charset="0"/>
                <a:ea typeface="新細明體" panose="02020500000000000000" pitchFamily="18" charset="-120"/>
              </a:defRPr>
            </a:lvl1pPr>
            <a:lvl2pPr marL="684213" indent="-385763">
              <a:spcBef>
                <a:spcPct val="20000"/>
              </a:spcBef>
              <a:buClr>
                <a:schemeClr val="accent2"/>
              </a:buClr>
              <a:buSzPct val="50000"/>
              <a:buFont typeface="Wingdings 2" panose="05020102010507070707" pitchFamily="18" charset="2"/>
              <a:buChar char="³"/>
              <a:tabLst>
                <a:tab pos="2016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016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9pPr>
          </a:lstStyle>
          <a:p>
            <a:pPr>
              <a:lnSpc>
                <a:spcPts val="2750"/>
              </a:lnSpc>
              <a:spcBef>
                <a:spcPts val="75"/>
              </a:spcBef>
              <a:buClr>
                <a:srgbClr val="000000"/>
              </a:buClr>
              <a:buSzPct val="81000"/>
              <a:buFont typeface="Wingdings" panose="05000000000000000000" pitchFamily="2" charset="2"/>
              <a:buChar char=""/>
            </a:pPr>
            <a:r>
              <a:rPr lang="zh-TW" altLang="zh-TW" sz="2400" b="1">
                <a:solidFill>
                  <a:srgbClr val="006FC0"/>
                </a:solidFill>
                <a:latin typeface="微軟正黑體" panose="020B0604030504040204" pitchFamily="34" charset="-120"/>
                <a:ea typeface="微軟正黑體" panose="020B0604030504040204" pitchFamily="34" charset="-120"/>
              </a:rPr>
              <a:t>適用對象</a:t>
            </a:r>
            <a:r>
              <a:rPr lang="zh-TW" altLang="zh-TW" sz="2100">
                <a:latin typeface="微軟正黑體" panose="020B0604030504040204" pitchFamily="34" charset="-120"/>
                <a:ea typeface="微軟正黑體" panose="020B0604030504040204" pitchFamily="34" charset="-120"/>
              </a:rPr>
              <a:t>：</a:t>
            </a:r>
          </a:p>
          <a:p>
            <a:pPr algn="just">
              <a:lnSpc>
                <a:spcPts val="2263"/>
              </a:lnSpc>
              <a:spcBef>
                <a:spcPts val="163"/>
              </a:spcBef>
              <a:buClrTx/>
              <a:buSzTx/>
              <a:buFontTx/>
              <a:buNone/>
            </a:pPr>
            <a:r>
              <a:rPr lang="zh-TW" altLang="zh-TW" sz="2100">
                <a:latin typeface="微軟正黑體" panose="020B0604030504040204" pitchFamily="34" charset="-120"/>
                <a:ea typeface="微軟正黑體" panose="020B0604030504040204" pitchFamily="34" charset="-120"/>
              </a:rPr>
              <a:t>原住民生、身心障礙生、蒙藏生、政府派赴國外工作子女、境外優秀科學技術人才子女、僑生、退伍軍人及運動成績優良學生等。</a:t>
            </a:r>
          </a:p>
          <a:p>
            <a:pPr>
              <a:spcBef>
                <a:spcPts val="575"/>
              </a:spcBef>
              <a:buClr>
                <a:srgbClr val="000000"/>
              </a:buClr>
              <a:buSzPct val="81000"/>
              <a:buFont typeface="Wingdings" panose="05000000000000000000" pitchFamily="2" charset="2"/>
              <a:buChar char=""/>
            </a:pPr>
            <a:r>
              <a:rPr lang="zh-TW" altLang="zh-TW" sz="2400" b="1">
                <a:solidFill>
                  <a:srgbClr val="006FC0"/>
                </a:solidFill>
                <a:latin typeface="微軟正黑體" panose="020B0604030504040204" pitchFamily="34" charset="-120"/>
                <a:ea typeface="微軟正黑體" panose="020B0604030504040204" pitchFamily="34" charset="-120"/>
              </a:rPr>
              <a:t>免試入學</a:t>
            </a:r>
            <a:r>
              <a:rPr lang="zh-TW" altLang="zh-TW" sz="2100">
                <a:latin typeface="微軟正黑體" panose="020B0604030504040204" pitchFamily="34" charset="-120"/>
                <a:ea typeface="微軟正黑體" panose="020B0604030504040204" pitchFamily="34" charset="-120"/>
              </a:rPr>
              <a:t>：</a:t>
            </a:r>
          </a:p>
          <a:p>
            <a:pPr lvl="1" algn="just">
              <a:spcBef>
                <a:spcPts val="650"/>
              </a:spcBef>
              <a:buClrTx/>
              <a:buSzPct val="84000"/>
              <a:buFontTx/>
              <a:buAutoNum type="arabicPeriod"/>
            </a:pPr>
            <a:r>
              <a:rPr lang="zh-TW" altLang="zh-TW" sz="2100">
                <a:latin typeface="微軟正黑體" panose="020B0604030504040204" pitchFamily="34" charset="-120"/>
                <a:ea typeface="微軟正黑體" panose="020B0604030504040204" pitchFamily="34" charset="-120"/>
              </a:rPr>
              <a:t>報名人數未超過招生名額時，全額錄取。</a:t>
            </a:r>
          </a:p>
          <a:p>
            <a:pPr lvl="1" algn="just">
              <a:lnSpc>
                <a:spcPts val="2263"/>
              </a:lnSpc>
              <a:spcBef>
                <a:spcPts val="938"/>
              </a:spcBef>
              <a:buClrTx/>
              <a:buSzPct val="84000"/>
              <a:buFontTx/>
              <a:buAutoNum type="arabicPeriod"/>
            </a:pPr>
            <a:r>
              <a:rPr lang="zh-TW" altLang="zh-TW" sz="2100">
                <a:latin typeface="微軟正黑體" panose="020B0604030504040204" pitchFamily="34" charset="-120"/>
                <a:ea typeface="微軟正黑體" panose="020B0604030504040204" pitchFamily="34" charset="-120"/>
              </a:rPr>
              <a:t>報名人數超過招生名額時，</a:t>
            </a:r>
            <a:r>
              <a:rPr lang="zh-TW" altLang="zh-TW" sz="2100" b="1">
                <a:solidFill>
                  <a:srgbClr val="FF0000"/>
                </a:solidFill>
                <a:latin typeface="微軟正黑體" panose="020B0604030504040204" pitchFamily="34" charset="-120"/>
                <a:ea typeface="微軟正黑體" panose="020B0604030504040204" pitchFamily="34" charset="-120"/>
              </a:rPr>
              <a:t>先以原始分數與一般生進行比	序</a:t>
            </a:r>
            <a:r>
              <a:rPr lang="zh-TW" altLang="zh-TW" sz="2100">
                <a:latin typeface="微軟正黑體" panose="020B0604030504040204" pitchFamily="34" charset="-120"/>
                <a:ea typeface="微軟正黑體" panose="020B0604030504040204" pitchFamily="34" charset="-120"/>
              </a:rPr>
              <a:t>。如仍未錄取，則依相關規定加分後之分數再以</a:t>
            </a:r>
            <a:r>
              <a:rPr lang="zh-TW" altLang="zh-TW" sz="2100">
                <a:solidFill>
                  <a:srgbClr val="FF0000"/>
                </a:solidFill>
                <a:latin typeface="微軟正黑體" panose="020B0604030504040204" pitchFamily="34" charset="-120"/>
                <a:ea typeface="微軟正黑體" panose="020B0604030504040204" pitchFamily="34" charset="-120"/>
              </a:rPr>
              <a:t>外加名	額2％</a:t>
            </a:r>
            <a:r>
              <a:rPr lang="zh-TW" altLang="zh-TW" sz="2100">
                <a:latin typeface="微軟正黑體" panose="020B0604030504040204" pitchFamily="34" charset="-120"/>
                <a:ea typeface="微軟正黑體" panose="020B0604030504040204" pitchFamily="34" charset="-120"/>
              </a:rPr>
              <a:t>與</a:t>
            </a:r>
            <a:r>
              <a:rPr lang="zh-TW" altLang="zh-TW" sz="2100">
                <a:solidFill>
                  <a:srgbClr val="FF0000"/>
                </a:solidFill>
                <a:latin typeface="微軟正黑體" panose="020B0604030504040204" pitchFamily="34" charset="-120"/>
                <a:ea typeface="微軟正黑體" panose="020B0604030504040204" pitchFamily="34" charset="-120"/>
              </a:rPr>
              <a:t>同類特殊生</a:t>
            </a:r>
            <a:r>
              <a:rPr lang="zh-TW" altLang="zh-TW" sz="2100">
                <a:latin typeface="微軟正黑體" panose="020B0604030504040204" pitchFamily="34" charset="-120"/>
                <a:ea typeface="微軟正黑體" panose="020B0604030504040204" pitchFamily="34" charset="-120"/>
              </a:rPr>
              <a:t>進行比序不占一般生名額。</a:t>
            </a:r>
          </a:p>
          <a:p>
            <a:pPr>
              <a:spcBef>
                <a:spcPts val="625"/>
              </a:spcBef>
              <a:buClr>
                <a:srgbClr val="000000"/>
              </a:buClr>
              <a:buSzPct val="80000"/>
              <a:buFont typeface="Wingdings" panose="05000000000000000000" pitchFamily="2" charset="2"/>
              <a:buChar char=""/>
            </a:pPr>
            <a:r>
              <a:rPr lang="zh-TW" altLang="zh-TW" sz="2100" b="1">
                <a:solidFill>
                  <a:srgbClr val="FF0000"/>
                </a:solidFill>
                <a:latin typeface="微軟正黑體" panose="020B0604030504040204" pitchFamily="34" charset="-120"/>
                <a:ea typeface="微軟正黑體" panose="020B0604030504040204" pitchFamily="34" charset="-120"/>
              </a:rPr>
              <a:t>詳細規定請參照相關法規。</a:t>
            </a:r>
            <a:endParaRPr lang="zh-TW" altLang="zh-TW" sz="2100">
              <a:latin typeface="微軟正黑體" panose="020B0604030504040204" pitchFamily="34" charset="-120"/>
              <a:ea typeface="微軟正黑體" panose="020B0604030504040204" pitchFamily="34" charset="-120"/>
            </a:endParaRPr>
          </a:p>
        </p:txBody>
      </p:sp>
      <p:sp>
        <p:nvSpPr>
          <p:cNvPr id="254980" name="object 4">
            <a:extLst>
              <a:ext uri="{FF2B5EF4-FFF2-40B4-BE49-F238E27FC236}">
                <a16:creationId xmlns:a16="http://schemas.microsoft.com/office/drawing/2014/main" id="{A2918556-CFA9-38D5-F00B-17E90B6F24C1}"/>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13100F03-A19A-4592-A8C0-6D507F1B15D6}" type="slidenum">
              <a:rPr lang="zh-TW" altLang="zh-TW" sz="1000">
                <a:solidFill>
                  <a:schemeClr val="bg1"/>
                </a:solidFill>
                <a:latin typeface="Trebuchet MS" panose="020B0603020202020204" pitchFamily="34" charset="0"/>
              </a:rPr>
              <a:pPr>
                <a:spcBef>
                  <a:spcPts val="13"/>
                </a:spcBef>
                <a:buClrTx/>
                <a:buSzTx/>
                <a:buFontTx/>
                <a:buNone/>
              </a:pPr>
              <a:t>224</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02" name="object 2">
            <a:extLst>
              <a:ext uri="{FF2B5EF4-FFF2-40B4-BE49-F238E27FC236}">
                <a16:creationId xmlns:a16="http://schemas.microsoft.com/office/drawing/2014/main" id="{B1F796FA-72C5-ABCE-D50E-259ED235F5C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1400" y="1584325"/>
            <a:ext cx="452120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03" name="object 3">
            <a:extLst>
              <a:ext uri="{FF2B5EF4-FFF2-40B4-BE49-F238E27FC236}">
                <a16:creationId xmlns:a16="http://schemas.microsoft.com/office/drawing/2014/main" id="{2D6EE25E-1201-CBBA-63B9-0A8A225BC5AC}"/>
              </a:ext>
            </a:extLst>
          </p:cNvPr>
          <p:cNvSpPr txBox="1">
            <a:spLocks noChangeArrowheads="1"/>
          </p:cNvSpPr>
          <p:nvPr/>
        </p:nvSpPr>
        <p:spPr bwMode="auto">
          <a:xfrm>
            <a:off x="561975" y="2222500"/>
            <a:ext cx="8040688"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146050" indent="-136525">
              <a:spcBef>
                <a:spcPct val="20000"/>
              </a:spcBef>
              <a:buClr>
                <a:schemeClr val="accent1"/>
              </a:buClr>
              <a:buSzPct val="50000"/>
              <a:buFont typeface="Wingdings 2" panose="05020102010507070707" pitchFamily="18" charset="2"/>
              <a:buChar char=""/>
              <a:tabLst>
                <a:tab pos="146050" algn="l"/>
              </a:tabLst>
              <a:defRPr sz="3200">
                <a:solidFill>
                  <a:schemeClr val="tx1"/>
                </a:solidFill>
                <a:latin typeface="Cambria" panose="02040503050406030204" pitchFamily="18" charset="0"/>
                <a:ea typeface="新細明體" panose="02020500000000000000" pitchFamily="18" charset="-120"/>
              </a:defRPr>
            </a:lvl1pPr>
            <a:lvl2pPr marL="350838" indent="-136525">
              <a:spcBef>
                <a:spcPct val="20000"/>
              </a:spcBef>
              <a:buClr>
                <a:schemeClr val="accent2"/>
              </a:buClr>
              <a:buSzPct val="50000"/>
              <a:buFont typeface="Wingdings 2" panose="05020102010507070707" pitchFamily="18" charset="2"/>
              <a:buChar char="³"/>
              <a:tabLst>
                <a:tab pos="146050" algn="l"/>
              </a:tabLst>
              <a:defRPr sz="2800">
                <a:solidFill>
                  <a:schemeClr val="tx1"/>
                </a:solidFill>
                <a:latin typeface="Cambria" panose="02040503050406030204" pitchFamily="18" charset="0"/>
                <a:ea typeface="新細明體" panose="02020500000000000000" pitchFamily="18" charset="-120"/>
              </a:defRPr>
            </a:lvl2pPr>
            <a:lvl3pPr marL="557213" indent="-136525">
              <a:spcBef>
                <a:spcPct val="20000"/>
              </a:spcBef>
              <a:buClr>
                <a:srgbClr val="7B9B57"/>
              </a:buClr>
              <a:buSzPct val="60000"/>
              <a:buFont typeface="Wingdings 2" panose="05020102010507070707" pitchFamily="18" charset="2"/>
              <a:buChar char="®"/>
              <a:tabLst>
                <a:tab pos="14605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
                <a:srgbClr val="1382AC"/>
              </a:buClr>
              <a:buSzPct val="84000"/>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原住民生其入學各校之</a:t>
            </a:r>
            <a:r>
              <a:rPr lang="zh-TW" altLang="zh-TW" sz="2100" b="1">
                <a:solidFill>
                  <a:srgbClr val="FF0000"/>
                </a:solidFill>
                <a:latin typeface="微軟正黑體" panose="020B0604030504040204" pitchFamily="34" charset="-120"/>
                <a:ea typeface="微軟正黑體" panose="020B0604030504040204" pitchFamily="34" charset="-120"/>
              </a:rPr>
              <a:t>名額採外加方式</a:t>
            </a:r>
            <a:r>
              <a:rPr lang="zh-TW" altLang="zh-TW" sz="2100" b="1">
                <a:latin typeface="微軟正黑體" panose="020B0604030504040204" pitchFamily="34" charset="-120"/>
                <a:ea typeface="微軟正黑體" panose="020B0604030504040204" pitchFamily="34" charset="-120"/>
              </a:rPr>
              <a:t>辦理</a:t>
            </a:r>
            <a:endParaRPr lang="zh-TW" altLang="zh-TW" sz="2100">
              <a:latin typeface="微軟正黑體" panose="020B0604030504040204" pitchFamily="34" charset="-120"/>
              <a:ea typeface="微軟正黑體" panose="020B0604030504040204" pitchFamily="34" charset="-120"/>
            </a:endParaRPr>
          </a:p>
          <a:p>
            <a:pPr lvl="1">
              <a:spcBef>
                <a:spcPts val="75"/>
              </a:spcBef>
              <a:buClr>
                <a:srgbClr val="1382AC"/>
              </a:buClr>
              <a:buSzPct val="85000"/>
              <a:buFont typeface="Wingdings" panose="05000000000000000000" pitchFamily="2" charset="2"/>
              <a:buChar char=""/>
            </a:pPr>
            <a:r>
              <a:rPr lang="zh-TW" altLang="zh-TW" sz="1900" b="1">
                <a:latin typeface="微軟正黑體" panose="020B0604030504040204" pitchFamily="34" charset="-120"/>
                <a:ea typeface="微軟正黑體" panose="020B0604030504040204" pitchFamily="34" charset="-120"/>
              </a:rPr>
              <a:t>不占各級教育主管機關原核定各校（系、科）招生名額。</a:t>
            </a:r>
            <a:endParaRPr lang="zh-TW" altLang="zh-TW" sz="1900">
              <a:latin typeface="微軟正黑體" panose="020B0604030504040204" pitchFamily="34" charset="-120"/>
              <a:ea typeface="微軟正黑體" panose="020B0604030504040204" pitchFamily="34" charset="-120"/>
            </a:endParaRPr>
          </a:p>
          <a:p>
            <a:pPr lvl="1">
              <a:lnSpc>
                <a:spcPts val="2050"/>
              </a:lnSpc>
              <a:spcBef>
                <a:spcPts val="238"/>
              </a:spcBef>
              <a:buClr>
                <a:srgbClr val="1382AC"/>
              </a:buClr>
              <a:buSzPct val="85000"/>
              <a:buFont typeface="Wingdings" panose="05000000000000000000" pitchFamily="2" charset="2"/>
              <a:buChar char=""/>
            </a:pPr>
            <a:r>
              <a:rPr lang="zh-TW" altLang="zh-TW" sz="1800" b="1">
                <a:latin typeface="微軟正黑體" panose="020B0604030504040204" pitchFamily="34" charset="-120"/>
                <a:ea typeface="微軟正黑體" panose="020B0604030504040204" pitchFamily="34" charset="-120"/>
              </a:rPr>
              <a:t>外加名額，以</a:t>
            </a:r>
            <a:r>
              <a:rPr lang="zh-TW" altLang="zh-TW" sz="1800" b="1">
                <a:solidFill>
                  <a:srgbClr val="FF0000"/>
                </a:solidFill>
                <a:latin typeface="微軟正黑體" panose="020B0604030504040204" pitchFamily="34" charset="-120"/>
                <a:ea typeface="微軟正黑體" panose="020B0604030504040204" pitchFamily="34" charset="-120"/>
              </a:rPr>
              <a:t>原核定招生名額外加</a:t>
            </a:r>
            <a:r>
              <a:rPr lang="zh-TW" altLang="zh-TW" sz="1800" b="1">
                <a:solidFill>
                  <a:srgbClr val="FF0000"/>
                </a:solidFill>
                <a:latin typeface="Trebuchet MS" panose="020B0603020202020204" pitchFamily="34" charset="0"/>
              </a:rPr>
              <a:t>2</a:t>
            </a:r>
            <a:r>
              <a:rPr lang="zh-TW" altLang="zh-TW" sz="1800" b="1">
                <a:solidFill>
                  <a:srgbClr val="FF0000"/>
                </a:solidFill>
                <a:latin typeface="微軟正黑體" panose="020B0604030504040204" pitchFamily="34" charset="-120"/>
                <a:ea typeface="微軟正黑體" panose="020B0604030504040204" pitchFamily="34" charset="-120"/>
              </a:rPr>
              <a:t>％</a:t>
            </a:r>
            <a:r>
              <a:rPr lang="zh-TW" altLang="zh-TW" sz="1800" b="1">
                <a:latin typeface="微軟正黑體" panose="020B0604030504040204" pitchFamily="34" charset="-120"/>
                <a:ea typeface="微軟正黑體" panose="020B0604030504040204" pitchFamily="34" charset="-120"/>
              </a:rPr>
              <a:t>計算，其計算遇小數點時，採無條件進</a:t>
            </a:r>
            <a:endParaRPr lang="zh-TW" altLang="zh-TW" sz="1800">
              <a:latin typeface="微軟正黑體" panose="020B0604030504040204" pitchFamily="34" charset="-120"/>
              <a:ea typeface="微軟正黑體" panose="020B0604030504040204" pitchFamily="34" charset="-120"/>
            </a:endParaRPr>
          </a:p>
          <a:p>
            <a:pPr>
              <a:lnSpc>
                <a:spcPts val="2050"/>
              </a:lnSpc>
              <a:spcBef>
                <a:spcPct val="0"/>
              </a:spcBef>
              <a:buClrTx/>
              <a:buSzTx/>
              <a:buFontTx/>
              <a:buNone/>
            </a:pPr>
            <a:r>
              <a:rPr lang="zh-TW" altLang="zh-TW" sz="1800" b="1">
                <a:latin typeface="微軟正黑體" panose="020B0604030504040204" pitchFamily="34" charset="-120"/>
                <a:ea typeface="微軟正黑體" panose="020B0604030504040204" pitchFamily="34" charset="-120"/>
              </a:rPr>
              <a:t>位法，取整數計算但下列情形之一者，其招生名額外加比率不受</a:t>
            </a:r>
            <a:r>
              <a:rPr lang="zh-TW" altLang="zh-TW" sz="1800" b="1">
                <a:latin typeface="Trebuchet MS" panose="020B0603020202020204" pitchFamily="34" charset="0"/>
              </a:rPr>
              <a:t>2</a:t>
            </a:r>
            <a:r>
              <a:rPr lang="zh-TW" altLang="zh-TW" sz="1800" b="1">
                <a:latin typeface="微軟正黑體" panose="020B0604030504040204" pitchFamily="34" charset="-120"/>
                <a:ea typeface="微軟正黑體" panose="020B0604030504040204" pitchFamily="34" charset="-120"/>
              </a:rPr>
              <a:t>％限制</a:t>
            </a:r>
            <a:endParaRPr lang="zh-TW" altLang="zh-TW" sz="1800">
              <a:latin typeface="微軟正黑體" panose="020B0604030504040204" pitchFamily="34" charset="-120"/>
              <a:ea typeface="微軟正黑體" panose="020B0604030504040204" pitchFamily="34" charset="-120"/>
            </a:endParaRPr>
          </a:p>
          <a:p>
            <a:pPr lvl="2" algn="just">
              <a:lnSpc>
                <a:spcPts val="1625"/>
              </a:lnSpc>
              <a:spcBef>
                <a:spcPts val="488"/>
              </a:spcBef>
              <a:buClr>
                <a:srgbClr val="1382AC"/>
              </a:buClr>
              <a:buSzPct val="85000"/>
              <a:buFont typeface="Wingdings" panose="05000000000000000000" pitchFamily="2" charset="2"/>
              <a:buChar char=""/>
            </a:pPr>
            <a:r>
              <a:rPr lang="zh-TW" altLang="zh-TW" sz="1500" b="1">
                <a:latin typeface="微軟正黑體" panose="020B0604030504040204" pitchFamily="34" charset="-120"/>
                <a:ea typeface="微軟正黑體" panose="020B0604030504040204" pitchFamily="34" charset="-120"/>
              </a:rPr>
              <a:t>成績總分或總積分經加分優待後相同，如訂有分項比序或同分參酌時，經比序或同分參酌至最後一項結果均相同者，增額錄取。</a:t>
            </a:r>
            <a:endParaRPr lang="zh-TW" altLang="zh-TW" sz="1500">
              <a:latin typeface="微軟正黑體" panose="020B0604030504040204" pitchFamily="34" charset="-120"/>
              <a:ea typeface="微軟正黑體" panose="020B0604030504040204" pitchFamily="34" charset="-120"/>
            </a:endParaRPr>
          </a:p>
          <a:p>
            <a:pPr lvl="2" algn="just">
              <a:lnSpc>
                <a:spcPts val="1625"/>
              </a:lnSpc>
              <a:spcBef>
                <a:spcPts val="450"/>
              </a:spcBef>
              <a:buClr>
                <a:srgbClr val="1382AC"/>
              </a:buClr>
              <a:buSzPct val="85000"/>
              <a:buFont typeface="Wingdings" panose="05000000000000000000" pitchFamily="2" charset="2"/>
              <a:buChar char=""/>
            </a:pPr>
            <a:r>
              <a:rPr lang="zh-TW" altLang="zh-TW" sz="1500" b="1">
                <a:latin typeface="微軟正黑體" panose="020B0604030504040204" pitchFamily="34" charset="-120"/>
                <a:ea typeface="微軟正黑體" panose="020B0604030504040204" pitchFamily="34" charset="-120"/>
              </a:rPr>
              <a:t>原住民聚集地區、重點學校及特殊科系，得衡酌學校資源狀況、區域特性及入學管道，依原住民學齡人口分布情形及就讀現況專案調高比率；其調高之比率，高級中等學校，由各該教育主管機關定之</a:t>
            </a:r>
            <a:endParaRPr lang="zh-TW" altLang="zh-TW" sz="1500">
              <a:latin typeface="微軟正黑體" panose="020B0604030504040204" pitchFamily="34" charset="-120"/>
              <a:ea typeface="微軟正黑體" panose="020B0604030504040204" pitchFamily="34" charset="-120"/>
            </a:endParaRPr>
          </a:p>
          <a:p>
            <a:pPr>
              <a:spcBef>
                <a:spcPts val="750"/>
              </a:spcBef>
              <a:buClr>
                <a:srgbClr val="1382AC"/>
              </a:buClr>
              <a:buSzPct val="84000"/>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參加免試入學者，其</a:t>
            </a:r>
            <a:r>
              <a:rPr lang="zh-TW" altLang="zh-TW" sz="2100" b="1">
                <a:solidFill>
                  <a:srgbClr val="FF0000"/>
                </a:solidFill>
                <a:latin typeface="微軟正黑體" panose="020B0604030504040204" pitchFamily="34" charset="-120"/>
                <a:ea typeface="微軟正黑體" panose="020B0604030504040204" pitchFamily="34" charset="-120"/>
              </a:rPr>
              <a:t>超額比序總積分加</a:t>
            </a:r>
            <a:r>
              <a:rPr lang="zh-TW" altLang="zh-TW" sz="2100" b="1">
                <a:solidFill>
                  <a:srgbClr val="FF0000"/>
                </a:solidFill>
                <a:latin typeface="Trebuchet MS" panose="020B0603020202020204" pitchFamily="34" charset="0"/>
              </a:rPr>
              <a:t>10</a:t>
            </a:r>
            <a:r>
              <a:rPr lang="zh-TW" altLang="zh-TW" sz="2100" b="1">
                <a:solidFill>
                  <a:srgbClr val="FF0000"/>
                </a:solidFill>
                <a:latin typeface="微軟正黑體" panose="020B0604030504040204" pitchFamily="34" charset="-120"/>
                <a:ea typeface="微軟正黑體" panose="020B0604030504040204" pitchFamily="34" charset="-120"/>
              </a:rPr>
              <a:t>％計算</a:t>
            </a:r>
            <a:endParaRPr lang="zh-TW" altLang="zh-TW" sz="2100">
              <a:latin typeface="微軟正黑體" panose="020B0604030504040204" pitchFamily="34" charset="-120"/>
              <a:ea typeface="微軟正黑體" panose="020B0604030504040204" pitchFamily="34" charset="-120"/>
            </a:endParaRPr>
          </a:p>
          <a:p>
            <a:pPr>
              <a:spcBef>
                <a:spcPts val="650"/>
              </a:spcBef>
              <a:buClrTx/>
              <a:buSzTx/>
              <a:buFontTx/>
              <a:buNone/>
            </a:pPr>
            <a:r>
              <a:rPr lang="zh-TW" altLang="zh-TW" sz="2100" b="1">
                <a:latin typeface="微軟正黑體" panose="020B0604030504040204" pitchFamily="34" charset="-120"/>
                <a:ea typeface="微軟正黑體" panose="020B0604030504040204" pitchFamily="34" charset="-120"/>
              </a:rPr>
              <a:t>但</a:t>
            </a:r>
            <a:r>
              <a:rPr lang="zh-TW" altLang="zh-TW" sz="2100" b="1">
                <a:solidFill>
                  <a:srgbClr val="FF0000"/>
                </a:solidFill>
                <a:latin typeface="微軟正黑體" panose="020B0604030504040204" pitchFamily="34" charset="-120"/>
                <a:ea typeface="微軟正黑體" panose="020B0604030504040204" pitchFamily="34" charset="-120"/>
              </a:rPr>
              <a:t>取得</a:t>
            </a:r>
            <a:r>
              <a:rPr lang="zh-TW" altLang="zh-TW" sz="2100" b="1" u="sng">
                <a:solidFill>
                  <a:srgbClr val="FF0000"/>
                </a:solidFill>
                <a:latin typeface="微軟正黑體" panose="020B0604030504040204" pitchFamily="34" charset="-120"/>
                <a:ea typeface="微軟正黑體" panose="020B0604030504040204" pitchFamily="34" charset="-120"/>
              </a:rPr>
              <a:t>原住民文化及語言能力證明者</a:t>
            </a:r>
            <a:r>
              <a:rPr lang="zh-TW" altLang="zh-TW" sz="2100" b="1">
                <a:solidFill>
                  <a:srgbClr val="FF0000"/>
                </a:solidFill>
                <a:latin typeface="微軟正黑體" panose="020B0604030504040204" pitchFamily="34" charset="-120"/>
                <a:ea typeface="微軟正黑體" panose="020B0604030504040204" pitchFamily="34" charset="-120"/>
              </a:rPr>
              <a:t>，超額比序總積分加</a:t>
            </a:r>
            <a:r>
              <a:rPr lang="zh-TW" altLang="zh-TW" sz="2100" b="1">
                <a:solidFill>
                  <a:srgbClr val="FF0000"/>
                </a:solidFill>
                <a:latin typeface="Trebuchet MS" panose="020B0603020202020204" pitchFamily="34" charset="0"/>
              </a:rPr>
              <a:t>35</a:t>
            </a:r>
            <a:r>
              <a:rPr lang="zh-TW" altLang="zh-TW" sz="2100" b="1">
                <a:solidFill>
                  <a:srgbClr val="FF0000"/>
                </a:solidFill>
                <a:latin typeface="微軟正黑體" panose="020B0604030504040204" pitchFamily="34" charset="-120"/>
                <a:ea typeface="微軟正黑體" panose="020B0604030504040204" pitchFamily="34" charset="-120"/>
              </a:rPr>
              <a:t>％計算</a:t>
            </a:r>
            <a:endParaRPr lang="zh-TW" altLang="zh-TW" sz="2100">
              <a:latin typeface="微軟正黑體" panose="020B0604030504040204" pitchFamily="34" charset="-120"/>
              <a:ea typeface="微軟正黑體" panose="020B0604030504040204" pitchFamily="34" charset="-120"/>
            </a:endParaRPr>
          </a:p>
        </p:txBody>
      </p:sp>
      <p:sp>
        <p:nvSpPr>
          <p:cNvPr id="256004" name="object 4">
            <a:extLst>
              <a:ext uri="{FF2B5EF4-FFF2-40B4-BE49-F238E27FC236}">
                <a16:creationId xmlns:a16="http://schemas.microsoft.com/office/drawing/2014/main" id="{22616D1D-1788-B433-4C13-CB574D29E611}"/>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FDA51CBD-252E-4FF4-B4E3-32F7AF8D41AA}" type="slidenum">
              <a:rPr lang="zh-TW" altLang="zh-TW" sz="1000">
                <a:solidFill>
                  <a:schemeClr val="bg1"/>
                </a:solidFill>
                <a:latin typeface="Trebuchet MS" panose="020B0603020202020204" pitchFamily="34" charset="0"/>
              </a:rPr>
              <a:pPr>
                <a:spcBef>
                  <a:spcPts val="13"/>
                </a:spcBef>
                <a:buClrTx/>
                <a:buSzTx/>
                <a:buFontTx/>
                <a:buNone/>
              </a:pPr>
              <a:t>225</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7026" name="object 2">
            <a:extLst>
              <a:ext uri="{FF2B5EF4-FFF2-40B4-BE49-F238E27FC236}">
                <a16:creationId xmlns:a16="http://schemas.microsoft.com/office/drawing/2014/main" id="{60850080-3DEE-210D-AC6E-2909A93C53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24163" y="1274763"/>
            <a:ext cx="360045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7" name="object 3">
            <a:extLst>
              <a:ext uri="{FF2B5EF4-FFF2-40B4-BE49-F238E27FC236}">
                <a16:creationId xmlns:a16="http://schemas.microsoft.com/office/drawing/2014/main" id="{FC7BBC90-7C86-1162-029B-4710212E9162}"/>
              </a:ext>
            </a:extLst>
          </p:cNvPr>
          <p:cNvSpPr txBox="1">
            <a:spLocks noChangeArrowheads="1"/>
          </p:cNvSpPr>
          <p:nvPr/>
        </p:nvSpPr>
        <p:spPr bwMode="auto">
          <a:xfrm>
            <a:off x="1252538" y="2284413"/>
            <a:ext cx="6688137" cy="227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271463" indent="-261938">
              <a:spcBef>
                <a:spcPct val="20000"/>
              </a:spcBef>
              <a:buClr>
                <a:schemeClr val="accent1"/>
              </a:buClr>
              <a:buSzPct val="50000"/>
              <a:buFont typeface="Wingdings 2" panose="05020102010507070707" pitchFamily="18" charset="2"/>
              <a:buChar char=""/>
              <a:tabLst>
                <a:tab pos="2714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714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714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71463" algn="l"/>
              </a:tabLst>
              <a:defRPr sz="2000">
                <a:solidFill>
                  <a:schemeClr val="tx1"/>
                </a:solidFill>
                <a:latin typeface="Cambria" panose="02040503050406030204" pitchFamily="18" charset="0"/>
                <a:ea typeface="新細明體" panose="02020500000000000000" pitchFamily="18" charset="-120"/>
              </a:defRPr>
            </a:lvl9pPr>
          </a:lstStyle>
          <a:p>
            <a:pPr>
              <a:lnSpc>
                <a:spcPts val="2738"/>
              </a:lnSpc>
              <a:spcBef>
                <a:spcPts val="75"/>
              </a:spcBef>
              <a:buClr>
                <a:srgbClr val="000000"/>
              </a:buClr>
              <a:buSzPct val="84000"/>
              <a:buFont typeface="Wingdings" panose="05000000000000000000" pitchFamily="2" charset="2"/>
              <a:buChar char=""/>
            </a:pPr>
            <a:r>
              <a:rPr lang="zh-TW" altLang="zh-TW" sz="2400" b="1">
                <a:solidFill>
                  <a:srgbClr val="006FC0"/>
                </a:solidFill>
                <a:latin typeface="微軟正黑體" panose="020B0604030504040204" pitchFamily="34" charset="-120"/>
                <a:ea typeface="微軟正黑體" panose="020B0604030504040204" pitchFamily="34" charset="-120"/>
              </a:rPr>
              <a:t>特色招生入學</a:t>
            </a:r>
            <a:r>
              <a:rPr lang="zh-TW" altLang="zh-TW" sz="2400">
                <a:latin typeface="微軟正黑體" panose="020B0604030504040204" pitchFamily="34" charset="-120"/>
                <a:ea typeface="微軟正黑體" panose="020B0604030504040204" pitchFamily="34" charset="-120"/>
              </a:rPr>
              <a:t>：</a:t>
            </a:r>
          </a:p>
          <a:p>
            <a:pPr>
              <a:lnSpc>
                <a:spcPts val="2600"/>
              </a:lnSpc>
              <a:spcBef>
                <a:spcPts val="175"/>
              </a:spcBef>
              <a:buClrTx/>
              <a:buSzTx/>
              <a:buFontTx/>
              <a:buNone/>
            </a:pPr>
            <a:r>
              <a:rPr lang="zh-TW" altLang="zh-TW" sz="2400">
                <a:latin typeface="微軟正黑體" panose="020B0604030504040204" pitchFamily="34" charset="-120"/>
                <a:ea typeface="微軟正黑體" panose="020B0604030504040204" pitchFamily="34" charset="-120"/>
              </a:rPr>
              <a:t>依其入學的加分優待方式辦理，外加名額以招生名額2％計算。</a:t>
            </a:r>
          </a:p>
          <a:p>
            <a:pPr>
              <a:lnSpc>
                <a:spcPts val="2600"/>
              </a:lnSpc>
              <a:spcBef>
                <a:spcPts val="4388"/>
              </a:spcBef>
              <a:buClrTx/>
              <a:buSzPct val="84000"/>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除免試入學外，特殊生於加分後，</a:t>
            </a:r>
            <a:r>
              <a:rPr lang="zh-TW" altLang="zh-TW" sz="2400">
                <a:solidFill>
                  <a:srgbClr val="FF0000"/>
                </a:solidFill>
                <a:latin typeface="微軟正黑體" panose="020B0604030504040204" pitchFamily="34" charset="-120"/>
                <a:ea typeface="微軟正黑體" panose="020B0604030504040204" pitchFamily="34" charset="-120"/>
              </a:rPr>
              <a:t>須達一般生之	最低錄取標準</a:t>
            </a:r>
            <a:r>
              <a:rPr lang="zh-TW" altLang="zh-TW" sz="2400">
                <a:latin typeface="微軟正黑體" panose="020B0604030504040204" pitchFamily="34" charset="-120"/>
                <a:ea typeface="微軟正黑體" panose="020B0604030504040204" pitchFamily="34" charset="-120"/>
              </a:rPr>
              <a:t>，方得錄取。</a:t>
            </a:r>
          </a:p>
        </p:txBody>
      </p:sp>
      <p:pic>
        <p:nvPicPr>
          <p:cNvPr id="257028" name="object 4">
            <a:extLst>
              <a:ext uri="{FF2B5EF4-FFF2-40B4-BE49-F238E27FC236}">
                <a16:creationId xmlns:a16="http://schemas.microsoft.com/office/drawing/2014/main" id="{DCDCA35C-F5A7-4483-594A-B1A3DCF6BC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4951413"/>
            <a:ext cx="588963"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7029" name="object 5">
            <a:extLst>
              <a:ext uri="{FF2B5EF4-FFF2-40B4-BE49-F238E27FC236}">
                <a16:creationId xmlns:a16="http://schemas.microsoft.com/office/drawing/2014/main" id="{8109D393-A69D-E005-735E-7AF03BE8FE0D}"/>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D83518C2-87A7-43BA-A1F2-4B85B7D2D685}" type="slidenum">
              <a:rPr lang="zh-TW" altLang="zh-TW" sz="1000">
                <a:solidFill>
                  <a:schemeClr val="bg1"/>
                </a:solidFill>
                <a:latin typeface="Trebuchet MS" panose="020B0603020202020204" pitchFamily="34" charset="0"/>
              </a:rPr>
              <a:pPr>
                <a:spcBef>
                  <a:spcPts val="13"/>
                </a:spcBef>
                <a:buClrTx/>
                <a:buSzTx/>
                <a:buFontTx/>
                <a:buNone/>
              </a:pPr>
              <a:t>226</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8050" name="object 2">
            <a:extLst>
              <a:ext uri="{FF2B5EF4-FFF2-40B4-BE49-F238E27FC236}">
                <a16:creationId xmlns:a16="http://schemas.microsoft.com/office/drawing/2014/main" id="{537BC096-0E55-EA39-63DF-CA691E9A14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600" y="1041400"/>
            <a:ext cx="3600450"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8051" name="object 3">
            <a:extLst>
              <a:ext uri="{FF2B5EF4-FFF2-40B4-BE49-F238E27FC236}">
                <a16:creationId xmlns:a16="http://schemas.microsoft.com/office/drawing/2014/main" id="{7C50C77F-7112-1E9B-58A8-1B32E886435F}"/>
              </a:ext>
            </a:extLst>
          </p:cNvPr>
          <p:cNvSpPr txBox="1">
            <a:spLocks noChangeArrowheads="1"/>
          </p:cNvSpPr>
          <p:nvPr/>
        </p:nvSpPr>
        <p:spPr bwMode="auto">
          <a:xfrm>
            <a:off x="595313" y="3444875"/>
            <a:ext cx="1544637" cy="379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400" b="1">
                <a:latin typeface="微軟正黑體" panose="020B0604030504040204" pitchFamily="34" charset="-120"/>
                <a:ea typeface="微軟正黑體" panose="020B0604030504040204" pitchFamily="34" charset="-120"/>
              </a:rPr>
              <a:t>國中畢業生</a:t>
            </a:r>
            <a:endParaRPr lang="zh-TW" altLang="zh-TW" sz="2400">
              <a:latin typeface="微軟正黑體" panose="020B0604030504040204" pitchFamily="34" charset="-120"/>
              <a:ea typeface="微軟正黑體" panose="020B0604030504040204" pitchFamily="34" charset="-120"/>
            </a:endParaRPr>
          </a:p>
        </p:txBody>
      </p:sp>
      <p:sp>
        <p:nvSpPr>
          <p:cNvPr id="258052" name="object 4">
            <a:extLst>
              <a:ext uri="{FF2B5EF4-FFF2-40B4-BE49-F238E27FC236}">
                <a16:creationId xmlns:a16="http://schemas.microsoft.com/office/drawing/2014/main" id="{7970BFBA-0417-21A9-A559-5781E1B9E00F}"/>
              </a:ext>
            </a:extLst>
          </p:cNvPr>
          <p:cNvSpPr txBox="1">
            <a:spLocks noChangeArrowheads="1"/>
          </p:cNvSpPr>
          <p:nvPr/>
        </p:nvSpPr>
        <p:spPr bwMode="auto">
          <a:xfrm>
            <a:off x="4629150" y="1812925"/>
            <a:ext cx="4279900" cy="337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b="1">
                <a:latin typeface="微軟正黑體" panose="020B0604030504040204" pitchFamily="34" charset="-120"/>
                <a:ea typeface="微軟正黑體" panose="020B0604030504040204" pitchFamily="34" charset="-120"/>
              </a:rPr>
              <a:t>臺北市十二年就學安置高級中等學校</a:t>
            </a:r>
            <a:endParaRPr lang="zh-TW" altLang="zh-TW" sz="2100">
              <a:latin typeface="微軟正黑體" panose="020B0604030504040204" pitchFamily="34" charset="-120"/>
              <a:ea typeface="微軟正黑體" panose="020B0604030504040204" pitchFamily="34" charset="-120"/>
            </a:endParaRPr>
          </a:p>
          <a:p>
            <a:pPr>
              <a:spcBef>
                <a:spcPts val="1850"/>
              </a:spcBef>
              <a:buClrTx/>
              <a:buSzTx/>
              <a:buFontTx/>
              <a:buNone/>
            </a:pPr>
            <a:r>
              <a:rPr lang="zh-TW" altLang="zh-TW" sz="2100" b="1">
                <a:latin typeface="微軟正黑體" panose="020B0604030504040204" pitchFamily="34" charset="-120"/>
                <a:ea typeface="微軟正黑體" panose="020B0604030504040204" pitchFamily="34" charset="-120"/>
              </a:rPr>
              <a:t>臺北市服務群科安置</a:t>
            </a:r>
            <a:endParaRPr lang="zh-TW" altLang="zh-TW" sz="2100">
              <a:latin typeface="微軟正黑體" panose="020B0604030504040204" pitchFamily="34" charset="-120"/>
              <a:ea typeface="微軟正黑體" panose="020B0604030504040204" pitchFamily="34" charset="-120"/>
            </a:endParaRPr>
          </a:p>
          <a:p>
            <a:pPr algn="just">
              <a:lnSpc>
                <a:spcPct val="197000"/>
              </a:lnSpc>
              <a:spcBef>
                <a:spcPts val="88"/>
              </a:spcBef>
              <a:buClrTx/>
              <a:buSzTx/>
              <a:buFontTx/>
              <a:buNone/>
            </a:pPr>
            <a:r>
              <a:rPr lang="zh-TW" altLang="zh-TW" sz="2100" b="1">
                <a:latin typeface="微軟正黑體" panose="020B0604030504040204" pitchFamily="34" charset="-120"/>
                <a:ea typeface="微軟正黑體" panose="020B0604030504040204" pitchFamily="34" charset="-120"/>
              </a:rPr>
              <a:t>國教署身心障礙學生適性輔導安置直轄市身心障礙學生適性輔導安置免試入學</a:t>
            </a:r>
            <a:endParaRPr lang="zh-TW" altLang="zh-TW" sz="2100">
              <a:latin typeface="微軟正黑體" panose="020B0604030504040204" pitchFamily="34" charset="-120"/>
              <a:ea typeface="微軟正黑體" panose="020B0604030504040204" pitchFamily="34" charset="-120"/>
            </a:endParaRPr>
          </a:p>
          <a:p>
            <a:pPr>
              <a:spcBef>
                <a:spcPts val="1900"/>
              </a:spcBef>
              <a:buClrTx/>
              <a:buSzTx/>
              <a:buFontTx/>
              <a:buNone/>
            </a:pPr>
            <a:r>
              <a:rPr lang="zh-TW" altLang="zh-TW" sz="2100" b="1">
                <a:latin typeface="微軟正黑體" panose="020B0604030504040204" pitchFamily="34" charset="-120"/>
                <a:ea typeface="微軟正黑體" panose="020B0604030504040204" pitchFamily="34" charset="-120"/>
              </a:rPr>
              <a:t>特色招生</a:t>
            </a:r>
            <a:endParaRPr lang="zh-TW" altLang="zh-TW" sz="2100">
              <a:latin typeface="微軟正黑體" panose="020B0604030504040204" pitchFamily="34" charset="-120"/>
              <a:ea typeface="微軟正黑體" panose="020B0604030504040204" pitchFamily="34" charset="-120"/>
            </a:endParaRPr>
          </a:p>
        </p:txBody>
      </p:sp>
      <p:sp>
        <p:nvSpPr>
          <p:cNvPr id="258053" name="object 5">
            <a:extLst>
              <a:ext uri="{FF2B5EF4-FFF2-40B4-BE49-F238E27FC236}">
                <a16:creationId xmlns:a16="http://schemas.microsoft.com/office/drawing/2014/main" id="{7E7FF8E4-DC94-A915-9955-ED08856C830F}"/>
              </a:ext>
            </a:extLst>
          </p:cNvPr>
          <p:cNvSpPr>
            <a:spLocks/>
          </p:cNvSpPr>
          <p:nvPr/>
        </p:nvSpPr>
        <p:spPr bwMode="auto">
          <a:xfrm>
            <a:off x="3209925" y="2076450"/>
            <a:ext cx="461963" cy="1679575"/>
          </a:xfrm>
          <a:custGeom>
            <a:avLst/>
            <a:gdLst>
              <a:gd name="T0" fmla="*/ 0 w 615950"/>
              <a:gd name="T1" fmla="*/ 1269 h 2239010"/>
              <a:gd name="T2" fmla="*/ 348 w 615950"/>
              <a:gd name="T3" fmla="*/ 1269 h 2239010"/>
              <a:gd name="T4" fmla="*/ 348 w 615950"/>
              <a:gd name="T5" fmla="*/ 0 h 2239010"/>
              <a:gd name="T6" fmla="*/ 0 w 615950"/>
              <a:gd name="T7" fmla="*/ 0 h 2239010"/>
              <a:gd name="T8" fmla="*/ 0 w 615950"/>
              <a:gd name="T9" fmla="*/ 1269 h 22390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5950" h="2239010">
                <a:moveTo>
                  <a:pt x="0" y="2238883"/>
                </a:moveTo>
                <a:lnTo>
                  <a:pt x="615556" y="2238883"/>
                </a:lnTo>
                <a:lnTo>
                  <a:pt x="615556" y="0"/>
                </a:lnTo>
                <a:lnTo>
                  <a:pt x="0" y="0"/>
                </a:lnTo>
                <a:lnTo>
                  <a:pt x="0" y="2238883"/>
                </a:lnTo>
                <a:close/>
              </a:path>
            </a:pathLst>
          </a:custGeom>
          <a:noFill/>
          <a:ln w="38100">
            <a:solidFill>
              <a:srgbClr val="006FC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58054" name="object 6">
            <a:extLst>
              <a:ext uri="{FF2B5EF4-FFF2-40B4-BE49-F238E27FC236}">
                <a16:creationId xmlns:a16="http://schemas.microsoft.com/office/drawing/2014/main" id="{037BCA8C-0F52-A869-CEB9-217D8B1474F8}"/>
              </a:ext>
            </a:extLst>
          </p:cNvPr>
          <p:cNvSpPr txBox="1">
            <a:spLocks noChangeArrowheads="1"/>
          </p:cNvSpPr>
          <p:nvPr/>
        </p:nvSpPr>
        <p:spPr bwMode="auto">
          <a:xfrm>
            <a:off x="3257550" y="2122488"/>
            <a:ext cx="285750"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238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just">
              <a:lnSpc>
                <a:spcPts val="2100"/>
              </a:lnSpc>
              <a:spcBef>
                <a:spcPts val="488"/>
              </a:spcBef>
              <a:buClrTx/>
              <a:buSzTx/>
              <a:buFontTx/>
              <a:buNone/>
            </a:pPr>
            <a:r>
              <a:rPr lang="zh-TW" altLang="zh-TW" sz="2100" b="1">
                <a:latin typeface="微軟正黑體" panose="020B0604030504040204" pitchFamily="34" charset="-120"/>
                <a:ea typeface="微軟正黑體" panose="020B0604030504040204" pitchFamily="34" charset="-120"/>
              </a:rPr>
              <a:t>適性安置管道</a:t>
            </a:r>
            <a:endParaRPr lang="zh-TW" altLang="zh-TW" sz="2100">
              <a:latin typeface="微軟正黑體" panose="020B0604030504040204" pitchFamily="34" charset="-120"/>
              <a:ea typeface="微軟正黑體" panose="020B0604030504040204" pitchFamily="34" charset="-120"/>
            </a:endParaRPr>
          </a:p>
        </p:txBody>
      </p:sp>
      <p:sp>
        <p:nvSpPr>
          <p:cNvPr id="258055" name="object 7">
            <a:extLst>
              <a:ext uri="{FF2B5EF4-FFF2-40B4-BE49-F238E27FC236}">
                <a16:creationId xmlns:a16="http://schemas.microsoft.com/office/drawing/2014/main" id="{0F26ADED-C2AB-F7A1-503D-5FAE7BEE313D}"/>
              </a:ext>
            </a:extLst>
          </p:cNvPr>
          <p:cNvSpPr>
            <a:spLocks/>
          </p:cNvSpPr>
          <p:nvPr/>
        </p:nvSpPr>
        <p:spPr bwMode="auto">
          <a:xfrm>
            <a:off x="3209925" y="4206875"/>
            <a:ext cx="461963" cy="1692275"/>
          </a:xfrm>
          <a:custGeom>
            <a:avLst/>
            <a:gdLst>
              <a:gd name="T0" fmla="*/ 0 w 615950"/>
              <a:gd name="T1" fmla="*/ 1286 h 2255520"/>
              <a:gd name="T2" fmla="*/ 348 w 615950"/>
              <a:gd name="T3" fmla="*/ 1286 h 2255520"/>
              <a:gd name="T4" fmla="*/ 348 w 615950"/>
              <a:gd name="T5" fmla="*/ 0 h 2255520"/>
              <a:gd name="T6" fmla="*/ 0 w 615950"/>
              <a:gd name="T7" fmla="*/ 0 h 2255520"/>
              <a:gd name="T8" fmla="*/ 0 w 615950"/>
              <a:gd name="T9" fmla="*/ 1286 h 22555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5950" h="2255520">
                <a:moveTo>
                  <a:pt x="0" y="2255266"/>
                </a:moveTo>
                <a:lnTo>
                  <a:pt x="615556" y="2255266"/>
                </a:lnTo>
                <a:lnTo>
                  <a:pt x="615556" y="0"/>
                </a:lnTo>
                <a:lnTo>
                  <a:pt x="0" y="0"/>
                </a:lnTo>
                <a:lnTo>
                  <a:pt x="0" y="2255266"/>
                </a:lnTo>
                <a:close/>
              </a:path>
            </a:pathLst>
          </a:custGeom>
          <a:noFill/>
          <a:ln w="38100">
            <a:solidFill>
              <a:srgbClr val="006FC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58056" name="object 8">
            <a:extLst>
              <a:ext uri="{FF2B5EF4-FFF2-40B4-BE49-F238E27FC236}">
                <a16:creationId xmlns:a16="http://schemas.microsoft.com/office/drawing/2014/main" id="{94DE37F4-4D03-E7A1-773E-53F4042C8DBC}"/>
              </a:ext>
            </a:extLst>
          </p:cNvPr>
          <p:cNvSpPr txBox="1">
            <a:spLocks noChangeArrowheads="1"/>
          </p:cNvSpPr>
          <p:nvPr/>
        </p:nvSpPr>
        <p:spPr bwMode="auto">
          <a:xfrm>
            <a:off x="3257550" y="4252913"/>
            <a:ext cx="285750"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238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just">
              <a:lnSpc>
                <a:spcPts val="2100"/>
              </a:lnSpc>
              <a:spcBef>
                <a:spcPts val="488"/>
              </a:spcBef>
              <a:buClrTx/>
              <a:buSzTx/>
              <a:buFontTx/>
              <a:buNone/>
            </a:pPr>
            <a:r>
              <a:rPr lang="zh-TW" altLang="zh-TW" sz="2100" b="1">
                <a:latin typeface="微軟正黑體" panose="020B0604030504040204" pitchFamily="34" charset="-120"/>
                <a:ea typeface="微軟正黑體" panose="020B0604030504040204" pitchFamily="34" charset="-120"/>
              </a:rPr>
              <a:t>適性入學管道</a:t>
            </a:r>
            <a:endParaRPr lang="zh-TW" altLang="zh-TW" sz="2100">
              <a:latin typeface="微軟正黑體" panose="020B0604030504040204" pitchFamily="34" charset="-120"/>
              <a:ea typeface="微軟正黑體" panose="020B0604030504040204" pitchFamily="34" charset="-120"/>
            </a:endParaRPr>
          </a:p>
        </p:txBody>
      </p:sp>
      <p:grpSp>
        <p:nvGrpSpPr>
          <p:cNvPr id="258057" name="object 9">
            <a:extLst>
              <a:ext uri="{FF2B5EF4-FFF2-40B4-BE49-F238E27FC236}">
                <a16:creationId xmlns:a16="http://schemas.microsoft.com/office/drawing/2014/main" id="{A53ED79B-395D-D7F0-538F-0D07FE73AB97}"/>
              </a:ext>
            </a:extLst>
          </p:cNvPr>
          <p:cNvGrpSpPr>
            <a:grpSpLocks/>
          </p:cNvGrpSpPr>
          <p:nvPr/>
        </p:nvGrpSpPr>
        <p:grpSpPr bwMode="auto">
          <a:xfrm>
            <a:off x="3987800" y="1927225"/>
            <a:ext cx="593725" cy="1963738"/>
            <a:chOff x="5316220" y="1427099"/>
            <a:chExt cx="792480" cy="2618740"/>
          </a:xfrm>
        </p:grpSpPr>
        <p:sp>
          <p:nvSpPr>
            <p:cNvPr id="258070" name="object 10">
              <a:extLst>
                <a:ext uri="{FF2B5EF4-FFF2-40B4-BE49-F238E27FC236}">
                  <a16:creationId xmlns:a16="http://schemas.microsoft.com/office/drawing/2014/main" id="{07B1D3D0-2985-CBF1-7FDE-3DFDA1DCE9A9}"/>
                </a:ext>
              </a:extLst>
            </p:cNvPr>
            <p:cNvSpPr>
              <a:spLocks/>
            </p:cNvSpPr>
            <p:nvPr/>
          </p:nvSpPr>
          <p:spPr bwMode="auto">
            <a:xfrm>
              <a:off x="5335270" y="1774444"/>
              <a:ext cx="434975" cy="2185670"/>
            </a:xfrm>
            <a:custGeom>
              <a:avLst/>
              <a:gdLst>
                <a:gd name="T0" fmla="*/ 0 w 434975"/>
                <a:gd name="T1" fmla="*/ 6603 h 2185670"/>
                <a:gd name="T2" fmla="*/ 434593 w 434975"/>
                <a:gd name="T3" fmla="*/ 0 h 2185670"/>
                <a:gd name="T4" fmla="*/ 0 w 434975"/>
                <a:gd name="T5" fmla="*/ 0 h 2185670"/>
                <a:gd name="T6" fmla="*/ 0 w 434975"/>
                <a:gd name="T7" fmla="*/ 2185669 h 2185670"/>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434975" h="2185670">
                  <a:moveTo>
                    <a:pt x="0" y="6603"/>
                  </a:moveTo>
                  <a:lnTo>
                    <a:pt x="434593" y="0"/>
                  </a:lnTo>
                </a:path>
                <a:path w="434975" h="2185670">
                  <a:moveTo>
                    <a:pt x="0" y="0"/>
                  </a:moveTo>
                  <a:lnTo>
                    <a:pt x="0" y="2185669"/>
                  </a:lnTo>
                </a:path>
              </a:pathLst>
            </a:custGeom>
            <a:noFill/>
            <a:ln w="38100">
              <a:solidFill>
                <a:srgbClr val="006FC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58071" name="object 11">
              <a:extLst>
                <a:ext uri="{FF2B5EF4-FFF2-40B4-BE49-F238E27FC236}">
                  <a16:creationId xmlns:a16="http://schemas.microsoft.com/office/drawing/2014/main" id="{565DB4F1-98CF-23D6-62D5-E41DF109C596}"/>
                </a:ext>
              </a:extLst>
            </p:cNvPr>
            <p:cNvSpPr>
              <a:spLocks/>
            </p:cNvSpPr>
            <p:nvPr/>
          </p:nvSpPr>
          <p:spPr bwMode="auto">
            <a:xfrm>
              <a:off x="5335270" y="1427098"/>
              <a:ext cx="773430" cy="2618740"/>
            </a:xfrm>
            <a:custGeom>
              <a:avLst/>
              <a:gdLst>
                <a:gd name="T0" fmla="*/ 757581 w 773429"/>
                <a:gd name="T1" fmla="*/ 1679321 h 2618740"/>
                <a:gd name="T2" fmla="*/ 700431 w 773429"/>
                <a:gd name="T3" fmla="*/ 1650746 h 2618740"/>
                <a:gd name="T4" fmla="*/ 586131 w 773429"/>
                <a:gd name="T5" fmla="*/ 1593596 h 2618740"/>
                <a:gd name="T6" fmla="*/ 586131 w 773429"/>
                <a:gd name="T7" fmla="*/ 1650746 h 2618740"/>
                <a:gd name="T8" fmla="*/ 0 w 773429"/>
                <a:gd name="T9" fmla="*/ 1650746 h 2618740"/>
                <a:gd name="T10" fmla="*/ 0 w 773429"/>
                <a:gd name="T11" fmla="*/ 1707896 h 2618740"/>
                <a:gd name="T12" fmla="*/ 586131 w 773429"/>
                <a:gd name="T13" fmla="*/ 1707896 h 2618740"/>
                <a:gd name="T14" fmla="*/ 586131 w 773429"/>
                <a:gd name="T15" fmla="*/ 1765046 h 2618740"/>
                <a:gd name="T16" fmla="*/ 700431 w 773429"/>
                <a:gd name="T17" fmla="*/ 1707896 h 2618740"/>
                <a:gd name="T18" fmla="*/ 757581 w 773429"/>
                <a:gd name="T19" fmla="*/ 1679321 h 2618740"/>
                <a:gd name="T20" fmla="*/ 757581 w 773429"/>
                <a:gd name="T21" fmla="*/ 85725 h 2618740"/>
                <a:gd name="T22" fmla="*/ 700431 w 773429"/>
                <a:gd name="T23" fmla="*/ 57150 h 2618740"/>
                <a:gd name="T24" fmla="*/ 586131 w 773429"/>
                <a:gd name="T25" fmla="*/ 0 h 2618740"/>
                <a:gd name="T26" fmla="*/ 586131 w 773429"/>
                <a:gd name="T27" fmla="*/ 57150 h 2618740"/>
                <a:gd name="T28" fmla="*/ 441478 w 773429"/>
                <a:gd name="T29" fmla="*/ 57150 h 2618740"/>
                <a:gd name="T30" fmla="*/ 441478 w 773429"/>
                <a:gd name="T31" fmla="*/ 114300 h 2618740"/>
                <a:gd name="T32" fmla="*/ 586131 w 773429"/>
                <a:gd name="T33" fmla="*/ 114300 h 2618740"/>
                <a:gd name="T34" fmla="*/ 586131 w 773429"/>
                <a:gd name="T35" fmla="*/ 171450 h 2618740"/>
                <a:gd name="T36" fmla="*/ 700431 w 773429"/>
                <a:gd name="T37" fmla="*/ 114300 h 2618740"/>
                <a:gd name="T38" fmla="*/ 757581 w 773429"/>
                <a:gd name="T39" fmla="*/ 85725 h 2618740"/>
                <a:gd name="T40" fmla="*/ 761010 w 773429"/>
                <a:gd name="T41" fmla="*/ 825500 h 2618740"/>
                <a:gd name="T42" fmla="*/ 703860 w 773429"/>
                <a:gd name="T43" fmla="*/ 796925 h 2618740"/>
                <a:gd name="T44" fmla="*/ 589560 w 773429"/>
                <a:gd name="T45" fmla="*/ 739775 h 2618740"/>
                <a:gd name="T46" fmla="*/ 589560 w 773429"/>
                <a:gd name="T47" fmla="*/ 796925 h 2618740"/>
                <a:gd name="T48" fmla="*/ 444907 w 773429"/>
                <a:gd name="T49" fmla="*/ 796925 h 2618740"/>
                <a:gd name="T50" fmla="*/ 444907 w 773429"/>
                <a:gd name="T51" fmla="*/ 854075 h 2618740"/>
                <a:gd name="T52" fmla="*/ 589560 w 773429"/>
                <a:gd name="T53" fmla="*/ 854075 h 2618740"/>
                <a:gd name="T54" fmla="*/ 589560 w 773429"/>
                <a:gd name="T55" fmla="*/ 911225 h 2618740"/>
                <a:gd name="T56" fmla="*/ 703860 w 773429"/>
                <a:gd name="T57" fmla="*/ 854075 h 2618740"/>
                <a:gd name="T58" fmla="*/ 761010 w 773429"/>
                <a:gd name="T59" fmla="*/ 825500 h 2618740"/>
                <a:gd name="T60" fmla="*/ 772948 w 773429"/>
                <a:gd name="T61" fmla="*/ 2533015 h 2618740"/>
                <a:gd name="T62" fmla="*/ 715798 w 773429"/>
                <a:gd name="T63" fmla="*/ 2504440 h 2618740"/>
                <a:gd name="T64" fmla="*/ 601498 w 773429"/>
                <a:gd name="T65" fmla="*/ 2447290 h 2618740"/>
                <a:gd name="T66" fmla="*/ 601498 w 773429"/>
                <a:gd name="T67" fmla="*/ 2504440 h 2618740"/>
                <a:gd name="T68" fmla="*/ 15367 w 773429"/>
                <a:gd name="T69" fmla="*/ 2504440 h 2618740"/>
                <a:gd name="T70" fmla="*/ 15367 w 773429"/>
                <a:gd name="T71" fmla="*/ 2561590 h 2618740"/>
                <a:gd name="T72" fmla="*/ 601498 w 773429"/>
                <a:gd name="T73" fmla="*/ 2561590 h 2618740"/>
                <a:gd name="T74" fmla="*/ 601498 w 773429"/>
                <a:gd name="T75" fmla="*/ 2618740 h 2618740"/>
                <a:gd name="T76" fmla="*/ 715798 w 773429"/>
                <a:gd name="T77" fmla="*/ 2561590 h 2618740"/>
                <a:gd name="T78" fmla="*/ 772948 w 773429"/>
                <a:gd name="T79" fmla="*/ 2533015 h 261874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773429" h="2618740">
                  <a:moveTo>
                    <a:pt x="757555" y="1679321"/>
                  </a:moveTo>
                  <a:lnTo>
                    <a:pt x="700405" y="1650746"/>
                  </a:lnTo>
                  <a:lnTo>
                    <a:pt x="586105" y="1593596"/>
                  </a:lnTo>
                  <a:lnTo>
                    <a:pt x="586105" y="1650746"/>
                  </a:lnTo>
                  <a:lnTo>
                    <a:pt x="0" y="1650746"/>
                  </a:lnTo>
                  <a:lnTo>
                    <a:pt x="0" y="1707896"/>
                  </a:lnTo>
                  <a:lnTo>
                    <a:pt x="586105" y="1707896"/>
                  </a:lnTo>
                  <a:lnTo>
                    <a:pt x="586105" y="1765046"/>
                  </a:lnTo>
                  <a:lnTo>
                    <a:pt x="700405" y="1707896"/>
                  </a:lnTo>
                  <a:lnTo>
                    <a:pt x="757555" y="1679321"/>
                  </a:lnTo>
                  <a:close/>
                </a:path>
                <a:path w="773429" h="2618740">
                  <a:moveTo>
                    <a:pt x="757555" y="85725"/>
                  </a:moveTo>
                  <a:lnTo>
                    <a:pt x="700405" y="57150"/>
                  </a:lnTo>
                  <a:lnTo>
                    <a:pt x="586105" y="0"/>
                  </a:lnTo>
                  <a:lnTo>
                    <a:pt x="586105" y="57150"/>
                  </a:lnTo>
                  <a:lnTo>
                    <a:pt x="441452" y="57150"/>
                  </a:lnTo>
                  <a:lnTo>
                    <a:pt x="441452" y="114300"/>
                  </a:lnTo>
                  <a:lnTo>
                    <a:pt x="586105" y="114300"/>
                  </a:lnTo>
                  <a:lnTo>
                    <a:pt x="586105" y="171450"/>
                  </a:lnTo>
                  <a:lnTo>
                    <a:pt x="700405" y="114300"/>
                  </a:lnTo>
                  <a:lnTo>
                    <a:pt x="757555" y="85725"/>
                  </a:lnTo>
                  <a:close/>
                </a:path>
                <a:path w="773429" h="2618740">
                  <a:moveTo>
                    <a:pt x="760984" y="825500"/>
                  </a:moveTo>
                  <a:lnTo>
                    <a:pt x="703834" y="796925"/>
                  </a:lnTo>
                  <a:lnTo>
                    <a:pt x="589534" y="739775"/>
                  </a:lnTo>
                  <a:lnTo>
                    <a:pt x="589534" y="796925"/>
                  </a:lnTo>
                  <a:lnTo>
                    <a:pt x="444881" y="796925"/>
                  </a:lnTo>
                  <a:lnTo>
                    <a:pt x="444881" y="854075"/>
                  </a:lnTo>
                  <a:lnTo>
                    <a:pt x="589534" y="854075"/>
                  </a:lnTo>
                  <a:lnTo>
                    <a:pt x="589534" y="911225"/>
                  </a:lnTo>
                  <a:lnTo>
                    <a:pt x="703834" y="854075"/>
                  </a:lnTo>
                  <a:lnTo>
                    <a:pt x="760984" y="825500"/>
                  </a:lnTo>
                  <a:close/>
                </a:path>
                <a:path w="773429" h="2618740">
                  <a:moveTo>
                    <a:pt x="772922" y="2533015"/>
                  </a:moveTo>
                  <a:lnTo>
                    <a:pt x="715772" y="2504440"/>
                  </a:lnTo>
                  <a:lnTo>
                    <a:pt x="601472" y="2447290"/>
                  </a:lnTo>
                  <a:lnTo>
                    <a:pt x="601472" y="2504440"/>
                  </a:lnTo>
                  <a:lnTo>
                    <a:pt x="15367" y="2504440"/>
                  </a:lnTo>
                  <a:lnTo>
                    <a:pt x="15367" y="2561590"/>
                  </a:lnTo>
                  <a:lnTo>
                    <a:pt x="601472" y="2561590"/>
                  </a:lnTo>
                  <a:lnTo>
                    <a:pt x="601472" y="2618740"/>
                  </a:lnTo>
                  <a:lnTo>
                    <a:pt x="715772" y="2561590"/>
                  </a:lnTo>
                  <a:lnTo>
                    <a:pt x="772922" y="253301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58072" name="object 12">
              <a:extLst>
                <a:ext uri="{FF2B5EF4-FFF2-40B4-BE49-F238E27FC236}">
                  <a16:creationId xmlns:a16="http://schemas.microsoft.com/office/drawing/2014/main" id="{C63C61F2-3FCC-EC94-C822-2A012511751B}"/>
                </a:ext>
              </a:extLst>
            </p:cNvPr>
            <p:cNvSpPr>
              <a:spLocks/>
            </p:cNvSpPr>
            <p:nvPr/>
          </p:nvSpPr>
          <p:spPr bwMode="auto">
            <a:xfrm>
              <a:off x="5774182" y="1512824"/>
              <a:ext cx="6350" cy="739775"/>
            </a:xfrm>
            <a:custGeom>
              <a:avLst/>
              <a:gdLst>
                <a:gd name="T0" fmla="*/ 0 w 6350"/>
                <a:gd name="T1" fmla="*/ 0 h 739775"/>
                <a:gd name="T2" fmla="*/ 5968 w 6350"/>
                <a:gd name="T3" fmla="*/ 739775 h 739775"/>
                <a:gd name="T4" fmla="*/ 0 60000 65536"/>
                <a:gd name="T5" fmla="*/ 0 60000 65536"/>
              </a:gdLst>
              <a:ahLst/>
              <a:cxnLst>
                <a:cxn ang="T4">
                  <a:pos x="T0" y="T1"/>
                </a:cxn>
                <a:cxn ang="T5">
                  <a:pos x="T2" y="T3"/>
                </a:cxn>
              </a:cxnLst>
              <a:rect l="0" t="0" r="r" b="b"/>
              <a:pathLst>
                <a:path w="6350" h="739775">
                  <a:moveTo>
                    <a:pt x="0" y="0"/>
                  </a:moveTo>
                  <a:lnTo>
                    <a:pt x="5968" y="739775"/>
                  </a:lnTo>
                </a:path>
              </a:pathLst>
            </a:custGeom>
            <a:noFill/>
            <a:ln w="38100">
              <a:solidFill>
                <a:srgbClr val="006FC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grpSp>
        <p:nvGrpSpPr>
          <p:cNvPr id="258058" name="object 13">
            <a:extLst>
              <a:ext uri="{FF2B5EF4-FFF2-40B4-BE49-F238E27FC236}">
                <a16:creationId xmlns:a16="http://schemas.microsoft.com/office/drawing/2014/main" id="{96109587-B394-AAC7-0BF3-CD3920221C31}"/>
              </a:ext>
            </a:extLst>
          </p:cNvPr>
          <p:cNvGrpSpPr>
            <a:grpSpLocks/>
          </p:cNvGrpSpPr>
          <p:nvPr/>
        </p:nvGrpSpPr>
        <p:grpSpPr bwMode="auto">
          <a:xfrm>
            <a:off x="3998913" y="4381500"/>
            <a:ext cx="612775" cy="1250950"/>
            <a:chOff x="5331586" y="4699380"/>
            <a:chExt cx="817244" cy="1667510"/>
          </a:xfrm>
        </p:grpSpPr>
        <p:sp>
          <p:nvSpPr>
            <p:cNvPr id="258068" name="object 14">
              <a:extLst>
                <a:ext uri="{FF2B5EF4-FFF2-40B4-BE49-F238E27FC236}">
                  <a16:creationId xmlns:a16="http://schemas.microsoft.com/office/drawing/2014/main" id="{B4690BDE-47E9-CA4E-2EC9-EE9EA7CEFC2B}"/>
                </a:ext>
              </a:extLst>
            </p:cNvPr>
            <p:cNvSpPr>
              <a:spLocks/>
            </p:cNvSpPr>
            <p:nvPr/>
          </p:nvSpPr>
          <p:spPr bwMode="auto">
            <a:xfrm>
              <a:off x="5350636" y="4742560"/>
              <a:ext cx="0" cy="1581150"/>
            </a:xfrm>
            <a:custGeom>
              <a:avLst/>
              <a:gdLst>
                <a:gd name="T0" fmla="*/ 0 h 1581150"/>
                <a:gd name="T1" fmla="*/ 1580616 h 1581150"/>
                <a:gd name="T2" fmla="*/ 0 60000 65536"/>
                <a:gd name="T3" fmla="*/ 0 60000 65536"/>
              </a:gdLst>
              <a:ahLst/>
              <a:cxnLst>
                <a:cxn ang="T2">
                  <a:pos x="0" y="T0"/>
                </a:cxn>
                <a:cxn ang="T3">
                  <a:pos x="0" y="T1"/>
                </a:cxn>
              </a:cxnLst>
              <a:rect l="0" t="0" r="r" b="b"/>
              <a:pathLst>
                <a:path h="1581150">
                  <a:moveTo>
                    <a:pt x="0" y="0"/>
                  </a:moveTo>
                  <a:lnTo>
                    <a:pt x="0" y="1580616"/>
                  </a:lnTo>
                </a:path>
              </a:pathLst>
            </a:custGeom>
            <a:noFill/>
            <a:ln w="38100">
              <a:solidFill>
                <a:srgbClr val="006FC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258069" name="object 15">
              <a:extLst>
                <a:ext uri="{FF2B5EF4-FFF2-40B4-BE49-F238E27FC236}">
                  <a16:creationId xmlns:a16="http://schemas.microsoft.com/office/drawing/2014/main" id="{013FCA85-6BDA-FA8B-904D-090520E0FF8A}"/>
                </a:ext>
              </a:extLst>
            </p:cNvPr>
            <p:cNvSpPr>
              <a:spLocks/>
            </p:cNvSpPr>
            <p:nvPr/>
          </p:nvSpPr>
          <p:spPr bwMode="auto">
            <a:xfrm>
              <a:off x="5350637" y="4699380"/>
              <a:ext cx="798195" cy="1667510"/>
            </a:xfrm>
            <a:custGeom>
              <a:avLst/>
              <a:gdLst>
                <a:gd name="T0" fmla="*/ 757555 w 798195"/>
                <a:gd name="T1" fmla="*/ 1581162 h 1667510"/>
                <a:gd name="T2" fmla="*/ 700405 w 798195"/>
                <a:gd name="T3" fmla="*/ 1552587 h 1667510"/>
                <a:gd name="T4" fmla="*/ 586105 w 798195"/>
                <a:gd name="T5" fmla="*/ 1495437 h 1667510"/>
                <a:gd name="T6" fmla="*/ 586105 w 798195"/>
                <a:gd name="T7" fmla="*/ 1552587 h 1667510"/>
                <a:gd name="T8" fmla="*/ 0 w 798195"/>
                <a:gd name="T9" fmla="*/ 1552587 h 1667510"/>
                <a:gd name="T10" fmla="*/ 0 w 798195"/>
                <a:gd name="T11" fmla="*/ 1609737 h 1667510"/>
                <a:gd name="T12" fmla="*/ 586105 w 798195"/>
                <a:gd name="T13" fmla="*/ 1609737 h 1667510"/>
                <a:gd name="T14" fmla="*/ 586105 w 798195"/>
                <a:gd name="T15" fmla="*/ 1666887 h 1667510"/>
                <a:gd name="T16" fmla="*/ 700405 w 798195"/>
                <a:gd name="T17" fmla="*/ 1609737 h 1667510"/>
                <a:gd name="T18" fmla="*/ 757555 w 798195"/>
                <a:gd name="T19" fmla="*/ 1581162 h 1667510"/>
                <a:gd name="T20" fmla="*/ 757555 w 798195"/>
                <a:gd name="T21" fmla="*/ 85725 h 1667510"/>
                <a:gd name="T22" fmla="*/ 700405 w 798195"/>
                <a:gd name="T23" fmla="*/ 57150 h 1667510"/>
                <a:gd name="T24" fmla="*/ 586105 w 798195"/>
                <a:gd name="T25" fmla="*/ 0 h 1667510"/>
                <a:gd name="T26" fmla="*/ 586105 w 798195"/>
                <a:gd name="T27" fmla="*/ 57150 h 1667510"/>
                <a:gd name="T28" fmla="*/ 0 w 798195"/>
                <a:gd name="T29" fmla="*/ 57150 h 1667510"/>
                <a:gd name="T30" fmla="*/ 0 w 798195"/>
                <a:gd name="T31" fmla="*/ 114300 h 1667510"/>
                <a:gd name="T32" fmla="*/ 586105 w 798195"/>
                <a:gd name="T33" fmla="*/ 114300 h 1667510"/>
                <a:gd name="T34" fmla="*/ 586105 w 798195"/>
                <a:gd name="T35" fmla="*/ 171450 h 1667510"/>
                <a:gd name="T36" fmla="*/ 700405 w 798195"/>
                <a:gd name="T37" fmla="*/ 114300 h 1667510"/>
                <a:gd name="T38" fmla="*/ 757555 w 798195"/>
                <a:gd name="T39" fmla="*/ 85725 h 1667510"/>
                <a:gd name="T40" fmla="*/ 797941 w 798195"/>
                <a:gd name="T41" fmla="*/ 833501 h 1667510"/>
                <a:gd name="T42" fmla="*/ 740791 w 798195"/>
                <a:gd name="T43" fmla="*/ 804926 h 1667510"/>
                <a:gd name="T44" fmla="*/ 626491 w 798195"/>
                <a:gd name="T45" fmla="*/ 747776 h 1667510"/>
                <a:gd name="T46" fmla="*/ 626491 w 798195"/>
                <a:gd name="T47" fmla="*/ 804926 h 1667510"/>
                <a:gd name="T48" fmla="*/ 40513 w 798195"/>
                <a:gd name="T49" fmla="*/ 804926 h 1667510"/>
                <a:gd name="T50" fmla="*/ 40513 w 798195"/>
                <a:gd name="T51" fmla="*/ 862076 h 1667510"/>
                <a:gd name="T52" fmla="*/ 626491 w 798195"/>
                <a:gd name="T53" fmla="*/ 862076 h 1667510"/>
                <a:gd name="T54" fmla="*/ 626491 w 798195"/>
                <a:gd name="T55" fmla="*/ 919200 h 1667510"/>
                <a:gd name="T56" fmla="*/ 740765 w 798195"/>
                <a:gd name="T57" fmla="*/ 862076 h 1667510"/>
                <a:gd name="T58" fmla="*/ 797941 w 798195"/>
                <a:gd name="T59" fmla="*/ 833501 h 1667510"/>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798195" h="1667510">
                  <a:moveTo>
                    <a:pt x="757555" y="1581162"/>
                  </a:moveTo>
                  <a:lnTo>
                    <a:pt x="700405" y="1552587"/>
                  </a:lnTo>
                  <a:lnTo>
                    <a:pt x="586105" y="1495437"/>
                  </a:lnTo>
                  <a:lnTo>
                    <a:pt x="586105" y="1552587"/>
                  </a:lnTo>
                  <a:lnTo>
                    <a:pt x="0" y="1552587"/>
                  </a:lnTo>
                  <a:lnTo>
                    <a:pt x="0" y="1609737"/>
                  </a:lnTo>
                  <a:lnTo>
                    <a:pt x="586105" y="1609737"/>
                  </a:lnTo>
                  <a:lnTo>
                    <a:pt x="586105" y="1666887"/>
                  </a:lnTo>
                  <a:lnTo>
                    <a:pt x="700405" y="1609737"/>
                  </a:lnTo>
                  <a:lnTo>
                    <a:pt x="757555" y="1581162"/>
                  </a:lnTo>
                  <a:close/>
                </a:path>
                <a:path w="798195" h="1667510">
                  <a:moveTo>
                    <a:pt x="757555" y="85725"/>
                  </a:moveTo>
                  <a:lnTo>
                    <a:pt x="700405" y="57150"/>
                  </a:lnTo>
                  <a:lnTo>
                    <a:pt x="586105" y="0"/>
                  </a:lnTo>
                  <a:lnTo>
                    <a:pt x="586105" y="57150"/>
                  </a:lnTo>
                  <a:lnTo>
                    <a:pt x="0" y="57150"/>
                  </a:lnTo>
                  <a:lnTo>
                    <a:pt x="0" y="114300"/>
                  </a:lnTo>
                  <a:lnTo>
                    <a:pt x="586105" y="114300"/>
                  </a:lnTo>
                  <a:lnTo>
                    <a:pt x="586105" y="171450"/>
                  </a:lnTo>
                  <a:lnTo>
                    <a:pt x="700405" y="114300"/>
                  </a:lnTo>
                  <a:lnTo>
                    <a:pt x="757555" y="85725"/>
                  </a:lnTo>
                  <a:close/>
                </a:path>
                <a:path w="798195" h="1667510">
                  <a:moveTo>
                    <a:pt x="797941" y="833501"/>
                  </a:moveTo>
                  <a:lnTo>
                    <a:pt x="740791" y="804926"/>
                  </a:lnTo>
                  <a:lnTo>
                    <a:pt x="626491" y="747776"/>
                  </a:lnTo>
                  <a:lnTo>
                    <a:pt x="626491" y="804926"/>
                  </a:lnTo>
                  <a:lnTo>
                    <a:pt x="40513" y="804926"/>
                  </a:lnTo>
                  <a:lnTo>
                    <a:pt x="40513" y="862076"/>
                  </a:lnTo>
                  <a:lnTo>
                    <a:pt x="626491" y="862076"/>
                  </a:lnTo>
                  <a:lnTo>
                    <a:pt x="626491" y="919200"/>
                  </a:lnTo>
                  <a:lnTo>
                    <a:pt x="740765" y="862076"/>
                  </a:lnTo>
                  <a:lnTo>
                    <a:pt x="797941" y="833501"/>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grpSp>
      <p:sp>
        <p:nvSpPr>
          <p:cNvPr id="258059" name="object 16">
            <a:extLst>
              <a:ext uri="{FF2B5EF4-FFF2-40B4-BE49-F238E27FC236}">
                <a16:creationId xmlns:a16="http://schemas.microsoft.com/office/drawing/2014/main" id="{2C743BCE-A98C-69C7-70D2-A9FB14CE9A6B}"/>
              </a:ext>
            </a:extLst>
          </p:cNvPr>
          <p:cNvSpPr txBox="1">
            <a:spLocks noChangeArrowheads="1"/>
          </p:cNvSpPr>
          <p:nvPr/>
        </p:nvSpPr>
        <p:spPr bwMode="auto">
          <a:xfrm>
            <a:off x="4640263" y="5389563"/>
            <a:ext cx="552450" cy="331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b="1">
                <a:latin typeface="微軟正黑體" panose="020B0604030504040204" pitchFamily="34" charset="-120"/>
                <a:ea typeface="微軟正黑體" panose="020B0604030504040204" pitchFamily="34" charset="-120"/>
              </a:rPr>
              <a:t>其他</a:t>
            </a:r>
            <a:endParaRPr lang="zh-TW" altLang="zh-TW" sz="2100">
              <a:latin typeface="微軟正黑體" panose="020B0604030504040204" pitchFamily="34" charset="-120"/>
              <a:ea typeface="微軟正黑體" panose="020B0604030504040204" pitchFamily="34" charset="-120"/>
            </a:endParaRPr>
          </a:p>
        </p:txBody>
      </p:sp>
      <p:grpSp>
        <p:nvGrpSpPr>
          <p:cNvPr id="258060" name="object 17">
            <a:extLst>
              <a:ext uri="{FF2B5EF4-FFF2-40B4-BE49-F238E27FC236}">
                <a16:creationId xmlns:a16="http://schemas.microsoft.com/office/drawing/2014/main" id="{4B58130C-6DFB-3ABD-A7EF-B3BE666DD48E}"/>
              </a:ext>
            </a:extLst>
          </p:cNvPr>
          <p:cNvGrpSpPr>
            <a:grpSpLocks/>
          </p:cNvGrpSpPr>
          <p:nvPr/>
        </p:nvGrpSpPr>
        <p:grpSpPr bwMode="auto">
          <a:xfrm>
            <a:off x="2405063" y="2692400"/>
            <a:ext cx="687387" cy="303213"/>
            <a:chOff x="3206495" y="2446273"/>
            <a:chExt cx="916940" cy="405130"/>
          </a:xfrm>
        </p:grpSpPr>
        <p:sp>
          <p:nvSpPr>
            <p:cNvPr id="258066" name="object 18">
              <a:extLst>
                <a:ext uri="{FF2B5EF4-FFF2-40B4-BE49-F238E27FC236}">
                  <a16:creationId xmlns:a16="http://schemas.microsoft.com/office/drawing/2014/main" id="{187E81E9-B803-3569-8737-5C745023E8EF}"/>
                </a:ext>
              </a:extLst>
            </p:cNvPr>
            <p:cNvSpPr>
              <a:spLocks/>
            </p:cNvSpPr>
            <p:nvPr/>
          </p:nvSpPr>
          <p:spPr bwMode="auto">
            <a:xfrm>
              <a:off x="3212845" y="2452623"/>
              <a:ext cx="904240" cy="392430"/>
            </a:xfrm>
            <a:custGeom>
              <a:avLst/>
              <a:gdLst>
                <a:gd name="T0" fmla="*/ 707924 w 904239"/>
                <a:gd name="T1" fmla="*/ 0 h 392430"/>
                <a:gd name="T2" fmla="*/ 707924 w 904239"/>
                <a:gd name="T3" fmla="*/ 98043 h 392430"/>
                <a:gd name="T4" fmla="*/ 0 w 904239"/>
                <a:gd name="T5" fmla="*/ 98043 h 392430"/>
                <a:gd name="T6" fmla="*/ 0 w 904239"/>
                <a:gd name="T7" fmla="*/ 294131 h 392430"/>
                <a:gd name="T8" fmla="*/ 707924 w 904239"/>
                <a:gd name="T9" fmla="*/ 294131 h 392430"/>
                <a:gd name="T10" fmla="*/ 707924 w 904239"/>
                <a:gd name="T11" fmla="*/ 392175 h 392430"/>
                <a:gd name="T12" fmla="*/ 904012 w 904239"/>
                <a:gd name="T13" fmla="*/ 196087 h 392430"/>
                <a:gd name="T14" fmla="*/ 707924 w 904239"/>
                <a:gd name="T15" fmla="*/ 0 h 392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4239" h="392430">
                  <a:moveTo>
                    <a:pt x="707898" y="0"/>
                  </a:moveTo>
                  <a:lnTo>
                    <a:pt x="707898" y="98043"/>
                  </a:lnTo>
                  <a:lnTo>
                    <a:pt x="0" y="98043"/>
                  </a:lnTo>
                  <a:lnTo>
                    <a:pt x="0" y="294131"/>
                  </a:lnTo>
                  <a:lnTo>
                    <a:pt x="707898" y="294131"/>
                  </a:lnTo>
                  <a:lnTo>
                    <a:pt x="707898" y="392175"/>
                  </a:lnTo>
                  <a:lnTo>
                    <a:pt x="903986" y="196087"/>
                  </a:lnTo>
                  <a:lnTo>
                    <a:pt x="707898"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58067" name="object 19">
              <a:extLst>
                <a:ext uri="{FF2B5EF4-FFF2-40B4-BE49-F238E27FC236}">
                  <a16:creationId xmlns:a16="http://schemas.microsoft.com/office/drawing/2014/main" id="{C68FCCE9-CEFC-71E5-D815-D1926EF26124}"/>
                </a:ext>
              </a:extLst>
            </p:cNvPr>
            <p:cNvSpPr>
              <a:spLocks/>
            </p:cNvSpPr>
            <p:nvPr/>
          </p:nvSpPr>
          <p:spPr bwMode="auto">
            <a:xfrm>
              <a:off x="3212845" y="2452623"/>
              <a:ext cx="904240" cy="392430"/>
            </a:xfrm>
            <a:custGeom>
              <a:avLst/>
              <a:gdLst>
                <a:gd name="T0" fmla="*/ 0 w 904239"/>
                <a:gd name="T1" fmla="*/ 98043 h 392430"/>
                <a:gd name="T2" fmla="*/ 707924 w 904239"/>
                <a:gd name="T3" fmla="*/ 98043 h 392430"/>
                <a:gd name="T4" fmla="*/ 707924 w 904239"/>
                <a:gd name="T5" fmla="*/ 0 h 392430"/>
                <a:gd name="T6" fmla="*/ 904012 w 904239"/>
                <a:gd name="T7" fmla="*/ 196087 h 392430"/>
                <a:gd name="T8" fmla="*/ 707924 w 904239"/>
                <a:gd name="T9" fmla="*/ 392175 h 392430"/>
                <a:gd name="T10" fmla="*/ 707924 w 904239"/>
                <a:gd name="T11" fmla="*/ 294131 h 392430"/>
                <a:gd name="T12" fmla="*/ 0 w 904239"/>
                <a:gd name="T13" fmla="*/ 294131 h 392430"/>
                <a:gd name="T14" fmla="*/ 0 w 904239"/>
                <a:gd name="T15" fmla="*/ 98043 h 392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4239" h="392430">
                  <a:moveTo>
                    <a:pt x="0" y="98043"/>
                  </a:moveTo>
                  <a:lnTo>
                    <a:pt x="707898" y="98043"/>
                  </a:lnTo>
                  <a:lnTo>
                    <a:pt x="707898" y="0"/>
                  </a:lnTo>
                  <a:lnTo>
                    <a:pt x="903986" y="196087"/>
                  </a:lnTo>
                  <a:lnTo>
                    <a:pt x="707898" y="392175"/>
                  </a:lnTo>
                  <a:lnTo>
                    <a:pt x="707898" y="294131"/>
                  </a:lnTo>
                  <a:lnTo>
                    <a:pt x="0" y="294131"/>
                  </a:lnTo>
                  <a:lnTo>
                    <a:pt x="0" y="98043"/>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grpSp>
        <p:nvGrpSpPr>
          <p:cNvPr id="258061" name="object 20">
            <a:extLst>
              <a:ext uri="{FF2B5EF4-FFF2-40B4-BE49-F238E27FC236}">
                <a16:creationId xmlns:a16="http://schemas.microsoft.com/office/drawing/2014/main" id="{DEDCD3D3-DD08-2F89-5DC8-F8BAFAD173A3}"/>
              </a:ext>
            </a:extLst>
          </p:cNvPr>
          <p:cNvGrpSpPr>
            <a:grpSpLocks/>
          </p:cNvGrpSpPr>
          <p:nvPr/>
        </p:nvGrpSpPr>
        <p:grpSpPr bwMode="auto">
          <a:xfrm>
            <a:off x="2405063" y="4805363"/>
            <a:ext cx="687387" cy="304800"/>
            <a:chOff x="3206495" y="5264911"/>
            <a:chExt cx="916940" cy="405130"/>
          </a:xfrm>
        </p:grpSpPr>
        <p:sp>
          <p:nvSpPr>
            <p:cNvPr id="258064" name="object 21">
              <a:extLst>
                <a:ext uri="{FF2B5EF4-FFF2-40B4-BE49-F238E27FC236}">
                  <a16:creationId xmlns:a16="http://schemas.microsoft.com/office/drawing/2014/main" id="{C24AD1EF-1395-63B7-0967-63D60447C251}"/>
                </a:ext>
              </a:extLst>
            </p:cNvPr>
            <p:cNvSpPr>
              <a:spLocks/>
            </p:cNvSpPr>
            <p:nvPr/>
          </p:nvSpPr>
          <p:spPr bwMode="auto">
            <a:xfrm>
              <a:off x="3212845" y="5271261"/>
              <a:ext cx="904240" cy="392430"/>
            </a:xfrm>
            <a:custGeom>
              <a:avLst/>
              <a:gdLst>
                <a:gd name="T0" fmla="*/ 707924 w 904239"/>
                <a:gd name="T1" fmla="*/ 0 h 392429"/>
                <a:gd name="T2" fmla="*/ 707924 w 904239"/>
                <a:gd name="T3" fmla="*/ 98043 h 392429"/>
                <a:gd name="T4" fmla="*/ 0 w 904239"/>
                <a:gd name="T5" fmla="*/ 98043 h 392429"/>
                <a:gd name="T6" fmla="*/ 0 w 904239"/>
                <a:gd name="T7" fmla="*/ 294157 h 392429"/>
                <a:gd name="T8" fmla="*/ 707924 w 904239"/>
                <a:gd name="T9" fmla="*/ 294157 h 392429"/>
                <a:gd name="T10" fmla="*/ 707924 w 904239"/>
                <a:gd name="T11" fmla="*/ 392138 h 392429"/>
                <a:gd name="T12" fmla="*/ 904012 w 904239"/>
                <a:gd name="T13" fmla="*/ 196087 h 392429"/>
                <a:gd name="T14" fmla="*/ 707924 w 904239"/>
                <a:gd name="T15" fmla="*/ 0 h 3924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4239" h="392429">
                  <a:moveTo>
                    <a:pt x="707898" y="0"/>
                  </a:moveTo>
                  <a:lnTo>
                    <a:pt x="707898" y="98043"/>
                  </a:lnTo>
                  <a:lnTo>
                    <a:pt x="0" y="98043"/>
                  </a:lnTo>
                  <a:lnTo>
                    <a:pt x="0" y="294131"/>
                  </a:lnTo>
                  <a:lnTo>
                    <a:pt x="707898" y="294131"/>
                  </a:lnTo>
                  <a:lnTo>
                    <a:pt x="707898" y="392112"/>
                  </a:lnTo>
                  <a:lnTo>
                    <a:pt x="903986" y="196087"/>
                  </a:lnTo>
                  <a:lnTo>
                    <a:pt x="707898"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58065" name="object 22">
              <a:extLst>
                <a:ext uri="{FF2B5EF4-FFF2-40B4-BE49-F238E27FC236}">
                  <a16:creationId xmlns:a16="http://schemas.microsoft.com/office/drawing/2014/main" id="{40F33911-24F2-36F8-FA84-070751B725DA}"/>
                </a:ext>
              </a:extLst>
            </p:cNvPr>
            <p:cNvSpPr>
              <a:spLocks/>
            </p:cNvSpPr>
            <p:nvPr/>
          </p:nvSpPr>
          <p:spPr bwMode="auto">
            <a:xfrm>
              <a:off x="3212845" y="5271261"/>
              <a:ext cx="904240" cy="392430"/>
            </a:xfrm>
            <a:custGeom>
              <a:avLst/>
              <a:gdLst>
                <a:gd name="T0" fmla="*/ 0 w 904239"/>
                <a:gd name="T1" fmla="*/ 98043 h 392429"/>
                <a:gd name="T2" fmla="*/ 707924 w 904239"/>
                <a:gd name="T3" fmla="*/ 98043 h 392429"/>
                <a:gd name="T4" fmla="*/ 707924 w 904239"/>
                <a:gd name="T5" fmla="*/ 0 h 392429"/>
                <a:gd name="T6" fmla="*/ 904012 w 904239"/>
                <a:gd name="T7" fmla="*/ 196087 h 392429"/>
                <a:gd name="T8" fmla="*/ 707924 w 904239"/>
                <a:gd name="T9" fmla="*/ 392138 h 392429"/>
                <a:gd name="T10" fmla="*/ 707924 w 904239"/>
                <a:gd name="T11" fmla="*/ 294157 h 392429"/>
                <a:gd name="T12" fmla="*/ 0 w 904239"/>
                <a:gd name="T13" fmla="*/ 294157 h 392429"/>
                <a:gd name="T14" fmla="*/ 0 w 904239"/>
                <a:gd name="T15" fmla="*/ 98043 h 3924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904239" h="392429">
                  <a:moveTo>
                    <a:pt x="0" y="98043"/>
                  </a:moveTo>
                  <a:lnTo>
                    <a:pt x="707898" y="98043"/>
                  </a:lnTo>
                  <a:lnTo>
                    <a:pt x="707898" y="0"/>
                  </a:lnTo>
                  <a:lnTo>
                    <a:pt x="903986" y="196087"/>
                  </a:lnTo>
                  <a:lnTo>
                    <a:pt x="707898" y="392112"/>
                  </a:lnTo>
                  <a:lnTo>
                    <a:pt x="707898" y="294131"/>
                  </a:lnTo>
                  <a:lnTo>
                    <a:pt x="0" y="294131"/>
                  </a:lnTo>
                  <a:lnTo>
                    <a:pt x="0" y="98043"/>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258062" name="object 23">
            <a:extLst>
              <a:ext uri="{FF2B5EF4-FFF2-40B4-BE49-F238E27FC236}">
                <a16:creationId xmlns:a16="http://schemas.microsoft.com/office/drawing/2014/main" id="{DD32611C-1681-E002-519D-A28B909079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550" y="2870200"/>
            <a:ext cx="6858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object 24">
            <a:extLst>
              <a:ext uri="{FF2B5EF4-FFF2-40B4-BE49-F238E27FC236}">
                <a16:creationId xmlns:a16="http://schemas.microsoft.com/office/drawing/2014/main" id="{6D38CBB0-16AD-BDD5-A65D-DC2BDAD5EB9B}"/>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176</a:t>
            </a:r>
            <a:endParaRPr sz="1050">
              <a:latin typeface="Trebuchet MS"/>
              <a:cs typeface="Trebuchet MS"/>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object 2">
            <a:extLst>
              <a:ext uri="{FF2B5EF4-FFF2-40B4-BE49-F238E27FC236}">
                <a16:creationId xmlns:a16="http://schemas.microsoft.com/office/drawing/2014/main" id="{52125BA2-BFBA-913E-508E-8A97A71D2A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68600" y="1100138"/>
            <a:ext cx="3600450"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9075" name="object 3">
            <a:extLst>
              <a:ext uri="{FF2B5EF4-FFF2-40B4-BE49-F238E27FC236}">
                <a16:creationId xmlns:a16="http://schemas.microsoft.com/office/drawing/2014/main" id="{D249B750-8C5F-2537-C276-ECBF4C05C9EB}"/>
              </a:ext>
            </a:extLst>
          </p:cNvPr>
          <p:cNvSpPr txBox="1">
            <a:spLocks noChangeArrowheads="1"/>
          </p:cNvSpPr>
          <p:nvPr/>
        </p:nvSpPr>
        <p:spPr bwMode="auto">
          <a:xfrm>
            <a:off x="1184275" y="1619250"/>
            <a:ext cx="6800850" cy="4032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4775" rIns="0" bIns="0">
            <a:spAutoFit/>
          </a:bodyPr>
          <a:lstStyle>
            <a:lvl1pPr marL="201613" indent="-193675">
              <a:spcBef>
                <a:spcPct val="20000"/>
              </a:spcBef>
              <a:buClr>
                <a:schemeClr val="accent1"/>
              </a:buClr>
              <a:buSzPct val="50000"/>
              <a:buFont typeface="Wingdings 2" panose="05020102010507070707" pitchFamily="18" charset="2"/>
              <a:buChar char=""/>
              <a:tabLst>
                <a:tab pos="2016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016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016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9pPr>
          </a:lstStyle>
          <a:p>
            <a:pPr>
              <a:spcBef>
                <a:spcPts val="825"/>
              </a:spcBef>
              <a:buClr>
                <a:srgbClr val="000000"/>
              </a:buClr>
              <a:buSzPct val="81000"/>
              <a:buFont typeface="Wingdings" panose="05000000000000000000" pitchFamily="2" charset="2"/>
              <a:buChar char=""/>
            </a:pPr>
            <a:r>
              <a:rPr lang="zh-TW" altLang="zh-TW" sz="2400" b="1">
                <a:solidFill>
                  <a:srgbClr val="006FC0"/>
                </a:solidFill>
                <a:latin typeface="微軟正黑體" panose="020B0604030504040204" pitchFamily="34" charset="-120"/>
                <a:ea typeface="微軟正黑體" panose="020B0604030504040204" pitchFamily="34" charset="-120"/>
              </a:rPr>
              <a:t>身心障礙生適性輔導安置</a:t>
            </a:r>
            <a:endParaRPr lang="zh-TW" altLang="zh-TW" sz="2400">
              <a:latin typeface="微軟正黑體" panose="020B0604030504040204" pitchFamily="34" charset="-120"/>
              <a:ea typeface="微軟正黑體" panose="020B0604030504040204" pitchFamily="34" charset="-120"/>
            </a:endParaRPr>
          </a:p>
          <a:p>
            <a:pPr>
              <a:lnSpc>
                <a:spcPts val="2263"/>
              </a:lnSpc>
              <a:spcBef>
                <a:spcPts val="938"/>
              </a:spcBef>
              <a:buClrTx/>
              <a:buSzPct val="84000"/>
              <a:buFontTx/>
              <a:buAutoNum type="arabicPeriod"/>
            </a:pPr>
            <a:r>
              <a:rPr lang="zh-TW" altLang="zh-TW" sz="2100">
                <a:latin typeface="微軟正黑體" panose="020B0604030504040204" pitchFamily="34" charset="-120"/>
                <a:ea typeface="微軟正黑體" panose="020B0604030504040204" pitchFamily="34" charset="-120"/>
              </a:rPr>
              <a:t>114學年度身心障礙學生升學管道主要有三種： (1)身心障礙學生適性輔導安置 (含餘額安置) 。 (2)免試入學。</a:t>
            </a:r>
          </a:p>
          <a:p>
            <a:pPr>
              <a:lnSpc>
                <a:spcPts val="2238"/>
              </a:lnSpc>
              <a:spcBef>
                <a:spcPct val="0"/>
              </a:spcBef>
              <a:buClrTx/>
              <a:buSzTx/>
              <a:buFontTx/>
              <a:buNone/>
            </a:pPr>
            <a:r>
              <a:rPr lang="zh-TW" altLang="zh-TW" sz="2100">
                <a:latin typeface="微軟正黑體" panose="020B0604030504040204" pitchFamily="34" charset="-120"/>
                <a:ea typeface="微軟正黑體" panose="020B0604030504040204" pitchFamily="34" charset="-120"/>
              </a:rPr>
              <a:t>(3)特色招生。</a:t>
            </a:r>
          </a:p>
          <a:p>
            <a:pPr algn="just">
              <a:lnSpc>
                <a:spcPts val="2263"/>
              </a:lnSpc>
              <a:spcBef>
                <a:spcPts val="938"/>
              </a:spcBef>
              <a:buClrTx/>
              <a:buSzPct val="84000"/>
              <a:buFontTx/>
              <a:buAutoNum type="arabicPeriod" startAt="2"/>
            </a:pPr>
            <a:r>
              <a:rPr lang="zh-TW" altLang="zh-TW" sz="2100">
                <a:latin typeface="微軟正黑體" panose="020B0604030504040204" pitchFamily="34" charset="-120"/>
                <a:ea typeface="微軟正黑體" panose="020B0604030504040204" pitchFamily="34" charset="-120"/>
              </a:rPr>
              <a:t>參加適性輔導安置之身心障礙學生得再參加其他升學管道，但</a:t>
            </a:r>
            <a:r>
              <a:rPr lang="zh-TW" altLang="zh-TW" sz="2100" b="1">
                <a:solidFill>
                  <a:srgbClr val="FF0000"/>
                </a:solidFill>
                <a:latin typeface="微軟正黑體" panose="020B0604030504040204" pitchFamily="34" charset="-120"/>
                <a:ea typeface="微軟正黑體" panose="020B0604030504040204" pitchFamily="34" charset="-120"/>
              </a:rPr>
              <a:t>僅能選擇一項錄取結果報到</a:t>
            </a:r>
            <a:r>
              <a:rPr lang="zh-TW" altLang="zh-TW" sz="2100">
                <a:latin typeface="微軟正黑體" panose="020B0604030504040204" pitchFamily="34" charset="-120"/>
                <a:ea typeface="微軟正黑體" panose="020B0604030504040204" pitchFamily="34" charset="-120"/>
              </a:rPr>
              <a:t>。</a:t>
            </a:r>
          </a:p>
          <a:p>
            <a:pPr algn="just">
              <a:lnSpc>
                <a:spcPct val="90000"/>
              </a:lnSpc>
              <a:spcBef>
                <a:spcPts val="875"/>
              </a:spcBef>
              <a:buClrTx/>
              <a:buSzPct val="84000"/>
              <a:buFontTx/>
              <a:buAutoNum type="arabicPeriod" startAt="2"/>
            </a:pPr>
            <a:r>
              <a:rPr lang="zh-TW" altLang="zh-TW" sz="2100">
                <a:latin typeface="微軟正黑體" panose="020B0604030504040204" pitchFamily="34" charset="-120"/>
                <a:ea typeface="微軟正黑體" panose="020B0604030504040204" pitchFamily="34" charset="-120"/>
              </a:rPr>
              <a:t>未曾參加適性輔導安置 (含十二年就學安置) 之身心障礙	學生，且免試入學、特色招生等其他升學管道皆未獲錄	取並符合簡章報名資格者，得循身心障礙學生適性輔導	安置管道中「安置國立特殊教育學校」或「安置高級中	等學校」簡章，依規定報名餘額安置。</a:t>
            </a:r>
          </a:p>
        </p:txBody>
      </p:sp>
      <p:sp>
        <p:nvSpPr>
          <p:cNvPr id="259076" name="object 4">
            <a:extLst>
              <a:ext uri="{FF2B5EF4-FFF2-40B4-BE49-F238E27FC236}">
                <a16:creationId xmlns:a16="http://schemas.microsoft.com/office/drawing/2014/main" id="{7FF38F3A-3B2E-818D-4D70-62DEF9222801}"/>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B2D84713-684D-4A63-B671-EB5BE4642649}" type="slidenum">
              <a:rPr lang="zh-TW" altLang="zh-TW" sz="1000">
                <a:solidFill>
                  <a:schemeClr val="bg1"/>
                </a:solidFill>
                <a:latin typeface="Trebuchet MS" panose="020B0603020202020204" pitchFamily="34" charset="0"/>
              </a:rPr>
              <a:pPr>
                <a:spcBef>
                  <a:spcPts val="13"/>
                </a:spcBef>
                <a:buClrTx/>
                <a:buSzTx/>
                <a:buFontTx/>
                <a:buNone/>
              </a:pPr>
              <a:t>228</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0098" name="object 2">
            <a:extLst>
              <a:ext uri="{FF2B5EF4-FFF2-40B4-BE49-F238E27FC236}">
                <a16:creationId xmlns:a16="http://schemas.microsoft.com/office/drawing/2014/main" id="{EFF3107E-15DE-4588-C234-12B41702DED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75" y="1382713"/>
            <a:ext cx="4854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099" name="object 3">
            <a:extLst>
              <a:ext uri="{FF2B5EF4-FFF2-40B4-BE49-F238E27FC236}">
                <a16:creationId xmlns:a16="http://schemas.microsoft.com/office/drawing/2014/main" id="{4D7D151E-05E0-D50F-4D58-BA2BABD90C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863" y="1827213"/>
            <a:ext cx="76676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0100" name="object 4">
            <a:extLst>
              <a:ext uri="{FF2B5EF4-FFF2-40B4-BE49-F238E27FC236}">
                <a16:creationId xmlns:a16="http://schemas.microsoft.com/office/drawing/2014/main" id="{132F79E7-D347-588B-965A-A3CF0DEB6BC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3013" y="1825625"/>
            <a:ext cx="24003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0101" name="object 5">
            <a:extLst>
              <a:ext uri="{FF2B5EF4-FFF2-40B4-BE49-F238E27FC236}">
                <a16:creationId xmlns:a16="http://schemas.microsoft.com/office/drawing/2014/main" id="{8F3DFD67-0BA8-D64B-66DF-27D8DD075181}"/>
              </a:ext>
            </a:extLst>
          </p:cNvPr>
          <p:cNvSpPr txBox="1">
            <a:spLocks noChangeArrowheads="1"/>
          </p:cNvSpPr>
          <p:nvPr/>
        </p:nvSpPr>
        <p:spPr bwMode="auto">
          <a:xfrm>
            <a:off x="862013" y="2351088"/>
            <a:ext cx="7885112" cy="3227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1916"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25"/>
              </a:spcBef>
              <a:buClrTx/>
              <a:buSzTx/>
              <a:buFontTx/>
              <a:buNone/>
            </a:pPr>
            <a:r>
              <a:rPr lang="zh-TW" altLang="zh-TW" sz="2100" b="1">
                <a:latin typeface="微軟正黑體" panose="020B0604030504040204" pitchFamily="34" charset="-120"/>
                <a:ea typeface="微軟正黑體" panose="020B0604030504040204" pitchFamily="34" charset="-120"/>
              </a:rPr>
              <a:t>適用對象</a:t>
            </a:r>
            <a:endParaRPr lang="zh-TW" altLang="zh-TW" sz="2100">
              <a:latin typeface="微軟正黑體" panose="020B0604030504040204" pitchFamily="34" charset="-120"/>
              <a:ea typeface="微軟正黑體" panose="020B0604030504040204" pitchFamily="34" charset="-120"/>
            </a:endParaRPr>
          </a:p>
          <a:p>
            <a:pPr>
              <a:lnSpc>
                <a:spcPts val="2400"/>
              </a:lnSpc>
              <a:spcBef>
                <a:spcPts val="650"/>
              </a:spcBef>
              <a:buClr>
                <a:srgbClr val="1382AC"/>
              </a:buClr>
              <a:buSzPct val="84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符合</a:t>
            </a:r>
            <a:r>
              <a:rPr lang="zh-TW" altLang="zh-TW" sz="2100">
                <a:solidFill>
                  <a:srgbClr val="FF0000"/>
                </a:solidFill>
                <a:latin typeface="微軟正黑體" panose="020B0604030504040204" pitchFamily="34" charset="-120"/>
                <a:ea typeface="微軟正黑體" panose="020B0604030504040204" pitchFamily="34" charset="-120"/>
              </a:rPr>
              <a:t>「外國專業人才延攬及僱用法」第 </a:t>
            </a:r>
            <a:r>
              <a:rPr lang="zh-TW" altLang="zh-TW" sz="2100">
                <a:solidFill>
                  <a:srgbClr val="FF0000"/>
                </a:solidFill>
                <a:latin typeface="Trebuchet MS" panose="020B0603020202020204" pitchFamily="34" charset="0"/>
              </a:rPr>
              <a:t>4 </a:t>
            </a:r>
            <a:r>
              <a:rPr lang="zh-TW" altLang="zh-TW" sz="2100">
                <a:solidFill>
                  <a:srgbClr val="FF0000"/>
                </a:solidFill>
                <a:latin typeface="微軟正黑體" panose="020B0604030504040204" pitchFamily="34" charset="-120"/>
                <a:ea typeface="微軟正黑體" panose="020B0604030504040204" pitchFamily="34" charset="-120"/>
              </a:rPr>
              <a:t>條規定</a:t>
            </a:r>
            <a:r>
              <a:rPr lang="zh-TW" altLang="zh-TW" sz="2100">
                <a:latin typeface="微軟正黑體" panose="020B0604030504040204" pitchFamily="34" charset="-120"/>
                <a:ea typeface="微軟正黑體" panose="020B0604030504040204" pitchFamily="34" charset="-120"/>
              </a:rPr>
              <a:t>之外國專業人才</a:t>
            </a:r>
          </a:p>
          <a:p>
            <a:pPr>
              <a:lnSpc>
                <a:spcPts val="2263"/>
              </a:lnSpc>
              <a:spcBef>
                <a:spcPts val="163"/>
              </a:spcBef>
              <a:buClrTx/>
              <a:buSzTx/>
              <a:buFontTx/>
              <a:buNone/>
            </a:pPr>
            <a:r>
              <a:rPr lang="zh-TW" altLang="zh-TW" sz="2100">
                <a:latin typeface="微軟正黑體" panose="020B0604030504040204" pitchFamily="34" charset="-120"/>
                <a:ea typeface="微軟正黑體" panose="020B0604030504040204" pitchFamily="34" charset="-120"/>
              </a:rPr>
              <a:t>（不含依補習及進修教育法立案之短期補習班之專任教師）、外國特定專業人才及外國高級專業人才之子女。</a:t>
            </a:r>
          </a:p>
          <a:p>
            <a:pPr>
              <a:spcBef>
                <a:spcPts val="625"/>
              </a:spcBef>
              <a:buClr>
                <a:srgbClr val="1382AC"/>
              </a:buClr>
              <a:buSzPct val="84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符合「</a:t>
            </a:r>
            <a:r>
              <a:rPr lang="zh-TW" altLang="zh-TW" sz="2100">
                <a:solidFill>
                  <a:srgbClr val="FF0000"/>
                </a:solidFill>
                <a:latin typeface="微軟正黑體" panose="020B0604030504040204" pitchFamily="34" charset="-120"/>
                <a:ea typeface="微軟正黑體" panose="020B0604030504040204" pitchFamily="34" charset="-120"/>
              </a:rPr>
              <a:t>境外優秀科學技術人才子女來臺就學辦法</a:t>
            </a:r>
            <a:r>
              <a:rPr lang="zh-TW" altLang="zh-TW" sz="2100">
                <a:latin typeface="微軟正黑體" panose="020B0604030504040204" pitchFamily="34" charset="-120"/>
                <a:ea typeface="微軟正黑體" panose="020B0604030504040204" pitchFamily="34" charset="-120"/>
              </a:rPr>
              <a:t>」對象之子女。</a:t>
            </a:r>
          </a:p>
          <a:p>
            <a:pPr>
              <a:lnSpc>
                <a:spcPts val="2263"/>
              </a:lnSpc>
              <a:spcBef>
                <a:spcPts val="938"/>
              </a:spcBef>
              <a:buClr>
                <a:srgbClr val="1382AC"/>
              </a:buClr>
              <a:buSzPct val="84000"/>
              <a:buFont typeface="Wingdings" panose="05000000000000000000" pitchFamily="2" charset="2"/>
              <a:buChar char=""/>
            </a:pPr>
            <a:r>
              <a:rPr lang="zh-TW" altLang="zh-TW" sz="2100">
                <a:solidFill>
                  <a:srgbClr val="FF0000"/>
                </a:solidFill>
                <a:latin typeface="微軟正黑體" panose="020B0604030504040204" pitchFamily="34" charset="-120"/>
                <a:ea typeface="微軟正黑體" panose="020B0604030504040204" pitchFamily="34" charset="-120"/>
              </a:rPr>
              <a:t>返國學人或經理人等國際人才</a:t>
            </a:r>
            <a:r>
              <a:rPr lang="zh-TW" altLang="zh-TW" sz="2100">
                <a:latin typeface="微軟正黑體" panose="020B0604030504040204" pitchFamily="34" charset="-120"/>
                <a:ea typeface="微軟正黑體" panose="020B0604030504040204" pitchFamily="34" charset="-120"/>
              </a:rPr>
              <a:t>之子女，其與</a:t>
            </a:r>
            <a:r>
              <a:rPr lang="zh-TW" altLang="zh-TW" sz="2100" u="sng">
                <a:latin typeface="微軟正黑體" panose="020B0604030504040204" pitchFamily="34" charset="-120"/>
                <a:ea typeface="微軟正黑體" panose="020B0604030504040204" pitchFamily="34" charset="-120"/>
              </a:rPr>
              <a:t>子女在國外連續居留滿                                     一年</a:t>
            </a:r>
            <a:r>
              <a:rPr lang="zh-TW" altLang="zh-TW" sz="2100">
                <a:latin typeface="微軟正黑體" panose="020B0604030504040204" pitchFamily="34" charset="-120"/>
                <a:ea typeface="微軟正黑體" panose="020B0604030504040204" pitchFamily="34" charset="-120"/>
              </a:rPr>
              <a:t>以上。</a:t>
            </a:r>
          </a:p>
          <a:p>
            <a:pPr>
              <a:lnSpc>
                <a:spcPts val="2263"/>
              </a:lnSpc>
              <a:spcBef>
                <a:spcPts val="913"/>
              </a:spcBef>
              <a:buClr>
                <a:srgbClr val="1382AC"/>
              </a:buClr>
              <a:buSzPct val="84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依據教育部「</a:t>
            </a:r>
            <a:r>
              <a:rPr lang="zh-TW" altLang="zh-TW" sz="2100">
                <a:solidFill>
                  <a:srgbClr val="FF0000"/>
                </a:solidFill>
                <a:latin typeface="微軟正黑體" panose="020B0604030504040204" pitchFamily="34" charset="-120"/>
                <a:ea typeface="微軟正黑體" panose="020B0604030504040204" pitchFamily="34" charset="-120"/>
              </a:rPr>
              <a:t>完善我國海外攬才政策就學配套實施計畫</a:t>
            </a:r>
            <a:r>
              <a:rPr lang="zh-TW" altLang="zh-TW" sz="2100">
                <a:latin typeface="微軟正黑體" panose="020B0604030504040204" pitchFamily="34" charset="-120"/>
                <a:ea typeface="微軟正黑體" panose="020B0604030504040204" pitchFamily="34" charset="-120"/>
              </a:rPr>
              <a:t>」辦理之公立國民中學設置</a:t>
            </a:r>
            <a:r>
              <a:rPr lang="zh-TW" altLang="zh-TW" sz="2100">
                <a:solidFill>
                  <a:srgbClr val="FF0000"/>
                </a:solidFill>
                <a:latin typeface="微軟正黑體" panose="020B0604030504040204" pitchFamily="34" charset="-120"/>
                <a:ea typeface="微軟正黑體" panose="020B0604030504040204" pitchFamily="34" charset="-120"/>
              </a:rPr>
              <a:t>轉銜課程計畫雙語教育班</a:t>
            </a:r>
            <a:r>
              <a:rPr lang="zh-TW" altLang="zh-TW" sz="2100">
                <a:latin typeface="微軟正黑體" panose="020B0604030504040204" pitchFamily="34" charset="-120"/>
                <a:ea typeface="微軟正黑體" panose="020B0604030504040204" pitchFamily="34" charset="-120"/>
              </a:rPr>
              <a:t>及</a:t>
            </a:r>
            <a:r>
              <a:rPr lang="zh-TW" altLang="zh-TW" sz="2100">
                <a:solidFill>
                  <a:srgbClr val="FF0000"/>
                </a:solidFill>
                <a:latin typeface="微軟正黑體" panose="020B0604030504040204" pitchFamily="34" charset="-120"/>
                <a:ea typeface="微軟正黑體" panose="020B0604030504040204" pitchFamily="34" charset="-120"/>
              </a:rPr>
              <a:t>語言教育班</a:t>
            </a:r>
            <a:r>
              <a:rPr lang="zh-TW" altLang="zh-TW" sz="2100">
                <a:latin typeface="微軟正黑體" panose="020B0604030504040204" pitchFamily="34" charset="-120"/>
                <a:ea typeface="微軟正黑體" panose="020B0604030504040204" pitchFamily="34" charset="-120"/>
              </a:rPr>
              <a:t>學生。</a:t>
            </a:r>
          </a:p>
        </p:txBody>
      </p:sp>
      <p:sp>
        <p:nvSpPr>
          <p:cNvPr id="260102" name="object 6">
            <a:extLst>
              <a:ext uri="{FF2B5EF4-FFF2-40B4-BE49-F238E27FC236}">
                <a16:creationId xmlns:a16="http://schemas.microsoft.com/office/drawing/2014/main" id="{1BF1C71C-D383-E77D-999F-81246A3902C1}"/>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283B1B13-FF08-4414-9406-9F334A772133}" type="slidenum">
              <a:rPr lang="zh-TW" altLang="zh-TW" sz="1000">
                <a:solidFill>
                  <a:schemeClr val="bg1"/>
                </a:solidFill>
                <a:latin typeface="Trebuchet MS" panose="020B0603020202020204" pitchFamily="34" charset="0"/>
              </a:rPr>
              <a:pPr>
                <a:spcBef>
                  <a:spcPts val="13"/>
                </a:spcBef>
                <a:buClrTx/>
                <a:buSzTx/>
                <a:buFontTx/>
                <a:buNone/>
              </a:pPr>
              <a:t>229</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標題 3">
            <a:extLst>
              <a:ext uri="{FF2B5EF4-FFF2-40B4-BE49-F238E27FC236}">
                <a16:creationId xmlns:a16="http://schemas.microsoft.com/office/drawing/2014/main" id="{116DF718-1120-7346-ADAD-30AE4FA30C09}"/>
              </a:ext>
            </a:extLst>
          </p:cNvPr>
          <p:cNvSpPr>
            <a:spLocks noGrp="1"/>
          </p:cNvSpPr>
          <p:nvPr>
            <p:ph type="ctrTitle"/>
          </p:nvPr>
        </p:nvSpPr>
        <p:spPr>
          <a:xfrm>
            <a:off x="685800" y="1173163"/>
            <a:ext cx="7772400" cy="1470025"/>
          </a:xfrm>
        </p:spPr>
        <p:txBody>
          <a:bodyPr/>
          <a:lstStyle/>
          <a:p>
            <a:pPr algn="ctr"/>
            <a:r>
              <a:rPr lang="zh-TW" altLang="en-US"/>
              <a:t>累計名額與序位區間</a:t>
            </a:r>
          </a:p>
        </p:txBody>
      </p:sp>
      <p:sp>
        <p:nvSpPr>
          <p:cNvPr id="5" name="副標題 4">
            <a:extLst>
              <a:ext uri="{FF2B5EF4-FFF2-40B4-BE49-F238E27FC236}">
                <a16:creationId xmlns:a16="http://schemas.microsoft.com/office/drawing/2014/main" id="{71C5C9A4-4246-A8B1-E66A-6160EA0496A4}"/>
              </a:ext>
            </a:extLst>
          </p:cNvPr>
          <p:cNvSpPr>
            <a:spLocks noGrp="1"/>
          </p:cNvSpPr>
          <p:nvPr>
            <p:ph type="subTitle" idx="1"/>
          </p:nvPr>
        </p:nvSpPr>
        <p:spPr>
          <a:xfrm>
            <a:off x="687388" y="2643188"/>
            <a:ext cx="6670675" cy="1752600"/>
          </a:xfrm>
        </p:spPr>
        <p:txBody>
          <a:bodyPr/>
          <a:lstStyle/>
          <a:p>
            <a:pPr>
              <a:defRPr/>
            </a:pPr>
            <a:endParaRPr lang="zh-TW" altLang="en-US" dirty="0"/>
          </a:p>
        </p:txBody>
      </p:sp>
    </p:spTree>
  </p:cSld>
  <p:clrMapOvr>
    <a:masterClrMapping/>
  </p:clrMapOvr>
  <p:transition spd="slow"/>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1122" name="object 2">
            <a:extLst>
              <a:ext uri="{FF2B5EF4-FFF2-40B4-BE49-F238E27FC236}">
                <a16:creationId xmlns:a16="http://schemas.microsoft.com/office/drawing/2014/main" id="{8F72C803-742C-710A-A034-DED43C2869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0275" y="1382713"/>
            <a:ext cx="4854575"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3" name="object 3">
            <a:extLst>
              <a:ext uri="{FF2B5EF4-FFF2-40B4-BE49-F238E27FC236}">
                <a16:creationId xmlns:a16="http://schemas.microsoft.com/office/drawing/2014/main" id="{60D65621-EC47-7F91-6E9C-79BA91AD9E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3863" y="1827213"/>
            <a:ext cx="766762"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1124" name="object 4">
            <a:extLst>
              <a:ext uri="{FF2B5EF4-FFF2-40B4-BE49-F238E27FC236}">
                <a16:creationId xmlns:a16="http://schemas.microsoft.com/office/drawing/2014/main" id="{ECEE25A8-830F-A528-C03F-55FA66C758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83013" y="1825625"/>
            <a:ext cx="24003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5" name="object 5">
            <a:extLst>
              <a:ext uri="{FF2B5EF4-FFF2-40B4-BE49-F238E27FC236}">
                <a16:creationId xmlns:a16="http://schemas.microsoft.com/office/drawing/2014/main" id="{053D8B00-3F21-5D24-ECCF-AA8CB4E47552}"/>
              </a:ext>
            </a:extLst>
          </p:cNvPr>
          <p:cNvSpPr txBox="1">
            <a:spLocks noChangeArrowheads="1"/>
          </p:cNvSpPr>
          <p:nvPr/>
        </p:nvSpPr>
        <p:spPr bwMode="auto">
          <a:xfrm>
            <a:off x="468313" y="2784475"/>
            <a:ext cx="3621087" cy="2487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0958" rIns="0" bIns="0">
            <a:spAutoFit/>
          </a:bodyPr>
          <a:lstStyle>
            <a:lvl1pPr marL="146050" indent="-136525">
              <a:spcBef>
                <a:spcPct val="20000"/>
              </a:spcBef>
              <a:buClr>
                <a:schemeClr val="accent1"/>
              </a:buClr>
              <a:buSzPct val="50000"/>
              <a:buFont typeface="Wingdings 2" panose="05020102010507070707" pitchFamily="18" charset="2"/>
              <a:buChar char=""/>
              <a:tabLst>
                <a:tab pos="146050"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4605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4605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46050"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90000"/>
              </a:lnSpc>
              <a:spcBef>
                <a:spcPts val="325"/>
              </a:spcBef>
              <a:buClr>
                <a:srgbClr val="1382AC"/>
              </a:buClr>
              <a:buSzPct val="84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除國文課採全中文、英文課採全英語授課，其餘皆採</a:t>
            </a:r>
            <a:r>
              <a:rPr lang="zh-TW" altLang="zh-TW" sz="2100">
                <a:solidFill>
                  <a:srgbClr val="FF0000"/>
                </a:solidFill>
                <a:latin typeface="微軟正黑體" panose="020B0604030504040204" pitchFamily="34" charset="-120"/>
                <a:ea typeface="微軟正黑體" panose="020B0604030504040204" pitchFamily="34" charset="-120"/>
              </a:rPr>
              <a:t>雙語</a:t>
            </a:r>
            <a:r>
              <a:rPr lang="zh-TW" altLang="zh-TW" sz="2100">
                <a:latin typeface="微軟正黑體" panose="020B0604030504040204" pitchFamily="34" charset="-120"/>
                <a:ea typeface="微軟正黑體" panose="020B0604030504040204" pitchFamily="34" charset="-120"/>
              </a:rPr>
              <a:t>學科教學</a:t>
            </a:r>
          </a:p>
          <a:p>
            <a:pPr>
              <a:lnSpc>
                <a:spcPct val="90000"/>
              </a:lnSpc>
              <a:spcBef>
                <a:spcPts val="900"/>
              </a:spcBef>
              <a:buClr>
                <a:srgbClr val="1382AC"/>
              </a:buClr>
              <a:buSzPct val="84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為學生規劃</a:t>
            </a:r>
            <a:r>
              <a:rPr lang="zh-TW" altLang="zh-TW" sz="2100">
                <a:solidFill>
                  <a:srgbClr val="FF0000"/>
                </a:solidFill>
                <a:latin typeface="微軟正黑體" panose="020B0604030504040204" pitchFamily="34" charset="-120"/>
                <a:ea typeface="微軟正黑體" panose="020B0604030504040204" pitchFamily="34" charset="-120"/>
              </a:rPr>
              <a:t>個別化需求課程</a:t>
            </a:r>
            <a:r>
              <a:rPr lang="zh-TW" altLang="zh-TW" sz="2100">
                <a:latin typeface="微軟正黑體" panose="020B0604030504040204" pitchFamily="34" charset="-120"/>
                <a:ea typeface="微軟正黑體" panose="020B0604030504040204" pitchFamily="34" charset="-120"/>
              </a:rPr>
              <a:t>，依據學生需求而開設各種學 術研究、多元技能、創業課程、語言檢定、</a:t>
            </a:r>
            <a:r>
              <a:rPr lang="zh-TW" altLang="zh-TW" sz="2100">
                <a:latin typeface="Trebuchet MS" panose="020B0603020202020204" pitchFamily="34" charset="0"/>
              </a:rPr>
              <a:t>SAT</a:t>
            </a:r>
            <a:r>
              <a:rPr lang="zh-TW" altLang="zh-TW" sz="2100">
                <a:latin typeface="微軟正黑體" panose="020B0604030504040204" pitchFamily="34" charset="-120"/>
                <a:ea typeface="微軟正黑體" panose="020B0604030504040204" pitchFamily="34" charset="-120"/>
              </a:rPr>
              <a:t>考試、</a:t>
            </a:r>
          </a:p>
          <a:p>
            <a:pPr>
              <a:lnSpc>
                <a:spcPts val="2275"/>
              </a:lnSpc>
              <a:spcBef>
                <a:spcPct val="0"/>
              </a:spcBef>
              <a:buClrTx/>
              <a:buSzTx/>
              <a:buFontTx/>
              <a:buNone/>
            </a:pPr>
            <a:r>
              <a:rPr lang="zh-TW" altLang="zh-TW" sz="2100">
                <a:latin typeface="微軟正黑體" panose="020B0604030504040204" pitchFamily="34" charset="-120"/>
                <a:ea typeface="微軟正黑體" panose="020B0604030504040204" pitchFamily="34" charset="-120"/>
              </a:rPr>
              <a:t>海外升學所需之多樣化課程</a:t>
            </a:r>
          </a:p>
        </p:txBody>
      </p:sp>
      <p:pic>
        <p:nvPicPr>
          <p:cNvPr id="261126" name="object 6">
            <a:extLst>
              <a:ext uri="{FF2B5EF4-FFF2-40B4-BE49-F238E27FC236}">
                <a16:creationId xmlns:a16="http://schemas.microsoft.com/office/drawing/2014/main" id="{2947512A-D020-ED3A-ADA7-A28528753B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73538" y="2463800"/>
            <a:ext cx="4595812" cy="324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1127" name="object 7">
            <a:extLst>
              <a:ext uri="{FF2B5EF4-FFF2-40B4-BE49-F238E27FC236}">
                <a16:creationId xmlns:a16="http://schemas.microsoft.com/office/drawing/2014/main" id="{DB943625-1DDC-7EAB-2C28-3D722AD2542A}"/>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E3887BA4-5898-4ED7-9989-6BD1DABC9C39}" type="slidenum">
              <a:rPr lang="zh-TW" altLang="zh-TW" sz="1000">
                <a:solidFill>
                  <a:schemeClr val="bg1"/>
                </a:solidFill>
                <a:latin typeface="Trebuchet MS" panose="020B0603020202020204" pitchFamily="34" charset="0"/>
              </a:rPr>
              <a:pPr>
                <a:spcBef>
                  <a:spcPts val="13"/>
                </a:spcBef>
                <a:buClrTx/>
                <a:buSzTx/>
                <a:buFontTx/>
                <a:buNone/>
              </a:pPr>
              <a:t>230</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2146" name="object 2">
            <a:extLst>
              <a:ext uri="{FF2B5EF4-FFF2-40B4-BE49-F238E27FC236}">
                <a16:creationId xmlns:a16="http://schemas.microsoft.com/office/drawing/2014/main" id="{2C62FC89-0F88-A055-0E57-AC41FAEDA2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2147" name="object 3">
            <a:extLst>
              <a:ext uri="{FF2B5EF4-FFF2-40B4-BE49-F238E27FC236}">
                <a16:creationId xmlns:a16="http://schemas.microsoft.com/office/drawing/2014/main" id="{B696AB47-5661-D513-CDDA-DA10980FEBAB}"/>
              </a:ext>
            </a:extLst>
          </p:cNvPr>
          <p:cNvGrpSpPr>
            <a:grpSpLocks/>
          </p:cNvGrpSpPr>
          <p:nvPr/>
        </p:nvGrpSpPr>
        <p:grpSpPr bwMode="auto">
          <a:xfrm>
            <a:off x="673100" y="2601913"/>
            <a:ext cx="811213" cy="811212"/>
            <a:chOff x="897394" y="2325877"/>
            <a:chExt cx="1081405" cy="1081405"/>
          </a:xfrm>
        </p:grpSpPr>
        <p:pic>
          <p:nvPicPr>
            <p:cNvPr id="262149" name="object 4">
              <a:extLst>
                <a:ext uri="{FF2B5EF4-FFF2-40B4-BE49-F238E27FC236}">
                  <a16:creationId xmlns:a16="http://schemas.microsoft.com/office/drawing/2014/main" id="{F23FD2F9-40EB-9E4B-97B8-3033A90F43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94" y="2325877"/>
              <a:ext cx="1080884" cy="108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2150" name="object 5">
              <a:extLst>
                <a:ext uri="{FF2B5EF4-FFF2-40B4-BE49-F238E27FC236}">
                  <a16:creationId xmlns:a16="http://schemas.microsoft.com/office/drawing/2014/main" id="{4FCA635B-BC5E-C252-CB3F-0844B6F53DED}"/>
                </a:ext>
              </a:extLst>
            </p:cNvPr>
            <p:cNvSpPr>
              <a:spLocks/>
            </p:cNvSpPr>
            <p:nvPr/>
          </p:nvSpPr>
          <p:spPr bwMode="auto">
            <a:xfrm>
              <a:off x="1005484" y="2433954"/>
              <a:ext cx="864869" cy="864869"/>
            </a:xfrm>
            <a:custGeom>
              <a:avLst/>
              <a:gdLst>
                <a:gd name="T0" fmla="*/ 0 w 864869"/>
                <a:gd name="T1" fmla="*/ 432308 h 864870"/>
                <a:gd name="T2" fmla="*/ 2537 w 864869"/>
                <a:gd name="T3" fmla="*/ 385202 h 864870"/>
                <a:gd name="T4" fmla="*/ 9972 w 864869"/>
                <a:gd name="T5" fmla="*/ 339566 h 864870"/>
                <a:gd name="T6" fmla="*/ 22043 w 864869"/>
                <a:gd name="T7" fmla="*/ 295664 h 864870"/>
                <a:gd name="T8" fmla="*/ 38485 w 864869"/>
                <a:gd name="T9" fmla="*/ 253758 h 864870"/>
                <a:gd name="T10" fmla="*/ 59034 w 864869"/>
                <a:gd name="T11" fmla="*/ 214112 h 864870"/>
                <a:gd name="T12" fmla="*/ 83427 w 864869"/>
                <a:gd name="T13" fmla="*/ 176991 h 864870"/>
                <a:gd name="T14" fmla="*/ 111399 w 864869"/>
                <a:gd name="T15" fmla="*/ 142657 h 864870"/>
                <a:gd name="T16" fmla="*/ 142688 w 864869"/>
                <a:gd name="T17" fmla="*/ 111376 h 864870"/>
                <a:gd name="T18" fmla="*/ 177029 w 864869"/>
                <a:gd name="T19" fmla="*/ 83409 h 864870"/>
                <a:gd name="T20" fmla="*/ 214159 w 864869"/>
                <a:gd name="T21" fmla="*/ 59022 h 864870"/>
                <a:gd name="T22" fmla="*/ 253814 w 864869"/>
                <a:gd name="T23" fmla="*/ 38477 h 864870"/>
                <a:gd name="T24" fmla="*/ 295730 w 864869"/>
                <a:gd name="T25" fmla="*/ 22039 h 864870"/>
                <a:gd name="T26" fmla="*/ 339644 w 864869"/>
                <a:gd name="T27" fmla="*/ 9970 h 864870"/>
                <a:gd name="T28" fmla="*/ 385292 w 864869"/>
                <a:gd name="T29" fmla="*/ 2536 h 864870"/>
                <a:gd name="T30" fmla="*/ 432409 w 864869"/>
                <a:gd name="T31" fmla="*/ 0 h 864870"/>
                <a:gd name="T32" fmla="*/ 479514 w 864869"/>
                <a:gd name="T33" fmla="*/ 2536 h 864870"/>
                <a:gd name="T34" fmla="*/ 525150 w 864869"/>
                <a:gd name="T35" fmla="*/ 9970 h 864870"/>
                <a:gd name="T36" fmla="*/ 569053 w 864869"/>
                <a:gd name="T37" fmla="*/ 22039 h 864870"/>
                <a:gd name="T38" fmla="*/ 610959 w 864869"/>
                <a:gd name="T39" fmla="*/ 38477 h 864870"/>
                <a:gd name="T40" fmla="*/ 650605 w 864869"/>
                <a:gd name="T41" fmla="*/ 59022 h 864870"/>
                <a:gd name="T42" fmla="*/ 687726 w 864869"/>
                <a:gd name="T43" fmla="*/ 83409 h 864870"/>
                <a:gd name="T44" fmla="*/ 722059 w 864869"/>
                <a:gd name="T45" fmla="*/ 111376 h 864870"/>
                <a:gd name="T46" fmla="*/ 753341 w 864869"/>
                <a:gd name="T47" fmla="*/ 142657 h 864870"/>
                <a:gd name="T48" fmla="*/ 781308 w 864869"/>
                <a:gd name="T49" fmla="*/ 176991 h 864870"/>
                <a:gd name="T50" fmla="*/ 805695 w 864869"/>
                <a:gd name="T51" fmla="*/ 214112 h 864870"/>
                <a:gd name="T52" fmla="*/ 826240 w 864869"/>
                <a:gd name="T53" fmla="*/ 253758 h 864870"/>
                <a:gd name="T54" fmla="*/ 842678 w 864869"/>
                <a:gd name="T55" fmla="*/ 295664 h 864870"/>
                <a:gd name="T56" fmla="*/ 854746 w 864869"/>
                <a:gd name="T57" fmla="*/ 339566 h 864870"/>
                <a:gd name="T58" fmla="*/ 862180 w 864869"/>
                <a:gd name="T59" fmla="*/ 385202 h 864870"/>
                <a:gd name="T60" fmla="*/ 864717 w 864869"/>
                <a:gd name="T61" fmla="*/ 432308 h 864870"/>
                <a:gd name="T62" fmla="*/ 862180 w 864869"/>
                <a:gd name="T63" fmla="*/ 479388 h 864870"/>
                <a:gd name="T64" fmla="*/ 854746 w 864869"/>
                <a:gd name="T65" fmla="*/ 525029 h 864870"/>
                <a:gd name="T66" fmla="*/ 842678 w 864869"/>
                <a:gd name="T67" fmla="*/ 568939 h 864870"/>
                <a:gd name="T68" fmla="*/ 826240 w 864869"/>
                <a:gd name="T69" fmla="*/ 610854 h 864870"/>
                <a:gd name="T70" fmla="*/ 805695 w 864869"/>
                <a:gd name="T71" fmla="*/ 650510 h 864870"/>
                <a:gd name="T72" fmla="*/ 781308 w 864869"/>
                <a:gd name="T73" fmla="*/ 687643 h 864870"/>
                <a:gd name="T74" fmla="*/ 753341 w 864869"/>
                <a:gd name="T75" fmla="*/ 721989 h 864870"/>
                <a:gd name="T76" fmla="*/ 722059 w 864869"/>
                <a:gd name="T77" fmla="*/ 753283 h 864870"/>
                <a:gd name="T78" fmla="*/ 687726 w 864869"/>
                <a:gd name="T79" fmla="*/ 781262 h 864870"/>
                <a:gd name="T80" fmla="*/ 650605 w 864869"/>
                <a:gd name="T81" fmla="*/ 805662 h 864870"/>
                <a:gd name="T82" fmla="*/ 610959 w 864869"/>
                <a:gd name="T83" fmla="*/ 826217 h 864870"/>
                <a:gd name="T84" fmla="*/ 569053 w 864869"/>
                <a:gd name="T85" fmla="*/ 842664 h 864870"/>
                <a:gd name="T86" fmla="*/ 525150 w 864869"/>
                <a:gd name="T87" fmla="*/ 854739 h 864870"/>
                <a:gd name="T88" fmla="*/ 479514 w 864869"/>
                <a:gd name="T89" fmla="*/ 862178 h 864870"/>
                <a:gd name="T90" fmla="*/ 432409 w 864869"/>
                <a:gd name="T91" fmla="*/ 864717 h 864870"/>
                <a:gd name="T92" fmla="*/ 385292 w 864869"/>
                <a:gd name="T93" fmla="*/ 862178 h 864870"/>
                <a:gd name="T94" fmla="*/ 339644 w 864869"/>
                <a:gd name="T95" fmla="*/ 854739 h 864870"/>
                <a:gd name="T96" fmla="*/ 295730 w 864869"/>
                <a:gd name="T97" fmla="*/ 842664 h 864870"/>
                <a:gd name="T98" fmla="*/ 253814 w 864869"/>
                <a:gd name="T99" fmla="*/ 826217 h 864870"/>
                <a:gd name="T100" fmla="*/ 214159 w 864869"/>
                <a:gd name="T101" fmla="*/ 805662 h 864870"/>
                <a:gd name="T102" fmla="*/ 177029 w 864869"/>
                <a:gd name="T103" fmla="*/ 781262 h 864870"/>
                <a:gd name="T104" fmla="*/ 142688 w 864869"/>
                <a:gd name="T105" fmla="*/ 753283 h 864870"/>
                <a:gd name="T106" fmla="*/ 111399 w 864869"/>
                <a:gd name="T107" fmla="*/ 721989 h 864870"/>
                <a:gd name="T108" fmla="*/ 83427 w 864869"/>
                <a:gd name="T109" fmla="*/ 687643 h 864870"/>
                <a:gd name="T110" fmla="*/ 59034 w 864869"/>
                <a:gd name="T111" fmla="*/ 650510 h 864870"/>
                <a:gd name="T112" fmla="*/ 38485 w 864869"/>
                <a:gd name="T113" fmla="*/ 610854 h 864870"/>
                <a:gd name="T114" fmla="*/ 22043 w 864869"/>
                <a:gd name="T115" fmla="*/ 568939 h 864870"/>
                <a:gd name="T116" fmla="*/ 9972 w 864869"/>
                <a:gd name="T117" fmla="*/ 525029 h 864870"/>
                <a:gd name="T118" fmla="*/ 2537 w 864869"/>
                <a:gd name="T119" fmla="*/ 479388 h 864870"/>
                <a:gd name="T120" fmla="*/ 0 w 864869"/>
                <a:gd name="T121" fmla="*/ 432308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262148" name="object 6">
            <a:extLst>
              <a:ext uri="{FF2B5EF4-FFF2-40B4-BE49-F238E27FC236}">
                <a16:creationId xmlns:a16="http://schemas.microsoft.com/office/drawing/2014/main" id="{DF85A19A-30DB-5CB6-0892-1C9763F6ABB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5138" y="2767013"/>
            <a:ext cx="3689350"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3170" name="object 2">
            <a:extLst>
              <a:ext uri="{FF2B5EF4-FFF2-40B4-BE49-F238E27FC236}">
                <a16:creationId xmlns:a16="http://schemas.microsoft.com/office/drawing/2014/main" id="{6CF88E49-BC55-9C23-2CAE-349145D738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8038" y="1651000"/>
            <a:ext cx="7335837" cy="372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1" name="object 3">
            <a:extLst>
              <a:ext uri="{FF2B5EF4-FFF2-40B4-BE49-F238E27FC236}">
                <a16:creationId xmlns:a16="http://schemas.microsoft.com/office/drawing/2014/main" id="{4F0B0AB0-B6B7-3B16-E622-9FA7BBC1D0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1238" y="1150938"/>
            <a:ext cx="76041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3172" name="object 4">
            <a:extLst>
              <a:ext uri="{FF2B5EF4-FFF2-40B4-BE49-F238E27FC236}">
                <a16:creationId xmlns:a16="http://schemas.microsoft.com/office/drawing/2014/main" id="{882BC673-5ADF-D8EE-84CA-9BEC43525E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17688" y="1122363"/>
            <a:ext cx="6338887"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3173" name="object 5">
            <a:extLst>
              <a:ext uri="{FF2B5EF4-FFF2-40B4-BE49-F238E27FC236}">
                <a16:creationId xmlns:a16="http://schemas.microsoft.com/office/drawing/2014/main" id="{64471E1E-9773-CC85-CD68-F0D232A049CF}"/>
              </a:ext>
            </a:extLst>
          </p:cNvPr>
          <p:cNvSpPr>
            <a:spLocks/>
          </p:cNvSpPr>
          <p:nvPr/>
        </p:nvSpPr>
        <p:spPr bwMode="auto">
          <a:xfrm>
            <a:off x="4572000" y="5089525"/>
            <a:ext cx="3873500" cy="623888"/>
          </a:xfrm>
          <a:custGeom>
            <a:avLst/>
            <a:gdLst>
              <a:gd name="T0" fmla="*/ 2909 w 5165090"/>
              <a:gd name="T1" fmla="*/ 0 h 831214"/>
              <a:gd name="T2" fmla="*/ 0 w 5165090"/>
              <a:gd name="T3" fmla="*/ 0 h 831214"/>
              <a:gd name="T4" fmla="*/ 0 w 5165090"/>
              <a:gd name="T5" fmla="*/ 479 h 831214"/>
              <a:gd name="T6" fmla="*/ 2909 w 5165090"/>
              <a:gd name="T7" fmla="*/ 479 h 831214"/>
              <a:gd name="T8" fmla="*/ 2909 w 5165090"/>
              <a:gd name="T9" fmla="*/ 0 h 8312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65090" h="831214">
                <a:moveTo>
                  <a:pt x="5164836" y="0"/>
                </a:moveTo>
                <a:lnTo>
                  <a:pt x="0" y="0"/>
                </a:lnTo>
                <a:lnTo>
                  <a:pt x="0" y="830999"/>
                </a:lnTo>
                <a:lnTo>
                  <a:pt x="5164836" y="830999"/>
                </a:lnTo>
                <a:lnTo>
                  <a:pt x="5164836"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63174" name="object 6">
            <a:extLst>
              <a:ext uri="{FF2B5EF4-FFF2-40B4-BE49-F238E27FC236}">
                <a16:creationId xmlns:a16="http://schemas.microsoft.com/office/drawing/2014/main" id="{15E0E432-7524-5ED4-3C61-04C9F2B6AAF6}"/>
              </a:ext>
            </a:extLst>
          </p:cNvPr>
          <p:cNvSpPr txBox="1">
            <a:spLocks noChangeArrowheads="1"/>
          </p:cNvSpPr>
          <p:nvPr/>
        </p:nvSpPr>
        <p:spPr bwMode="auto">
          <a:xfrm>
            <a:off x="4572000" y="5089525"/>
            <a:ext cx="3873500" cy="584200"/>
          </a:xfrm>
          <a:prstGeom prst="rect">
            <a:avLst/>
          </a:prstGeom>
          <a:noFill/>
          <a:ln w="57150">
            <a:solidFill>
              <a:srgbClr val="1CACE3"/>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b="1">
                <a:latin typeface="微軟正黑體" panose="020B0604030504040204" pitchFamily="34" charset="-120"/>
                <a:ea typeface="微軟正黑體" panose="020B0604030504040204" pitchFamily="34" charset="-120"/>
              </a:rPr>
              <a:t>網址：https://ttk.entry.edu.tw</a:t>
            </a:r>
            <a:endParaRPr lang="zh-TW" altLang="zh-TW" sz="1800">
              <a:latin typeface="微軟正黑體" panose="020B0604030504040204" pitchFamily="34" charset="-120"/>
              <a:ea typeface="微軟正黑體" panose="020B0604030504040204" pitchFamily="34" charset="-120"/>
            </a:endParaRPr>
          </a:p>
          <a:p>
            <a:pPr>
              <a:spcBef>
                <a:spcPct val="0"/>
              </a:spcBef>
              <a:buClrTx/>
              <a:buSzTx/>
              <a:buFontTx/>
              <a:buNone/>
            </a:pPr>
            <a:r>
              <a:rPr lang="zh-TW" altLang="zh-TW" sz="1800">
                <a:solidFill>
                  <a:srgbClr val="FF0000"/>
                </a:solidFill>
                <a:latin typeface="微軟正黑體" panose="020B0604030504040204" pitchFamily="34" charset="-120"/>
                <a:ea typeface="微軟正黑體" panose="020B0604030504040204" pitchFamily="34" charset="-120"/>
              </a:rPr>
              <a:t>註：114年將辦理2次模擬志願選填</a:t>
            </a:r>
            <a:endParaRPr lang="zh-TW" altLang="zh-TW" sz="1800">
              <a:latin typeface="微軟正黑體" panose="020B0604030504040204" pitchFamily="34" charset="-120"/>
              <a:ea typeface="微軟正黑體" panose="020B0604030504040204" pitchFamily="34" charset="-120"/>
            </a:endParaRPr>
          </a:p>
        </p:txBody>
      </p:sp>
      <p:sp>
        <p:nvSpPr>
          <p:cNvPr id="7" name="object 7">
            <a:extLst>
              <a:ext uri="{FF2B5EF4-FFF2-40B4-BE49-F238E27FC236}">
                <a16:creationId xmlns:a16="http://schemas.microsoft.com/office/drawing/2014/main" id="{6F4F72CC-11F1-9B9F-5F69-CF183B1A31D0}"/>
              </a:ext>
            </a:extLst>
          </p:cNvPr>
          <p:cNvSpPr txBox="1"/>
          <p:nvPr/>
        </p:nvSpPr>
        <p:spPr>
          <a:xfrm>
            <a:off x="8596313" y="5613400"/>
            <a:ext cx="255587" cy="163513"/>
          </a:xfrm>
          <a:prstGeom prst="rect">
            <a:avLst/>
          </a:prstGeom>
        </p:spPr>
        <p:txBody>
          <a:bodyPr lIns="0" tIns="1429" rIns="0" bIns="0">
            <a:spAutoFit/>
          </a:bodyPr>
          <a:lstStyle/>
          <a:p>
            <a:pPr marL="9525">
              <a:spcBef>
                <a:spcPts val="11"/>
              </a:spcBef>
              <a:defRPr/>
            </a:pPr>
            <a:r>
              <a:rPr sz="1050" b="1" spc="-19" dirty="0">
                <a:solidFill>
                  <a:srgbClr val="FFFFFF"/>
                </a:solidFill>
                <a:latin typeface="Trebuchet MS"/>
                <a:cs typeface="Trebuchet MS"/>
              </a:rPr>
              <a:t>181</a:t>
            </a:r>
            <a:endParaRPr sz="1050">
              <a:latin typeface="Trebuchet MS"/>
              <a:cs typeface="Trebuchet MS"/>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4194" name="object 2">
            <a:extLst>
              <a:ext uri="{FF2B5EF4-FFF2-40B4-BE49-F238E27FC236}">
                <a16:creationId xmlns:a16="http://schemas.microsoft.com/office/drawing/2014/main" id="{8AD9DCEA-FC37-0491-3DB3-B830BAF877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1125538"/>
            <a:ext cx="1309687" cy="40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5" name="object 3">
            <a:extLst>
              <a:ext uri="{FF2B5EF4-FFF2-40B4-BE49-F238E27FC236}">
                <a16:creationId xmlns:a16="http://schemas.microsoft.com/office/drawing/2014/main" id="{3B2A45D0-66F9-82D3-24E6-21BFE2329A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82838" y="1150938"/>
            <a:ext cx="76041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4196" name="object 4">
            <a:extLst>
              <a:ext uri="{FF2B5EF4-FFF2-40B4-BE49-F238E27FC236}">
                <a16:creationId xmlns:a16="http://schemas.microsoft.com/office/drawing/2014/main" id="{DDCD2622-93E7-E94F-06F1-F51F0CCE92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9288" y="1123950"/>
            <a:ext cx="496887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4197" name="object 5">
            <a:extLst>
              <a:ext uri="{FF2B5EF4-FFF2-40B4-BE49-F238E27FC236}">
                <a16:creationId xmlns:a16="http://schemas.microsoft.com/office/drawing/2014/main" id="{B0ECFEAF-705A-F2E2-7854-C2625F54B82D}"/>
              </a:ext>
            </a:extLst>
          </p:cNvPr>
          <p:cNvGrpSpPr>
            <a:grpSpLocks/>
          </p:cNvGrpSpPr>
          <p:nvPr/>
        </p:nvGrpSpPr>
        <p:grpSpPr bwMode="auto">
          <a:xfrm>
            <a:off x="1441450" y="1806575"/>
            <a:ext cx="6999288" cy="3981450"/>
            <a:chOff x="1922017" y="1265186"/>
            <a:chExt cx="9331960" cy="5308600"/>
          </a:xfrm>
        </p:grpSpPr>
        <p:sp>
          <p:nvSpPr>
            <p:cNvPr id="264200" name="object 6">
              <a:extLst>
                <a:ext uri="{FF2B5EF4-FFF2-40B4-BE49-F238E27FC236}">
                  <a16:creationId xmlns:a16="http://schemas.microsoft.com/office/drawing/2014/main" id="{7FA10259-62D4-523A-093F-9CA8D903DEDE}"/>
                </a:ext>
              </a:extLst>
            </p:cNvPr>
            <p:cNvSpPr>
              <a:spLocks/>
            </p:cNvSpPr>
            <p:nvPr/>
          </p:nvSpPr>
          <p:spPr bwMode="auto">
            <a:xfrm>
              <a:off x="5494908" y="6083312"/>
              <a:ext cx="5730240" cy="462280"/>
            </a:xfrm>
            <a:custGeom>
              <a:avLst/>
              <a:gdLst>
                <a:gd name="T0" fmla="*/ 0 w 5730240"/>
                <a:gd name="T1" fmla="*/ 461696 h 462279"/>
                <a:gd name="T2" fmla="*/ 5730240 w 5730240"/>
                <a:gd name="T3" fmla="*/ 461696 h 462279"/>
                <a:gd name="T4" fmla="*/ 5730240 w 5730240"/>
                <a:gd name="T5" fmla="*/ 0 h 462279"/>
                <a:gd name="T6" fmla="*/ 0 w 5730240"/>
                <a:gd name="T7" fmla="*/ 0 h 462279"/>
                <a:gd name="T8" fmla="*/ 0 w 5730240"/>
                <a:gd name="T9" fmla="*/ 461696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30240" h="462279">
                  <a:moveTo>
                    <a:pt x="0" y="461670"/>
                  </a:moveTo>
                  <a:lnTo>
                    <a:pt x="5730240" y="461670"/>
                  </a:lnTo>
                  <a:lnTo>
                    <a:pt x="5730240" y="0"/>
                  </a:lnTo>
                  <a:lnTo>
                    <a:pt x="0" y="0"/>
                  </a:lnTo>
                  <a:lnTo>
                    <a:pt x="0" y="461670"/>
                  </a:lnTo>
                  <a:close/>
                </a:path>
              </a:pathLst>
            </a:custGeom>
            <a:noFill/>
            <a:ln w="5715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pic>
          <p:nvPicPr>
            <p:cNvPr id="264201" name="object 7">
              <a:extLst>
                <a:ext uri="{FF2B5EF4-FFF2-40B4-BE49-F238E27FC236}">
                  <a16:creationId xmlns:a16="http://schemas.microsoft.com/office/drawing/2014/main" id="{46B6774E-6F66-2815-B783-A004D442C8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22017" y="1265186"/>
              <a:ext cx="7933944" cy="48181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64198" name="object 8">
            <a:extLst>
              <a:ext uri="{FF2B5EF4-FFF2-40B4-BE49-F238E27FC236}">
                <a16:creationId xmlns:a16="http://schemas.microsoft.com/office/drawing/2014/main" id="{27CD1E60-4B32-B1CC-BCA5-639A856FA214}"/>
              </a:ext>
            </a:extLst>
          </p:cNvPr>
          <p:cNvSpPr txBox="1">
            <a:spLocks noChangeArrowheads="1"/>
          </p:cNvSpPr>
          <p:nvPr/>
        </p:nvSpPr>
        <p:spPr bwMode="auto">
          <a:xfrm>
            <a:off x="4181475" y="5421313"/>
            <a:ext cx="402907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7146"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b="1">
                <a:latin typeface="微軟正黑體" panose="020B0604030504040204" pitchFamily="34" charset="-120"/>
                <a:ea typeface="微軟正黑體" panose="020B0604030504040204" pitchFamily="34" charset="-120"/>
              </a:rPr>
              <a:t>網址：https://114priorefa.tp.edu.tw/</a:t>
            </a:r>
            <a:endParaRPr lang="zh-TW" altLang="zh-TW" sz="1800">
              <a:latin typeface="微軟正黑體" panose="020B0604030504040204" pitchFamily="34" charset="-120"/>
              <a:ea typeface="微軟正黑體" panose="020B0604030504040204" pitchFamily="34" charset="-120"/>
            </a:endParaRPr>
          </a:p>
        </p:txBody>
      </p:sp>
      <p:sp>
        <p:nvSpPr>
          <p:cNvPr id="264199" name="object 9">
            <a:extLst>
              <a:ext uri="{FF2B5EF4-FFF2-40B4-BE49-F238E27FC236}">
                <a16:creationId xmlns:a16="http://schemas.microsoft.com/office/drawing/2014/main" id="{AC4E9A08-A623-A5D1-ECB9-94AD42532B6D}"/>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4A9DB0A2-78D2-4D53-8CE1-EBDF7EF61D69}" type="slidenum">
              <a:rPr lang="zh-TW" altLang="zh-TW" sz="1000">
                <a:solidFill>
                  <a:schemeClr val="bg1"/>
                </a:solidFill>
                <a:latin typeface="Trebuchet MS" panose="020B0603020202020204" pitchFamily="34" charset="0"/>
              </a:rPr>
              <a:pPr>
                <a:spcBef>
                  <a:spcPts val="13"/>
                </a:spcBef>
                <a:buClrTx/>
                <a:buSzTx/>
                <a:buFontTx/>
                <a:buNone/>
              </a:pPr>
              <a:t>233</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5218" name="object 2">
            <a:extLst>
              <a:ext uri="{FF2B5EF4-FFF2-40B4-BE49-F238E27FC236}">
                <a16:creationId xmlns:a16="http://schemas.microsoft.com/office/drawing/2014/main" id="{AD92A026-569A-4025-4F1C-77ABB453AA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3050" y="1471613"/>
            <a:ext cx="6100763" cy="423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5219" name="object 3">
            <a:extLst>
              <a:ext uri="{FF2B5EF4-FFF2-40B4-BE49-F238E27FC236}">
                <a16:creationId xmlns:a16="http://schemas.microsoft.com/office/drawing/2014/main" id="{A809EDE7-A715-BC0C-2ACC-DD77D81030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11463" y="1027113"/>
            <a:ext cx="35798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5220" name="object 4">
            <a:extLst>
              <a:ext uri="{FF2B5EF4-FFF2-40B4-BE49-F238E27FC236}">
                <a16:creationId xmlns:a16="http://schemas.microsoft.com/office/drawing/2014/main" id="{7B9B6830-5215-F453-0C8B-C7EDB3329EB7}"/>
              </a:ext>
            </a:extLst>
          </p:cNvPr>
          <p:cNvGrpSpPr>
            <a:grpSpLocks/>
          </p:cNvGrpSpPr>
          <p:nvPr/>
        </p:nvGrpSpPr>
        <p:grpSpPr bwMode="auto">
          <a:xfrm>
            <a:off x="4268788" y="5399088"/>
            <a:ext cx="3922712" cy="388937"/>
            <a:chOff x="5691759" y="6054737"/>
            <a:chExt cx="5229860" cy="519430"/>
          </a:xfrm>
        </p:grpSpPr>
        <p:sp>
          <p:nvSpPr>
            <p:cNvPr id="265223" name="object 5">
              <a:extLst>
                <a:ext uri="{FF2B5EF4-FFF2-40B4-BE49-F238E27FC236}">
                  <a16:creationId xmlns:a16="http://schemas.microsoft.com/office/drawing/2014/main" id="{B2B09301-51CA-F9BB-E844-DACE8A18AE0C}"/>
                </a:ext>
              </a:extLst>
            </p:cNvPr>
            <p:cNvSpPr>
              <a:spLocks/>
            </p:cNvSpPr>
            <p:nvPr/>
          </p:nvSpPr>
          <p:spPr bwMode="auto">
            <a:xfrm>
              <a:off x="5720334" y="6083312"/>
              <a:ext cx="5172710" cy="462280"/>
            </a:xfrm>
            <a:custGeom>
              <a:avLst/>
              <a:gdLst>
                <a:gd name="T0" fmla="*/ 5172228 w 5172709"/>
                <a:gd name="T1" fmla="*/ 0 h 462279"/>
                <a:gd name="T2" fmla="*/ 0 w 5172709"/>
                <a:gd name="T3" fmla="*/ 0 h 462279"/>
                <a:gd name="T4" fmla="*/ 0 w 5172709"/>
                <a:gd name="T5" fmla="*/ 461696 h 462279"/>
                <a:gd name="T6" fmla="*/ 5172228 w 5172709"/>
                <a:gd name="T7" fmla="*/ 461696 h 462279"/>
                <a:gd name="T8" fmla="*/ 5172228 w 5172709"/>
                <a:gd name="T9" fmla="*/ 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72709" h="462279">
                  <a:moveTo>
                    <a:pt x="5172202" y="0"/>
                  </a:moveTo>
                  <a:lnTo>
                    <a:pt x="0" y="0"/>
                  </a:lnTo>
                  <a:lnTo>
                    <a:pt x="0" y="461670"/>
                  </a:lnTo>
                  <a:lnTo>
                    <a:pt x="5172202" y="461670"/>
                  </a:lnTo>
                  <a:lnTo>
                    <a:pt x="517220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65224" name="object 6">
              <a:extLst>
                <a:ext uri="{FF2B5EF4-FFF2-40B4-BE49-F238E27FC236}">
                  <a16:creationId xmlns:a16="http://schemas.microsoft.com/office/drawing/2014/main" id="{59C0AF4F-ADCC-606E-D66C-3AE7E415E3E3}"/>
                </a:ext>
              </a:extLst>
            </p:cNvPr>
            <p:cNvSpPr>
              <a:spLocks/>
            </p:cNvSpPr>
            <p:nvPr/>
          </p:nvSpPr>
          <p:spPr bwMode="auto">
            <a:xfrm>
              <a:off x="5720334" y="6083312"/>
              <a:ext cx="5172710" cy="462280"/>
            </a:xfrm>
            <a:custGeom>
              <a:avLst/>
              <a:gdLst>
                <a:gd name="T0" fmla="*/ 0 w 5172709"/>
                <a:gd name="T1" fmla="*/ 461696 h 462279"/>
                <a:gd name="T2" fmla="*/ 5172228 w 5172709"/>
                <a:gd name="T3" fmla="*/ 461696 h 462279"/>
                <a:gd name="T4" fmla="*/ 5172228 w 5172709"/>
                <a:gd name="T5" fmla="*/ 0 h 462279"/>
                <a:gd name="T6" fmla="*/ 0 w 5172709"/>
                <a:gd name="T7" fmla="*/ 0 h 462279"/>
                <a:gd name="T8" fmla="*/ 0 w 5172709"/>
                <a:gd name="T9" fmla="*/ 461696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72709" h="462279">
                  <a:moveTo>
                    <a:pt x="0" y="461670"/>
                  </a:moveTo>
                  <a:lnTo>
                    <a:pt x="5172202" y="461670"/>
                  </a:lnTo>
                  <a:lnTo>
                    <a:pt x="5172202" y="0"/>
                  </a:lnTo>
                  <a:lnTo>
                    <a:pt x="0" y="0"/>
                  </a:lnTo>
                  <a:lnTo>
                    <a:pt x="0" y="461670"/>
                  </a:lnTo>
                  <a:close/>
                </a:path>
              </a:pathLst>
            </a:custGeom>
            <a:noFill/>
            <a:ln w="5715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65221" name="object 7">
            <a:extLst>
              <a:ext uri="{FF2B5EF4-FFF2-40B4-BE49-F238E27FC236}">
                <a16:creationId xmlns:a16="http://schemas.microsoft.com/office/drawing/2014/main" id="{04FD2A71-E419-28C4-D3BA-A6DF366B54BE}"/>
              </a:ext>
            </a:extLst>
          </p:cNvPr>
          <p:cNvSpPr txBox="1">
            <a:spLocks noChangeArrowheads="1"/>
          </p:cNvSpPr>
          <p:nvPr/>
        </p:nvSpPr>
        <p:spPr bwMode="auto">
          <a:xfrm>
            <a:off x="4349750" y="5421313"/>
            <a:ext cx="3568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7146"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b="1">
                <a:latin typeface="微軟正黑體" panose="020B0604030504040204" pitchFamily="34" charset="-120"/>
                <a:ea typeface="微軟正黑體" panose="020B0604030504040204" pitchFamily="34" charset="-120"/>
              </a:rPr>
              <a:t>網址：https://cap.rcpet.edu.tw//</a:t>
            </a:r>
            <a:endParaRPr lang="zh-TW" altLang="zh-TW" sz="1800">
              <a:latin typeface="微軟正黑體" panose="020B0604030504040204" pitchFamily="34" charset="-120"/>
              <a:ea typeface="微軟正黑體" panose="020B0604030504040204" pitchFamily="34" charset="-120"/>
            </a:endParaRPr>
          </a:p>
        </p:txBody>
      </p:sp>
      <p:sp>
        <p:nvSpPr>
          <p:cNvPr id="265222" name="object 8">
            <a:extLst>
              <a:ext uri="{FF2B5EF4-FFF2-40B4-BE49-F238E27FC236}">
                <a16:creationId xmlns:a16="http://schemas.microsoft.com/office/drawing/2014/main" id="{EE0DEA69-CD0C-72DF-3B14-24F40F3A869B}"/>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285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B301833D-FE45-4105-87A8-6D4FAC76E159}" type="slidenum">
              <a:rPr lang="zh-TW" altLang="zh-TW" sz="1000">
                <a:solidFill>
                  <a:schemeClr val="bg1"/>
                </a:solidFill>
                <a:latin typeface="Trebuchet MS" panose="020B0603020202020204" pitchFamily="34" charset="0"/>
              </a:rPr>
              <a:pPr>
                <a:spcBef>
                  <a:spcPts val="13"/>
                </a:spcBef>
                <a:buClrTx/>
                <a:buSzTx/>
                <a:buFontTx/>
                <a:buNone/>
              </a:pPr>
              <a:t>234</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42" name="object 2">
            <a:extLst>
              <a:ext uri="{FF2B5EF4-FFF2-40B4-BE49-F238E27FC236}">
                <a16:creationId xmlns:a16="http://schemas.microsoft.com/office/drawing/2014/main" id="{1064E0CE-B354-0A31-5645-396F8945C2D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9988" y="1114425"/>
            <a:ext cx="6792912"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66243" name="object 3">
            <a:extLst>
              <a:ext uri="{FF2B5EF4-FFF2-40B4-BE49-F238E27FC236}">
                <a16:creationId xmlns:a16="http://schemas.microsoft.com/office/drawing/2014/main" id="{8A1B8E4C-5D4B-B068-AC0E-3F72B319AABD}"/>
              </a:ext>
            </a:extLst>
          </p:cNvPr>
          <p:cNvGrpSpPr>
            <a:grpSpLocks/>
          </p:cNvGrpSpPr>
          <p:nvPr/>
        </p:nvGrpSpPr>
        <p:grpSpPr bwMode="auto">
          <a:xfrm>
            <a:off x="1041400" y="1624013"/>
            <a:ext cx="7270750" cy="4052887"/>
            <a:chOff x="1388363" y="1021372"/>
            <a:chExt cx="9694545" cy="5405120"/>
          </a:xfrm>
        </p:grpSpPr>
        <p:pic>
          <p:nvPicPr>
            <p:cNvPr id="266246" name="object 4">
              <a:extLst>
                <a:ext uri="{FF2B5EF4-FFF2-40B4-BE49-F238E27FC236}">
                  <a16:creationId xmlns:a16="http://schemas.microsoft.com/office/drawing/2014/main" id="{9A283297-AB5F-F765-77E6-3ECD0ABC5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363" y="1021372"/>
              <a:ext cx="8958072" cy="5404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47" name="object 5">
              <a:extLst>
                <a:ext uri="{FF2B5EF4-FFF2-40B4-BE49-F238E27FC236}">
                  <a16:creationId xmlns:a16="http://schemas.microsoft.com/office/drawing/2014/main" id="{60CF5273-2188-E348-1A6F-363894668B92}"/>
                </a:ext>
              </a:extLst>
            </p:cNvPr>
            <p:cNvSpPr>
              <a:spLocks/>
            </p:cNvSpPr>
            <p:nvPr/>
          </p:nvSpPr>
          <p:spPr bwMode="auto">
            <a:xfrm>
              <a:off x="5803518" y="5595238"/>
              <a:ext cx="5279390" cy="831215"/>
            </a:xfrm>
            <a:custGeom>
              <a:avLst/>
              <a:gdLst>
                <a:gd name="T0" fmla="*/ 5279009 w 5279390"/>
                <a:gd name="T1" fmla="*/ 0 h 831214"/>
                <a:gd name="T2" fmla="*/ 0 w 5279390"/>
                <a:gd name="T3" fmla="*/ 0 h 831214"/>
                <a:gd name="T4" fmla="*/ 0 w 5279390"/>
                <a:gd name="T5" fmla="*/ 831025 h 831214"/>
                <a:gd name="T6" fmla="*/ 5279009 w 5279390"/>
                <a:gd name="T7" fmla="*/ 831025 h 831214"/>
                <a:gd name="T8" fmla="*/ 5279009 w 5279390"/>
                <a:gd name="T9" fmla="*/ 0 h 8312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9390" h="831214">
                  <a:moveTo>
                    <a:pt x="5279009" y="0"/>
                  </a:moveTo>
                  <a:lnTo>
                    <a:pt x="0" y="0"/>
                  </a:lnTo>
                  <a:lnTo>
                    <a:pt x="0" y="830999"/>
                  </a:lnTo>
                  <a:lnTo>
                    <a:pt x="5279009" y="830999"/>
                  </a:lnTo>
                  <a:lnTo>
                    <a:pt x="5279009"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grpSp>
      <p:sp>
        <p:nvSpPr>
          <p:cNvPr id="266244" name="object 6">
            <a:extLst>
              <a:ext uri="{FF2B5EF4-FFF2-40B4-BE49-F238E27FC236}">
                <a16:creationId xmlns:a16="http://schemas.microsoft.com/office/drawing/2014/main" id="{00417B5C-9E8D-B801-A196-6BBB4FA1576C}"/>
              </a:ext>
            </a:extLst>
          </p:cNvPr>
          <p:cNvSpPr txBox="1">
            <a:spLocks noChangeArrowheads="1"/>
          </p:cNvSpPr>
          <p:nvPr/>
        </p:nvSpPr>
        <p:spPr bwMode="auto">
          <a:xfrm>
            <a:off x="4352925" y="5053013"/>
            <a:ext cx="3959225" cy="584200"/>
          </a:xfrm>
          <a:prstGeom prst="rect">
            <a:avLst/>
          </a:prstGeom>
          <a:noFill/>
          <a:ln w="57150">
            <a:solidFill>
              <a:srgbClr val="1CACE3"/>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b="1">
                <a:latin typeface="微軟正黑體" panose="020B0604030504040204" pitchFamily="34" charset="-120"/>
                <a:ea typeface="微軟正黑體" panose="020B0604030504040204" pitchFamily="34" charset="-120"/>
              </a:rPr>
              <a:t>網址： https://12basic.pro.k12ea.gov.tw/</a:t>
            </a:r>
            <a:endParaRPr lang="zh-TW" altLang="zh-TW" sz="1800">
              <a:latin typeface="微軟正黑體" panose="020B0604030504040204" pitchFamily="34" charset="-120"/>
              <a:ea typeface="微軟正黑體" panose="020B0604030504040204" pitchFamily="34" charset="-120"/>
            </a:endParaRPr>
          </a:p>
        </p:txBody>
      </p:sp>
      <p:sp>
        <p:nvSpPr>
          <p:cNvPr id="7" name="object 7">
            <a:extLst>
              <a:ext uri="{FF2B5EF4-FFF2-40B4-BE49-F238E27FC236}">
                <a16:creationId xmlns:a16="http://schemas.microsoft.com/office/drawing/2014/main" id="{53ACE3F8-776F-C616-659C-C94149BF0448}"/>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184</a:t>
            </a:r>
            <a:endParaRPr sz="1050">
              <a:latin typeface="Trebuchet MS"/>
              <a:cs typeface="Trebuchet MS"/>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7266" name="object 2">
            <a:extLst>
              <a:ext uri="{FF2B5EF4-FFF2-40B4-BE49-F238E27FC236}">
                <a16:creationId xmlns:a16="http://schemas.microsoft.com/office/drawing/2014/main" id="{806CB9B5-059F-C899-F0C7-44185C0BFA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63650" y="1649413"/>
            <a:ext cx="6627813" cy="404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7267" name="object 3">
            <a:extLst>
              <a:ext uri="{FF2B5EF4-FFF2-40B4-BE49-F238E27FC236}">
                <a16:creationId xmlns:a16="http://schemas.microsoft.com/office/drawing/2014/main" id="{52ADEA9C-8DFE-20EF-8EBD-34B0D44AE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8563" y="1085850"/>
            <a:ext cx="678338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7268" name="object 4">
            <a:extLst>
              <a:ext uri="{FF2B5EF4-FFF2-40B4-BE49-F238E27FC236}">
                <a16:creationId xmlns:a16="http://schemas.microsoft.com/office/drawing/2014/main" id="{DE1CCA70-1BD4-74E7-47D3-969AF0695AC5}"/>
              </a:ext>
            </a:extLst>
          </p:cNvPr>
          <p:cNvSpPr>
            <a:spLocks/>
          </p:cNvSpPr>
          <p:nvPr/>
        </p:nvSpPr>
        <p:spPr bwMode="auto">
          <a:xfrm>
            <a:off x="4254500" y="5430838"/>
            <a:ext cx="4267200" cy="392112"/>
          </a:xfrm>
          <a:custGeom>
            <a:avLst/>
            <a:gdLst>
              <a:gd name="T0" fmla="*/ 3220 w 5688965"/>
              <a:gd name="T1" fmla="*/ 0 h 523240"/>
              <a:gd name="T2" fmla="*/ 0 w 5688965"/>
              <a:gd name="T3" fmla="*/ 0 h 523240"/>
              <a:gd name="T4" fmla="*/ 0 w 5688965"/>
              <a:gd name="T5" fmla="*/ 289 h 523240"/>
              <a:gd name="T6" fmla="*/ 3220 w 5688965"/>
              <a:gd name="T7" fmla="*/ 289 h 523240"/>
              <a:gd name="T8" fmla="*/ 3220 w 5688965"/>
              <a:gd name="T9" fmla="*/ 0 h 523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88965" h="523240">
                <a:moveTo>
                  <a:pt x="5688838" y="0"/>
                </a:moveTo>
                <a:lnTo>
                  <a:pt x="0" y="0"/>
                </a:lnTo>
                <a:lnTo>
                  <a:pt x="0" y="523214"/>
                </a:lnTo>
                <a:lnTo>
                  <a:pt x="5688838" y="523214"/>
                </a:lnTo>
                <a:lnTo>
                  <a:pt x="56888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67269" name="object 5">
            <a:extLst>
              <a:ext uri="{FF2B5EF4-FFF2-40B4-BE49-F238E27FC236}">
                <a16:creationId xmlns:a16="http://schemas.microsoft.com/office/drawing/2014/main" id="{E83EC1CB-12BD-4884-7A7D-7DFE134025A4}"/>
              </a:ext>
            </a:extLst>
          </p:cNvPr>
          <p:cNvSpPr txBox="1">
            <a:spLocks noChangeArrowheads="1"/>
          </p:cNvSpPr>
          <p:nvPr/>
        </p:nvSpPr>
        <p:spPr bwMode="auto">
          <a:xfrm>
            <a:off x="4254500" y="5430838"/>
            <a:ext cx="4267200" cy="350837"/>
          </a:xfrm>
          <a:prstGeom prst="rect">
            <a:avLst/>
          </a:prstGeom>
          <a:noFill/>
          <a:ln w="57150">
            <a:solidFill>
              <a:srgbClr val="1CACE3"/>
            </a:solidFill>
            <a:miter lim="800000"/>
            <a:headEnd/>
            <a:tailEnd/>
          </a:ln>
          <a:extLst>
            <a:ext uri="{909E8E84-426E-40DD-AFC4-6F175D3DCCD1}">
              <a14:hiddenFill xmlns:a14="http://schemas.microsoft.com/office/drawing/2010/main">
                <a:solidFill>
                  <a:srgbClr val="FFFFFF"/>
                </a:solidFill>
              </a14:hiddenFill>
            </a:ext>
          </a:extLst>
        </p:spPr>
        <p:txBody>
          <a:bodyPr lIns="0" tIns="27146"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2100" b="1">
                <a:solidFill>
                  <a:srgbClr val="254456"/>
                </a:solidFill>
                <a:latin typeface="微軟正黑體" panose="020B0604030504040204" pitchFamily="34" charset="-120"/>
                <a:ea typeface="微軟正黑體" panose="020B0604030504040204" pitchFamily="34" charset="-120"/>
              </a:rPr>
              <a:t>網址：</a:t>
            </a:r>
            <a:r>
              <a:rPr lang="zh-TW" altLang="zh-TW" sz="2100" b="1">
                <a:solidFill>
                  <a:srgbClr val="182D39"/>
                </a:solidFill>
                <a:latin typeface="微軟正黑體" panose="020B0604030504040204" pitchFamily="34" charset="-120"/>
                <a:ea typeface="微軟正黑體" panose="020B0604030504040204" pitchFamily="34" charset="-120"/>
              </a:rPr>
              <a:t>https://12basic.tp.edu.tw</a:t>
            </a:r>
            <a:endParaRPr lang="zh-TW" altLang="zh-TW" sz="2100">
              <a:latin typeface="微軟正黑體" panose="020B0604030504040204" pitchFamily="34" charset="-120"/>
              <a:ea typeface="微軟正黑體" panose="020B0604030504040204" pitchFamily="34" charset="-120"/>
            </a:endParaRPr>
          </a:p>
        </p:txBody>
      </p:sp>
      <p:sp>
        <p:nvSpPr>
          <p:cNvPr id="267270" name="object 6">
            <a:extLst>
              <a:ext uri="{FF2B5EF4-FFF2-40B4-BE49-F238E27FC236}">
                <a16:creationId xmlns:a16="http://schemas.microsoft.com/office/drawing/2014/main" id="{4C153B6F-C639-0C1C-F10E-F595954164A1}"/>
              </a:ext>
            </a:extLst>
          </p:cNvPr>
          <p:cNvSpPr txBox="1">
            <a:spLocks noChangeArrowheads="1"/>
          </p:cNvSpPr>
          <p:nvPr/>
        </p:nvSpPr>
        <p:spPr bwMode="auto">
          <a:xfrm>
            <a:off x="5961063" y="4010025"/>
            <a:ext cx="2863850" cy="350838"/>
          </a:xfrm>
          <a:prstGeom prst="rect">
            <a:avLst/>
          </a:prstGeom>
          <a:solidFill>
            <a:srgbClr val="FFEBEB"/>
          </a:solidFill>
          <a:ln w="38100">
            <a:solidFill>
              <a:srgbClr val="FF0000"/>
            </a:solidFill>
            <a:miter lim="800000"/>
            <a:headEnd/>
            <a:tailEnd/>
          </a:ln>
        </p:spPr>
        <p:txBody>
          <a:bodyPr lIns="0" tIns="26670"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2100" b="1">
                <a:latin typeface="微軟正黑體" panose="020B0604030504040204" pitchFamily="34" charset="-120"/>
                <a:ea typeface="微軟正黑體" panose="020B0604030504040204" pitchFamily="34" charset="-120"/>
              </a:rPr>
              <a:t>諮詢電話：2766-8812</a:t>
            </a:r>
            <a:endParaRPr lang="zh-TW" altLang="zh-TW" sz="2100">
              <a:latin typeface="微軟正黑體" panose="020B0604030504040204" pitchFamily="34" charset="-120"/>
              <a:ea typeface="微軟正黑體" panose="020B0604030504040204" pitchFamily="34" charset="-120"/>
            </a:endParaRPr>
          </a:p>
        </p:txBody>
      </p:sp>
      <p:sp>
        <p:nvSpPr>
          <p:cNvPr id="7" name="object 7">
            <a:extLst>
              <a:ext uri="{FF2B5EF4-FFF2-40B4-BE49-F238E27FC236}">
                <a16:creationId xmlns:a16="http://schemas.microsoft.com/office/drawing/2014/main" id="{4011D37C-A26E-F3B4-1CF0-20D72D332D67}"/>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185</a:t>
            </a:r>
            <a:endParaRPr sz="1050">
              <a:latin typeface="Trebuchet MS"/>
              <a:cs typeface="Trebuchet MS"/>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object 2">
            <a:extLst>
              <a:ext uri="{FF2B5EF4-FFF2-40B4-BE49-F238E27FC236}">
                <a16:creationId xmlns:a16="http://schemas.microsoft.com/office/drawing/2014/main" id="{6C3685F6-653F-40A6-F84E-A4CFDC512E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4263" y="1736725"/>
            <a:ext cx="6975475" cy="3846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8291" name="object 3">
            <a:extLst>
              <a:ext uri="{FF2B5EF4-FFF2-40B4-BE49-F238E27FC236}">
                <a16:creationId xmlns:a16="http://schemas.microsoft.com/office/drawing/2014/main" id="{F56403AA-5C93-D2FA-8839-629CB7119C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7825" y="1231900"/>
            <a:ext cx="5865813"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8292" name="object 4">
            <a:extLst>
              <a:ext uri="{FF2B5EF4-FFF2-40B4-BE49-F238E27FC236}">
                <a16:creationId xmlns:a16="http://schemas.microsoft.com/office/drawing/2014/main" id="{BC952533-49B3-ABB5-932E-98A4F2E1512A}"/>
              </a:ext>
            </a:extLst>
          </p:cNvPr>
          <p:cNvSpPr>
            <a:spLocks/>
          </p:cNvSpPr>
          <p:nvPr/>
        </p:nvSpPr>
        <p:spPr bwMode="auto">
          <a:xfrm>
            <a:off x="1895475" y="5489575"/>
            <a:ext cx="5819775" cy="346075"/>
          </a:xfrm>
          <a:custGeom>
            <a:avLst/>
            <a:gdLst>
              <a:gd name="T0" fmla="*/ 4362 w 7760970"/>
              <a:gd name="T1" fmla="*/ 0 h 462279"/>
              <a:gd name="T2" fmla="*/ 0 w 7760970"/>
              <a:gd name="T3" fmla="*/ 0 h 462279"/>
              <a:gd name="T4" fmla="*/ 0 w 7760970"/>
              <a:gd name="T5" fmla="*/ 249 h 462279"/>
              <a:gd name="T6" fmla="*/ 4362 w 7760970"/>
              <a:gd name="T7" fmla="*/ 249 h 462279"/>
              <a:gd name="T8" fmla="*/ 4362 w 7760970"/>
              <a:gd name="T9" fmla="*/ 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60970" h="462279">
                <a:moveTo>
                  <a:pt x="7760588" y="0"/>
                </a:moveTo>
                <a:lnTo>
                  <a:pt x="0" y="0"/>
                </a:lnTo>
                <a:lnTo>
                  <a:pt x="0" y="461670"/>
                </a:lnTo>
                <a:lnTo>
                  <a:pt x="7760588" y="461670"/>
                </a:lnTo>
                <a:lnTo>
                  <a:pt x="776058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268293" name="object 5">
            <a:extLst>
              <a:ext uri="{FF2B5EF4-FFF2-40B4-BE49-F238E27FC236}">
                <a16:creationId xmlns:a16="http://schemas.microsoft.com/office/drawing/2014/main" id="{FF36BA6D-3EAD-87EA-CC46-4EAAEB95435F}"/>
              </a:ext>
            </a:extLst>
          </p:cNvPr>
          <p:cNvSpPr txBox="1">
            <a:spLocks noChangeArrowheads="1"/>
          </p:cNvSpPr>
          <p:nvPr/>
        </p:nvSpPr>
        <p:spPr bwMode="auto">
          <a:xfrm>
            <a:off x="1895475" y="5489575"/>
            <a:ext cx="5819775" cy="306388"/>
          </a:xfrm>
          <a:prstGeom prst="rect">
            <a:avLst/>
          </a:prstGeom>
          <a:noFill/>
          <a:ln w="57150">
            <a:solidFill>
              <a:srgbClr val="1CACE3"/>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b="1">
                <a:latin typeface="微軟正黑體" panose="020B0604030504040204" pitchFamily="34" charset="-120"/>
                <a:ea typeface="微軟正黑體" panose="020B0604030504040204" pitchFamily="34" charset="-120"/>
              </a:rPr>
              <a:t>網址：https://shs.k12ea.gov.tw/site/adapt-k12ea</a:t>
            </a:r>
            <a:endParaRPr lang="zh-TW" altLang="zh-TW" sz="1800">
              <a:latin typeface="微軟正黑體" panose="020B0604030504040204" pitchFamily="34" charset="-120"/>
              <a:ea typeface="微軟正黑體" panose="020B0604030504040204" pitchFamily="34" charset="-120"/>
            </a:endParaRPr>
          </a:p>
        </p:txBody>
      </p:sp>
      <p:sp>
        <p:nvSpPr>
          <p:cNvPr id="6" name="object 6">
            <a:extLst>
              <a:ext uri="{FF2B5EF4-FFF2-40B4-BE49-F238E27FC236}">
                <a16:creationId xmlns:a16="http://schemas.microsoft.com/office/drawing/2014/main" id="{08E6BD65-F39B-8FA1-AF55-2008722D2630}"/>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186</a:t>
            </a:r>
            <a:endParaRPr sz="1050">
              <a:latin typeface="Trebuchet MS"/>
              <a:cs typeface="Trebuchet MS"/>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9314" name="object 2">
            <a:extLst>
              <a:ext uri="{FF2B5EF4-FFF2-40B4-BE49-F238E27FC236}">
                <a16:creationId xmlns:a16="http://schemas.microsoft.com/office/drawing/2014/main" id="{1323D4E7-33F7-0DB3-416A-9EA6937715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8113" y="1328738"/>
            <a:ext cx="6342062" cy="41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9315" name="object 3">
            <a:extLst>
              <a:ext uri="{FF2B5EF4-FFF2-40B4-BE49-F238E27FC236}">
                <a16:creationId xmlns:a16="http://schemas.microsoft.com/office/drawing/2014/main" id="{A3151B86-8FC3-7D80-B6EC-E40F10F70E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613" y="1808163"/>
            <a:ext cx="7886700" cy="357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9316" name="object 4">
            <a:extLst>
              <a:ext uri="{FF2B5EF4-FFF2-40B4-BE49-F238E27FC236}">
                <a16:creationId xmlns:a16="http://schemas.microsoft.com/office/drawing/2014/main" id="{50B7096F-8B50-651B-6B99-BE83D847A987}"/>
              </a:ext>
            </a:extLst>
          </p:cNvPr>
          <p:cNvSpPr txBox="1">
            <a:spLocks noChangeArrowheads="1"/>
          </p:cNvSpPr>
          <p:nvPr/>
        </p:nvSpPr>
        <p:spPr bwMode="auto">
          <a:xfrm>
            <a:off x="4352925" y="5313363"/>
            <a:ext cx="4051300" cy="306387"/>
          </a:xfrm>
          <a:prstGeom prst="rect">
            <a:avLst/>
          </a:prstGeom>
          <a:noFill/>
          <a:ln w="57150">
            <a:solidFill>
              <a:srgbClr val="1CACE3"/>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b="1">
                <a:latin typeface="微軟正黑體" panose="020B0604030504040204" pitchFamily="34" charset="-120"/>
                <a:ea typeface="微軟正黑體" panose="020B0604030504040204" pitchFamily="34" charset="-120"/>
              </a:rPr>
              <a:t>網址： https://school.tp.edu.tw/</a:t>
            </a:r>
            <a:endParaRPr lang="zh-TW" altLang="zh-TW" sz="1800">
              <a:latin typeface="微軟正黑體" panose="020B0604030504040204" pitchFamily="34" charset="-120"/>
              <a:ea typeface="微軟正黑體" panose="020B0604030504040204" pitchFamily="34" charset="-120"/>
            </a:endParaRPr>
          </a:p>
        </p:txBody>
      </p:sp>
      <p:sp>
        <p:nvSpPr>
          <p:cNvPr id="5" name="object 5">
            <a:extLst>
              <a:ext uri="{FF2B5EF4-FFF2-40B4-BE49-F238E27FC236}">
                <a16:creationId xmlns:a16="http://schemas.microsoft.com/office/drawing/2014/main" id="{D6D1718C-763A-3BF5-86CC-D260AF8180B6}"/>
              </a:ext>
            </a:extLst>
          </p:cNvPr>
          <p:cNvSpPr txBox="1"/>
          <p:nvPr/>
        </p:nvSpPr>
        <p:spPr>
          <a:xfrm>
            <a:off x="8596313" y="5605463"/>
            <a:ext cx="255587"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187</a:t>
            </a:r>
            <a:endParaRPr sz="1050">
              <a:latin typeface="Trebuchet MS"/>
              <a:cs typeface="Trebuchet MS"/>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3">
            <a:extLst>
              <a:ext uri="{FF2B5EF4-FFF2-40B4-BE49-F238E27FC236}">
                <a16:creationId xmlns:a16="http://schemas.microsoft.com/office/drawing/2014/main" id="{89E53BF9-978C-D1EE-F99F-F9C0B61059B0}"/>
              </a:ext>
            </a:extLst>
          </p:cNvPr>
          <p:cNvSpPr>
            <a:spLocks noGrp="1"/>
          </p:cNvSpPr>
          <p:nvPr>
            <p:ph type="ctrTitle"/>
          </p:nvPr>
        </p:nvSpPr>
        <p:spPr>
          <a:xfrm>
            <a:off x="1476375" y="981075"/>
            <a:ext cx="4318000" cy="1470025"/>
          </a:xfrm>
        </p:spPr>
        <p:txBody>
          <a:bodyPr>
            <a:normAutofit/>
          </a:bodyPr>
          <a:lstStyle/>
          <a:p>
            <a:pPr>
              <a:defRPr/>
            </a:pPr>
            <a:r>
              <a:rPr lang="zh-TW" altLang="en-US" sz="5400" b="1" dirty="0">
                <a:solidFill>
                  <a:schemeClr val="accent2">
                    <a:lumMod val="75000"/>
                  </a:schemeClr>
                </a:solidFill>
                <a:latin typeface="標楷體" panose="03000509000000000000" pitchFamily="65" charset="-120"/>
                <a:ea typeface="標楷體" panose="03000509000000000000" pitchFamily="65" charset="-120"/>
              </a:rPr>
              <a:t>報告完畢</a:t>
            </a:r>
          </a:p>
        </p:txBody>
      </p:sp>
      <p:sp>
        <p:nvSpPr>
          <p:cNvPr id="270339" name="副標題 4">
            <a:extLst>
              <a:ext uri="{FF2B5EF4-FFF2-40B4-BE49-F238E27FC236}">
                <a16:creationId xmlns:a16="http://schemas.microsoft.com/office/drawing/2014/main" id="{C011952E-3EE3-87E1-0899-587B22480C9C}"/>
              </a:ext>
            </a:extLst>
          </p:cNvPr>
          <p:cNvSpPr>
            <a:spLocks noGrp="1"/>
          </p:cNvSpPr>
          <p:nvPr>
            <p:ph type="subTitle" idx="1"/>
          </p:nvPr>
        </p:nvSpPr>
        <p:spPr>
          <a:xfrm>
            <a:off x="4140200" y="2708275"/>
            <a:ext cx="3600450" cy="1752600"/>
          </a:xfrm>
        </p:spPr>
        <p:txBody>
          <a:bodyPr/>
          <a:lstStyle/>
          <a:p>
            <a:pPr defTabSz="912813"/>
            <a:r>
              <a:rPr lang="zh-TW" altLang="en-US" sz="5400" b="1">
                <a:solidFill>
                  <a:srgbClr val="7030A0"/>
                </a:solidFill>
                <a:latin typeface="標楷體" panose="03000509000000000000" pitchFamily="65" charset="-120"/>
                <a:ea typeface="標楷體" panose="03000509000000000000" pitchFamily="65" charset="-120"/>
              </a:rPr>
              <a:t>感謝聆聽</a:t>
            </a:r>
          </a:p>
        </p:txBody>
      </p:sp>
      <p:sp>
        <p:nvSpPr>
          <p:cNvPr id="270340" name="投影片編號版面配置區 1">
            <a:extLst>
              <a:ext uri="{FF2B5EF4-FFF2-40B4-BE49-F238E27FC236}">
                <a16:creationId xmlns:a16="http://schemas.microsoft.com/office/drawing/2014/main" id="{80DCF589-5843-6620-C987-008CD72361A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8B66DE6F-9AC9-4589-8E57-68F08641E8BA}" type="slidenum">
              <a:rPr lang="zh-TW" altLang="en-US" sz="1200">
                <a:solidFill>
                  <a:srgbClr val="898989"/>
                </a:solidFill>
              </a:rPr>
              <a:pPr>
                <a:spcBef>
                  <a:spcPct val="0"/>
                </a:spcBef>
                <a:buClrTx/>
                <a:buSzTx/>
                <a:buFontTx/>
                <a:buNone/>
              </a:pPr>
              <a:t>239</a:t>
            </a:fld>
            <a:endParaRPr lang="en-US" altLang="zh-TW" sz="1200">
              <a:solidFill>
                <a:srgbClr val="898989"/>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標題 1">
            <a:extLst>
              <a:ext uri="{FF2B5EF4-FFF2-40B4-BE49-F238E27FC236}">
                <a16:creationId xmlns:a16="http://schemas.microsoft.com/office/drawing/2014/main" id="{D2CA214A-20E3-1C0A-AFB5-226BEC16C99A}"/>
              </a:ext>
            </a:extLst>
          </p:cNvPr>
          <p:cNvSpPr>
            <a:spLocks noGrp="1"/>
          </p:cNvSpPr>
          <p:nvPr>
            <p:ph type="title"/>
          </p:nvPr>
        </p:nvSpPr>
        <p:spPr/>
        <p:txBody>
          <a:bodyPr/>
          <a:lstStyle/>
          <a:p>
            <a:r>
              <a:rPr lang="zh-TW" altLang="en-US" b="1" u="sng">
                <a:solidFill>
                  <a:srgbClr val="FF0000"/>
                </a:solidFill>
                <a:latin typeface="標楷體" panose="03000509000000000000" pitchFamily="65" charset="-120"/>
                <a:ea typeface="標楷體" panose="03000509000000000000" pitchFamily="65" charset="-120"/>
              </a:rPr>
              <a:t>學生落點對應招生累計名額</a:t>
            </a:r>
          </a:p>
        </p:txBody>
      </p:sp>
      <p:sp>
        <p:nvSpPr>
          <p:cNvPr id="40964" name="內容版面配置區 3">
            <a:extLst>
              <a:ext uri="{FF2B5EF4-FFF2-40B4-BE49-F238E27FC236}">
                <a16:creationId xmlns:a16="http://schemas.microsoft.com/office/drawing/2014/main" id="{3B0D7C1B-751A-C4B1-CC9C-6C5F6E97C2E4}"/>
              </a:ext>
            </a:extLst>
          </p:cNvPr>
          <p:cNvSpPr>
            <a:spLocks noGrp="1"/>
          </p:cNvSpPr>
          <p:nvPr>
            <p:ph sz="half" idx="2"/>
          </p:nvPr>
        </p:nvSpPr>
        <p:spPr>
          <a:xfrm>
            <a:off x="179388" y="1557338"/>
            <a:ext cx="3392487" cy="3951287"/>
          </a:xfrm>
          <a:solidFill>
            <a:schemeClr val="tx2">
              <a:lumMod val="75000"/>
              <a:lumOff val="25000"/>
            </a:schemeClr>
          </a:solidFill>
        </p:spPr>
        <p:txBody>
          <a:bodyPr/>
          <a:lstStyle/>
          <a:p>
            <a:pPr>
              <a:defRPr/>
            </a:pPr>
            <a:r>
              <a:rPr lang="zh-TW" altLang="en-US" sz="3200" dirty="0">
                <a:solidFill>
                  <a:srgbClr val="00FF00"/>
                </a:solidFill>
                <a:latin typeface="標楷體" panose="03000509000000000000" pitchFamily="65" charset="-120"/>
                <a:ea typeface="標楷體" panose="03000509000000000000" pitchFamily="65" charset="-120"/>
              </a:rPr>
              <a:t>學生落點</a:t>
            </a:r>
            <a:endParaRPr lang="en-US" altLang="zh-TW" sz="1200" dirty="0">
              <a:solidFill>
                <a:srgbClr val="00FF00"/>
              </a:solidFill>
              <a:latin typeface="標楷體" panose="03000509000000000000" pitchFamily="65" charset="-120"/>
              <a:ea typeface="標楷體" panose="03000509000000000000" pitchFamily="65" charset="-120"/>
            </a:endParaRPr>
          </a:p>
          <a:p>
            <a:pPr>
              <a:defRPr/>
            </a:pPr>
            <a:r>
              <a:rPr lang="zh-TW" altLang="en-US" sz="3200" dirty="0">
                <a:solidFill>
                  <a:srgbClr val="00FF00"/>
                </a:solidFill>
                <a:latin typeface="標楷體" panose="03000509000000000000" pitchFamily="65" charset="-120"/>
                <a:ea typeface="標楷體" panose="03000509000000000000" pitchFamily="65" charset="-120"/>
              </a:rPr>
              <a:t>學生</a:t>
            </a:r>
            <a:r>
              <a:rPr lang="en-US" altLang="zh-TW" sz="3200" dirty="0">
                <a:solidFill>
                  <a:srgbClr val="00FF00"/>
                </a:solidFill>
                <a:latin typeface="標楷體" panose="03000509000000000000" pitchFamily="65" charset="-120"/>
                <a:ea typeface="標楷體" panose="03000509000000000000" pitchFamily="65" charset="-120"/>
              </a:rPr>
              <a:t>A</a:t>
            </a:r>
            <a:r>
              <a:rPr lang="zh-TW" altLang="en-US" sz="3200" dirty="0">
                <a:solidFill>
                  <a:srgbClr val="00FF00"/>
                </a:solidFill>
                <a:latin typeface="標楷體" panose="03000509000000000000" pitchFamily="65" charset="-120"/>
                <a:ea typeface="標楷體" panose="03000509000000000000" pitchFamily="65" charset="-120"/>
              </a:rPr>
              <a:t>：</a:t>
            </a:r>
            <a:r>
              <a:rPr lang="en-US" altLang="zh-TW" sz="3200" dirty="0">
                <a:solidFill>
                  <a:srgbClr val="00FF00"/>
                </a:solidFill>
                <a:latin typeface="標楷體" panose="03000509000000000000" pitchFamily="65" charset="-120"/>
                <a:ea typeface="標楷體" panose="03000509000000000000" pitchFamily="65" charset="-120"/>
              </a:rPr>
              <a:t>700</a:t>
            </a:r>
            <a:r>
              <a:rPr lang="zh-TW" altLang="en-US" sz="3200" dirty="0">
                <a:solidFill>
                  <a:srgbClr val="00FF00"/>
                </a:solidFill>
                <a:latin typeface="標楷體" panose="03000509000000000000" pitchFamily="65" charset="-120"/>
                <a:ea typeface="標楷體" panose="03000509000000000000" pitchFamily="65" charset="-120"/>
              </a:rPr>
              <a:t>名</a:t>
            </a:r>
            <a:endParaRPr lang="en-US" altLang="zh-TW" sz="3200" dirty="0">
              <a:solidFill>
                <a:srgbClr val="00FF00"/>
              </a:solidFill>
              <a:latin typeface="標楷體" panose="03000509000000000000" pitchFamily="65" charset="-120"/>
              <a:ea typeface="標楷體" panose="03000509000000000000" pitchFamily="65" charset="-120"/>
            </a:endParaRPr>
          </a:p>
          <a:p>
            <a:pPr>
              <a:defRPr/>
            </a:pPr>
            <a:r>
              <a:rPr lang="zh-TW" altLang="en-US" sz="3200" dirty="0">
                <a:solidFill>
                  <a:srgbClr val="00FF00"/>
                </a:solidFill>
                <a:latin typeface="標楷體" panose="03000509000000000000" pitchFamily="65" charset="-120"/>
                <a:ea typeface="標楷體" panose="03000509000000000000" pitchFamily="65" charset="-120"/>
              </a:rPr>
              <a:t>學生</a:t>
            </a:r>
            <a:r>
              <a:rPr lang="en-US" altLang="zh-TW" sz="3200" dirty="0">
                <a:solidFill>
                  <a:srgbClr val="00FF00"/>
                </a:solidFill>
                <a:latin typeface="標楷體" panose="03000509000000000000" pitchFamily="65" charset="-120"/>
                <a:ea typeface="標楷體" panose="03000509000000000000" pitchFamily="65" charset="-120"/>
              </a:rPr>
              <a:t>B</a:t>
            </a:r>
            <a:r>
              <a:rPr lang="zh-TW" altLang="en-US" sz="3200" dirty="0">
                <a:solidFill>
                  <a:srgbClr val="00FF00"/>
                </a:solidFill>
                <a:latin typeface="標楷體" panose="03000509000000000000" pitchFamily="65" charset="-120"/>
                <a:ea typeface="標楷體" panose="03000509000000000000" pitchFamily="65" charset="-120"/>
              </a:rPr>
              <a:t>：</a:t>
            </a:r>
            <a:r>
              <a:rPr lang="en-US" altLang="zh-TW" sz="3200" dirty="0">
                <a:solidFill>
                  <a:srgbClr val="00FF00"/>
                </a:solidFill>
                <a:latin typeface="標楷體" panose="03000509000000000000" pitchFamily="65" charset="-120"/>
                <a:ea typeface="標楷體" panose="03000509000000000000" pitchFamily="65" charset="-120"/>
              </a:rPr>
              <a:t>1400</a:t>
            </a:r>
            <a:r>
              <a:rPr lang="zh-TW" altLang="en-US" sz="3200" dirty="0">
                <a:solidFill>
                  <a:srgbClr val="00FF00"/>
                </a:solidFill>
                <a:latin typeface="標楷體" panose="03000509000000000000" pitchFamily="65" charset="-120"/>
                <a:ea typeface="標楷體" panose="03000509000000000000" pitchFamily="65" charset="-120"/>
              </a:rPr>
              <a:t>名</a:t>
            </a:r>
            <a:endParaRPr lang="en-US" altLang="zh-TW" sz="3200" dirty="0">
              <a:solidFill>
                <a:srgbClr val="00FF00"/>
              </a:solidFill>
              <a:latin typeface="標楷體" panose="03000509000000000000" pitchFamily="65" charset="-120"/>
              <a:ea typeface="標楷體" panose="03000509000000000000" pitchFamily="65" charset="-120"/>
            </a:endParaRPr>
          </a:p>
          <a:p>
            <a:pPr>
              <a:defRPr/>
            </a:pPr>
            <a:r>
              <a:rPr lang="zh-TW" altLang="en-US" sz="3200" dirty="0">
                <a:solidFill>
                  <a:srgbClr val="00FF00"/>
                </a:solidFill>
                <a:latin typeface="標楷體" panose="03000509000000000000" pitchFamily="65" charset="-120"/>
                <a:ea typeface="標楷體" panose="03000509000000000000" pitchFamily="65" charset="-120"/>
              </a:rPr>
              <a:t>學生</a:t>
            </a:r>
            <a:r>
              <a:rPr lang="en-US" altLang="zh-TW" sz="3200" dirty="0">
                <a:solidFill>
                  <a:srgbClr val="00FF00"/>
                </a:solidFill>
                <a:latin typeface="標楷體" panose="03000509000000000000" pitchFamily="65" charset="-120"/>
                <a:ea typeface="標楷體" panose="03000509000000000000" pitchFamily="65" charset="-120"/>
              </a:rPr>
              <a:t>C</a:t>
            </a:r>
            <a:r>
              <a:rPr lang="zh-TW" altLang="en-US" sz="3200" dirty="0">
                <a:solidFill>
                  <a:srgbClr val="00FF00"/>
                </a:solidFill>
                <a:latin typeface="標楷體" panose="03000509000000000000" pitchFamily="65" charset="-120"/>
                <a:ea typeface="標楷體" panose="03000509000000000000" pitchFamily="65" charset="-120"/>
              </a:rPr>
              <a:t>：</a:t>
            </a:r>
            <a:r>
              <a:rPr lang="en-US" altLang="zh-TW" sz="3200" dirty="0">
                <a:solidFill>
                  <a:srgbClr val="00FF00"/>
                </a:solidFill>
                <a:latin typeface="標楷體" panose="03000509000000000000" pitchFamily="65" charset="-120"/>
                <a:ea typeface="標楷體" panose="03000509000000000000" pitchFamily="65" charset="-120"/>
              </a:rPr>
              <a:t>1700</a:t>
            </a:r>
            <a:r>
              <a:rPr lang="zh-TW" altLang="en-US" sz="3200" dirty="0">
                <a:solidFill>
                  <a:srgbClr val="00FF00"/>
                </a:solidFill>
                <a:latin typeface="標楷體" panose="03000509000000000000" pitchFamily="65" charset="-120"/>
                <a:ea typeface="標楷體" panose="03000509000000000000" pitchFamily="65" charset="-120"/>
              </a:rPr>
              <a:t>名</a:t>
            </a:r>
            <a:endParaRPr lang="en-US" altLang="zh-TW" sz="3200" dirty="0">
              <a:solidFill>
                <a:srgbClr val="00FF00"/>
              </a:solidFill>
              <a:latin typeface="標楷體" panose="03000509000000000000" pitchFamily="65" charset="-120"/>
              <a:ea typeface="標楷體" panose="03000509000000000000" pitchFamily="65" charset="-120"/>
            </a:endParaRPr>
          </a:p>
          <a:p>
            <a:pPr>
              <a:defRPr/>
            </a:pPr>
            <a:r>
              <a:rPr lang="zh-TW" altLang="en-US" sz="3200" dirty="0">
                <a:solidFill>
                  <a:srgbClr val="00FF00"/>
                </a:solidFill>
                <a:latin typeface="標楷體" panose="03000509000000000000" pitchFamily="65" charset="-120"/>
                <a:ea typeface="標楷體" panose="03000509000000000000" pitchFamily="65" charset="-120"/>
              </a:rPr>
              <a:t>學生</a:t>
            </a:r>
            <a:r>
              <a:rPr lang="en-US" altLang="zh-TW" sz="3200" dirty="0">
                <a:solidFill>
                  <a:srgbClr val="00FF00"/>
                </a:solidFill>
                <a:latin typeface="標楷體" panose="03000509000000000000" pitchFamily="65" charset="-120"/>
                <a:ea typeface="標楷體" panose="03000509000000000000" pitchFamily="65" charset="-120"/>
              </a:rPr>
              <a:t>D</a:t>
            </a:r>
            <a:r>
              <a:rPr lang="zh-TW" altLang="en-US" sz="3200" dirty="0">
                <a:solidFill>
                  <a:srgbClr val="00FF00"/>
                </a:solidFill>
                <a:latin typeface="標楷體" panose="03000509000000000000" pitchFamily="65" charset="-120"/>
                <a:ea typeface="標楷體" panose="03000509000000000000" pitchFamily="65" charset="-120"/>
              </a:rPr>
              <a:t>：</a:t>
            </a:r>
            <a:r>
              <a:rPr lang="en-US" altLang="zh-TW" sz="3200" dirty="0">
                <a:solidFill>
                  <a:srgbClr val="00FF00"/>
                </a:solidFill>
                <a:latin typeface="標楷體" panose="03000509000000000000" pitchFamily="65" charset="-120"/>
                <a:ea typeface="標楷體" panose="03000509000000000000" pitchFamily="65" charset="-120"/>
              </a:rPr>
              <a:t>1001</a:t>
            </a:r>
            <a:r>
              <a:rPr lang="zh-TW" altLang="en-US" sz="3200" dirty="0">
                <a:solidFill>
                  <a:srgbClr val="00FF00"/>
                </a:solidFill>
                <a:latin typeface="標楷體" panose="03000509000000000000" pitchFamily="65" charset="-120"/>
                <a:ea typeface="標楷體" panose="03000509000000000000" pitchFamily="65" charset="-120"/>
              </a:rPr>
              <a:t>名</a:t>
            </a:r>
            <a:endParaRPr lang="en-US" altLang="zh-TW" sz="3200" dirty="0">
              <a:solidFill>
                <a:srgbClr val="00FF00"/>
              </a:solidFill>
              <a:latin typeface="標楷體" panose="03000509000000000000" pitchFamily="65" charset="-120"/>
              <a:ea typeface="標楷體" panose="03000509000000000000" pitchFamily="65" charset="-120"/>
            </a:endParaRPr>
          </a:p>
          <a:p>
            <a:pPr>
              <a:defRPr/>
            </a:pPr>
            <a:endParaRPr lang="zh-TW" altLang="en-US" sz="3200" dirty="0">
              <a:solidFill>
                <a:srgbClr val="00FF00"/>
              </a:solidFill>
              <a:latin typeface="標楷體" panose="03000509000000000000" pitchFamily="65" charset="-120"/>
              <a:ea typeface="標楷體" panose="03000509000000000000" pitchFamily="65" charset="-120"/>
            </a:endParaRPr>
          </a:p>
        </p:txBody>
      </p:sp>
      <p:sp>
        <p:nvSpPr>
          <p:cNvPr id="6" name="內容版面配置區 5">
            <a:extLst>
              <a:ext uri="{FF2B5EF4-FFF2-40B4-BE49-F238E27FC236}">
                <a16:creationId xmlns:a16="http://schemas.microsoft.com/office/drawing/2014/main" id="{0656F536-083F-6802-1833-616E66B5C21F}"/>
              </a:ext>
            </a:extLst>
          </p:cNvPr>
          <p:cNvSpPr>
            <a:spLocks noGrp="1"/>
          </p:cNvSpPr>
          <p:nvPr>
            <p:ph sz="quarter" idx="4"/>
          </p:nvPr>
        </p:nvSpPr>
        <p:spPr>
          <a:xfrm>
            <a:off x="4140200" y="1557338"/>
            <a:ext cx="4475163" cy="4679950"/>
          </a:xfrm>
          <a:solidFill>
            <a:srgbClr val="7030A0"/>
          </a:solidFill>
        </p:spPr>
        <p:txBody>
          <a:bodyPr/>
          <a:lstStyle/>
          <a:p>
            <a:pPr>
              <a:defRPr/>
            </a:pPr>
            <a:r>
              <a:rPr lang="zh-TW" altLang="en-US" sz="3200" b="1" dirty="0">
                <a:solidFill>
                  <a:srgbClr val="FFFF00"/>
                </a:solidFill>
                <a:latin typeface="標楷體" panose="03000509000000000000" pitchFamily="65" charset="-120"/>
                <a:ea typeface="標楷體" panose="03000509000000000000" pitchFamily="65" charset="-120"/>
              </a:rPr>
              <a:t>招生累計名額</a:t>
            </a:r>
            <a:endParaRPr lang="en-US" altLang="zh-TW" sz="3200" b="1" dirty="0">
              <a:solidFill>
                <a:srgbClr val="FFFF00"/>
              </a:solidFill>
              <a:latin typeface="標楷體" panose="03000509000000000000" pitchFamily="65" charset="-120"/>
              <a:ea typeface="標楷體" panose="03000509000000000000" pitchFamily="65" charset="-120"/>
            </a:endParaRPr>
          </a:p>
          <a:p>
            <a:pPr>
              <a:defRPr/>
            </a:pPr>
            <a:endParaRPr lang="en-US" altLang="zh-TW" sz="1200" b="1" dirty="0">
              <a:solidFill>
                <a:srgbClr val="FFFF00"/>
              </a:solidFill>
              <a:latin typeface="標楷體" panose="03000509000000000000" pitchFamily="65" charset="-120"/>
              <a:ea typeface="標楷體" panose="03000509000000000000" pitchFamily="65" charset="-120"/>
            </a:endParaRPr>
          </a:p>
          <a:p>
            <a:pPr>
              <a:defRPr/>
            </a:pPr>
            <a:r>
              <a:rPr lang="zh-TW" altLang="en-US" sz="3200" b="1" dirty="0">
                <a:solidFill>
                  <a:srgbClr val="FFFF00"/>
                </a:solidFill>
                <a:latin typeface="標楷體" panose="03000509000000000000" pitchFamily="65" charset="-120"/>
                <a:ea typeface="標楷體" panose="03000509000000000000" pitchFamily="65" charset="-120"/>
              </a:rPr>
              <a:t>建中：</a:t>
            </a:r>
            <a:r>
              <a:rPr lang="en-US" altLang="zh-TW" sz="3200" b="1" dirty="0">
                <a:solidFill>
                  <a:srgbClr val="FFFF00"/>
                </a:solidFill>
                <a:latin typeface="標楷體" panose="03000509000000000000" pitchFamily="65" charset="-120"/>
                <a:ea typeface="標楷體" panose="03000509000000000000" pitchFamily="65" charset="-120"/>
              </a:rPr>
              <a:t>1000</a:t>
            </a:r>
            <a:r>
              <a:rPr lang="zh-TW" altLang="en-US" sz="3200" b="1" dirty="0">
                <a:solidFill>
                  <a:srgbClr val="FFFF00"/>
                </a:solidFill>
                <a:latin typeface="標楷體" panose="03000509000000000000" pitchFamily="65" charset="-120"/>
                <a:ea typeface="標楷體" panose="03000509000000000000" pitchFamily="65" charset="-120"/>
              </a:rPr>
              <a:t>名，</a:t>
            </a:r>
            <a:endParaRPr lang="en-US" altLang="zh-TW" sz="3200" b="1" dirty="0">
              <a:solidFill>
                <a:srgbClr val="FFFF00"/>
              </a:solidFill>
              <a:latin typeface="標楷體" panose="03000509000000000000" pitchFamily="65" charset="-120"/>
              <a:ea typeface="標楷體" panose="03000509000000000000" pitchFamily="65" charset="-120"/>
            </a:endParaRPr>
          </a:p>
          <a:p>
            <a:pPr marL="0" indent="0">
              <a:buFont typeface="Wingdings 2" panose="05020102010507070707" pitchFamily="18" charset="2"/>
              <a:buNone/>
              <a:defRPr/>
            </a:pPr>
            <a:r>
              <a:rPr lang="zh-TW" altLang="en-US" sz="3200" b="1" dirty="0">
                <a:solidFill>
                  <a:srgbClr val="FFFF00"/>
                </a:solidFill>
                <a:latin typeface="標楷體" panose="03000509000000000000" pitchFamily="65" charset="-120"/>
                <a:ea typeface="標楷體" panose="03000509000000000000" pitchFamily="65" charset="-120"/>
              </a:rPr>
              <a:t>       累計</a:t>
            </a:r>
            <a:r>
              <a:rPr lang="en-US" altLang="zh-TW" sz="3200" b="1" dirty="0">
                <a:solidFill>
                  <a:srgbClr val="FFFF00"/>
                </a:solidFill>
                <a:latin typeface="標楷體" panose="03000509000000000000" pitchFamily="65" charset="-120"/>
                <a:ea typeface="標楷體" panose="03000509000000000000" pitchFamily="65" charset="-120"/>
              </a:rPr>
              <a:t>1000</a:t>
            </a:r>
            <a:r>
              <a:rPr lang="zh-TW" altLang="en-US" sz="3200" b="1" dirty="0">
                <a:solidFill>
                  <a:srgbClr val="FFFF00"/>
                </a:solidFill>
                <a:latin typeface="標楷體" panose="03000509000000000000" pitchFamily="65" charset="-120"/>
                <a:ea typeface="標楷體" panose="03000509000000000000" pitchFamily="65" charset="-120"/>
              </a:rPr>
              <a:t>名</a:t>
            </a:r>
            <a:endParaRPr lang="en-US" altLang="zh-TW" sz="3200" b="1" dirty="0">
              <a:solidFill>
                <a:srgbClr val="FFFF00"/>
              </a:solidFill>
              <a:latin typeface="標楷體" panose="03000509000000000000" pitchFamily="65" charset="-120"/>
              <a:ea typeface="標楷體" panose="03000509000000000000" pitchFamily="65" charset="-120"/>
            </a:endParaRPr>
          </a:p>
          <a:p>
            <a:pPr>
              <a:defRPr/>
            </a:pPr>
            <a:r>
              <a:rPr lang="zh-TW" altLang="en-US" sz="3200" b="1" dirty="0">
                <a:solidFill>
                  <a:srgbClr val="FFFF00"/>
                </a:solidFill>
                <a:latin typeface="標楷體" panose="03000509000000000000" pitchFamily="65" charset="-120"/>
                <a:ea typeface="標楷體" panose="03000509000000000000" pitchFamily="65" charset="-120"/>
              </a:rPr>
              <a:t>附中：</a:t>
            </a:r>
            <a:r>
              <a:rPr lang="en-US" altLang="zh-TW" sz="3200" b="1" dirty="0">
                <a:solidFill>
                  <a:srgbClr val="FFFF00"/>
                </a:solidFill>
                <a:latin typeface="標楷體" panose="03000509000000000000" pitchFamily="65" charset="-120"/>
                <a:ea typeface="標楷體" panose="03000509000000000000" pitchFamily="65" charset="-120"/>
              </a:rPr>
              <a:t>500</a:t>
            </a:r>
            <a:r>
              <a:rPr lang="zh-TW" altLang="en-US" sz="3200" b="1" dirty="0">
                <a:solidFill>
                  <a:srgbClr val="FFFF00"/>
                </a:solidFill>
                <a:latin typeface="標楷體" panose="03000509000000000000" pitchFamily="65" charset="-120"/>
                <a:ea typeface="標楷體" panose="03000509000000000000" pitchFamily="65" charset="-120"/>
              </a:rPr>
              <a:t>名，</a:t>
            </a:r>
            <a:endParaRPr lang="en-US" altLang="zh-TW" sz="3200" b="1" dirty="0">
              <a:solidFill>
                <a:srgbClr val="FFFF00"/>
              </a:solidFill>
              <a:latin typeface="標楷體" panose="03000509000000000000" pitchFamily="65" charset="-120"/>
              <a:ea typeface="標楷體" panose="03000509000000000000" pitchFamily="65" charset="-120"/>
            </a:endParaRPr>
          </a:p>
          <a:p>
            <a:pPr marL="0" indent="0">
              <a:buFont typeface="Wingdings 2" panose="05020102010507070707" pitchFamily="18" charset="2"/>
              <a:buNone/>
              <a:defRPr/>
            </a:pPr>
            <a:r>
              <a:rPr lang="zh-TW" altLang="en-US" sz="3200" b="1" dirty="0">
                <a:solidFill>
                  <a:srgbClr val="FFFF00"/>
                </a:solidFill>
                <a:latin typeface="標楷體" panose="03000509000000000000" pitchFamily="65" charset="-120"/>
                <a:ea typeface="標楷體" panose="03000509000000000000" pitchFamily="65" charset="-120"/>
              </a:rPr>
              <a:t>       累計</a:t>
            </a:r>
            <a:r>
              <a:rPr lang="en-US" altLang="zh-TW" sz="3200" b="1" dirty="0">
                <a:solidFill>
                  <a:srgbClr val="FFFF00"/>
                </a:solidFill>
                <a:latin typeface="標楷體" panose="03000509000000000000" pitchFamily="65" charset="-120"/>
                <a:ea typeface="標楷體" panose="03000509000000000000" pitchFamily="65" charset="-120"/>
              </a:rPr>
              <a:t>1500</a:t>
            </a:r>
            <a:r>
              <a:rPr lang="zh-TW" altLang="en-US" sz="3200" b="1" dirty="0">
                <a:solidFill>
                  <a:srgbClr val="FFFF00"/>
                </a:solidFill>
                <a:latin typeface="標楷體" panose="03000509000000000000" pitchFamily="65" charset="-120"/>
                <a:ea typeface="標楷體" panose="03000509000000000000" pitchFamily="65" charset="-120"/>
              </a:rPr>
              <a:t>名</a:t>
            </a:r>
            <a:endParaRPr lang="en-US" altLang="zh-TW" sz="3200" b="1" dirty="0">
              <a:solidFill>
                <a:srgbClr val="FFFF00"/>
              </a:solidFill>
              <a:latin typeface="標楷體" panose="03000509000000000000" pitchFamily="65" charset="-120"/>
              <a:ea typeface="標楷體" panose="03000509000000000000" pitchFamily="65" charset="-120"/>
            </a:endParaRPr>
          </a:p>
          <a:p>
            <a:pPr>
              <a:defRPr/>
            </a:pPr>
            <a:r>
              <a:rPr lang="zh-TW" altLang="en-US" sz="3200" b="1" dirty="0">
                <a:solidFill>
                  <a:srgbClr val="FFFF00"/>
                </a:solidFill>
                <a:latin typeface="標楷體" panose="03000509000000000000" pitchFamily="65" charset="-120"/>
                <a:ea typeface="標楷體" panose="03000509000000000000" pitchFamily="65" charset="-120"/>
              </a:rPr>
              <a:t>成功：</a:t>
            </a:r>
            <a:r>
              <a:rPr lang="en-US" altLang="zh-TW" sz="3200" b="1" dirty="0">
                <a:solidFill>
                  <a:srgbClr val="FFFF00"/>
                </a:solidFill>
                <a:latin typeface="標楷體" panose="03000509000000000000" pitchFamily="65" charset="-120"/>
                <a:ea typeface="標楷體" panose="03000509000000000000" pitchFamily="65" charset="-120"/>
              </a:rPr>
              <a:t>1000</a:t>
            </a:r>
            <a:r>
              <a:rPr lang="zh-TW" altLang="en-US" sz="3200" b="1" dirty="0">
                <a:solidFill>
                  <a:srgbClr val="FFFF00"/>
                </a:solidFill>
                <a:latin typeface="標楷體" panose="03000509000000000000" pitchFamily="65" charset="-120"/>
                <a:ea typeface="標楷體" panose="03000509000000000000" pitchFamily="65" charset="-120"/>
              </a:rPr>
              <a:t>名，</a:t>
            </a:r>
            <a:endParaRPr lang="en-US" altLang="zh-TW" sz="3200" b="1" dirty="0">
              <a:solidFill>
                <a:srgbClr val="FFFF00"/>
              </a:solidFill>
              <a:latin typeface="標楷體" panose="03000509000000000000" pitchFamily="65" charset="-120"/>
              <a:ea typeface="標楷體" panose="03000509000000000000" pitchFamily="65" charset="-120"/>
            </a:endParaRPr>
          </a:p>
          <a:p>
            <a:pPr marL="0" indent="0">
              <a:buFont typeface="Wingdings 2" panose="05020102010507070707" pitchFamily="18" charset="2"/>
              <a:buNone/>
              <a:defRPr/>
            </a:pPr>
            <a:r>
              <a:rPr lang="zh-TW" altLang="en-US" sz="3200" b="1" dirty="0">
                <a:solidFill>
                  <a:srgbClr val="FFFF00"/>
                </a:solidFill>
                <a:latin typeface="標楷體" panose="03000509000000000000" pitchFamily="65" charset="-120"/>
                <a:ea typeface="標楷體" panose="03000509000000000000" pitchFamily="65" charset="-120"/>
              </a:rPr>
              <a:t>       累計</a:t>
            </a:r>
            <a:r>
              <a:rPr lang="en-US" altLang="zh-TW" sz="3200" b="1" dirty="0">
                <a:solidFill>
                  <a:srgbClr val="FFFF00"/>
                </a:solidFill>
                <a:latin typeface="標楷體" panose="03000509000000000000" pitchFamily="65" charset="-120"/>
                <a:ea typeface="標楷體" panose="03000509000000000000" pitchFamily="65" charset="-120"/>
              </a:rPr>
              <a:t>2500</a:t>
            </a:r>
            <a:r>
              <a:rPr lang="zh-TW" altLang="en-US" sz="3200" b="1" dirty="0">
                <a:solidFill>
                  <a:srgbClr val="FFFF00"/>
                </a:solidFill>
                <a:latin typeface="標楷體" panose="03000509000000000000" pitchFamily="65" charset="-120"/>
                <a:ea typeface="標楷體" panose="03000509000000000000" pitchFamily="65" charset="-120"/>
              </a:rPr>
              <a:t>名</a:t>
            </a:r>
            <a:endParaRPr lang="en-US" altLang="zh-TW" sz="3200" b="1" dirty="0">
              <a:solidFill>
                <a:srgbClr val="FFFF00"/>
              </a:solidFill>
              <a:latin typeface="標楷體" panose="03000509000000000000" pitchFamily="65" charset="-120"/>
              <a:ea typeface="標楷體" panose="03000509000000000000" pitchFamily="65" charset="-120"/>
            </a:endParaRPr>
          </a:p>
          <a:p>
            <a:pPr>
              <a:defRPr/>
            </a:pPr>
            <a:endParaRPr lang="zh-TW" altLang="en-US" sz="3200" b="1" dirty="0">
              <a:solidFill>
                <a:srgbClr val="FFFF00"/>
              </a:solidFill>
              <a:latin typeface="標楷體" panose="03000509000000000000" pitchFamily="65" charset="-120"/>
              <a:ea typeface="標楷體" panose="03000509000000000000" pitchFamily="65" charset="-12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964">
                                            <p:bg/>
                                          </p:spTgt>
                                        </p:tgtEl>
                                        <p:attrNameLst>
                                          <p:attrName>style.visibility</p:attrName>
                                        </p:attrNameLst>
                                      </p:cBhvr>
                                      <p:to>
                                        <p:strVal val="visible"/>
                                      </p:to>
                                    </p:set>
                                    <p:animEffect transition="in" filter="fade">
                                      <p:cBhvr>
                                        <p:cTn id="7" dur="500"/>
                                        <p:tgtEl>
                                          <p:spTgt spid="40964">
                                            <p:bg/>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964">
                                            <p:txEl>
                                              <p:pRg st="0" end="0"/>
                                            </p:txEl>
                                          </p:spTgt>
                                        </p:tgtEl>
                                        <p:attrNameLst>
                                          <p:attrName>style.visibility</p:attrName>
                                        </p:attrNameLst>
                                      </p:cBhvr>
                                      <p:to>
                                        <p:strVal val="visible"/>
                                      </p:to>
                                    </p:set>
                                    <p:animEffect transition="in" filter="fade">
                                      <p:cBhvr>
                                        <p:cTn id="12" dur="500"/>
                                        <p:tgtEl>
                                          <p:spTgt spid="40964">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bg/>
                                          </p:spTgt>
                                        </p:tgtEl>
                                        <p:attrNameLst>
                                          <p:attrName>style.visibility</p:attrName>
                                        </p:attrNameLst>
                                      </p:cBhvr>
                                      <p:to>
                                        <p:strVal val="visible"/>
                                      </p:to>
                                    </p:set>
                                    <p:animEffect transition="in" filter="fade">
                                      <p:cBhvr>
                                        <p:cTn id="17" dur="500"/>
                                        <p:tgtEl>
                                          <p:spTgt spid="6">
                                            <p:bg/>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xEl>
                                              <p:pRg st="0" end="0"/>
                                            </p:txEl>
                                          </p:spTgt>
                                        </p:tgtEl>
                                        <p:attrNameLst>
                                          <p:attrName>style.visibility</p:attrName>
                                        </p:attrNameLst>
                                      </p:cBhvr>
                                      <p:to>
                                        <p:strVal val="visible"/>
                                      </p:to>
                                    </p:set>
                                    <p:animEffect transition="in" filter="fade">
                                      <p:cBhvr>
                                        <p:cTn id="22" dur="500"/>
                                        <p:tgtEl>
                                          <p:spTgt spid="6">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0964">
                                            <p:txEl>
                                              <p:pRg st="1" end="1"/>
                                            </p:txEl>
                                          </p:spTgt>
                                        </p:tgtEl>
                                        <p:attrNameLst>
                                          <p:attrName>style.visibility</p:attrName>
                                        </p:attrNameLst>
                                      </p:cBhvr>
                                      <p:to>
                                        <p:strVal val="visible"/>
                                      </p:to>
                                    </p:set>
                                    <p:animEffect transition="in" filter="fade">
                                      <p:cBhvr>
                                        <p:cTn id="27" dur="500"/>
                                        <p:tgtEl>
                                          <p:spTgt spid="40964">
                                            <p:txEl>
                                              <p:pRg st="1" end="1"/>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0964">
                                            <p:txEl>
                                              <p:pRg st="2" end="2"/>
                                            </p:txEl>
                                          </p:spTgt>
                                        </p:tgtEl>
                                        <p:attrNameLst>
                                          <p:attrName>style.visibility</p:attrName>
                                        </p:attrNameLst>
                                      </p:cBhvr>
                                      <p:to>
                                        <p:strVal val="visible"/>
                                      </p:to>
                                    </p:set>
                                    <p:animEffect transition="in" filter="fade">
                                      <p:cBhvr>
                                        <p:cTn id="32" dur="500"/>
                                        <p:tgtEl>
                                          <p:spTgt spid="40964">
                                            <p:txEl>
                                              <p:pRg st="2" end="2"/>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0964">
                                            <p:txEl>
                                              <p:pRg st="3" end="3"/>
                                            </p:txEl>
                                          </p:spTgt>
                                        </p:tgtEl>
                                        <p:attrNameLst>
                                          <p:attrName>style.visibility</p:attrName>
                                        </p:attrNameLst>
                                      </p:cBhvr>
                                      <p:to>
                                        <p:strVal val="visible"/>
                                      </p:to>
                                    </p:set>
                                    <p:animEffect transition="in" filter="fade">
                                      <p:cBhvr>
                                        <p:cTn id="37" dur="500"/>
                                        <p:tgtEl>
                                          <p:spTgt spid="40964">
                                            <p:txEl>
                                              <p:pRg st="3" end="3"/>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0964">
                                            <p:txEl>
                                              <p:pRg st="4" end="4"/>
                                            </p:txEl>
                                          </p:spTgt>
                                        </p:tgtEl>
                                        <p:attrNameLst>
                                          <p:attrName>style.visibility</p:attrName>
                                        </p:attrNameLst>
                                      </p:cBhvr>
                                      <p:to>
                                        <p:strVal val="visible"/>
                                      </p:to>
                                    </p:set>
                                    <p:animEffect transition="in" filter="fade">
                                      <p:cBhvr>
                                        <p:cTn id="42" dur="500"/>
                                        <p:tgtEl>
                                          <p:spTgt spid="40964">
                                            <p:txEl>
                                              <p:pRg st="4" end="4"/>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500"/>
                                        <p:tgtEl>
                                          <p:spTgt spid="6">
                                            <p:txEl>
                                              <p:pRg st="2" end="2"/>
                                            </p:txEl>
                                          </p:spTgt>
                                        </p:tgtEl>
                                      </p:cBhvr>
                                    </p:animEffect>
                                  </p:childTnLst>
                                </p:cTn>
                              </p:par>
                            </p:childTnLst>
                          </p:cTn>
                        </p:par>
                      </p:childTnLst>
                    </p:cTn>
                  </p:par>
                  <p:par>
                    <p:cTn id="48" fill="hold" nodeType="clickPar">
                      <p:stCondLst>
                        <p:cond delay="indefinite"/>
                      </p:stCondLst>
                      <p:childTnLst>
                        <p:par>
                          <p:cTn id="49" fill="hold" nodeType="withGroup">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500"/>
                                        <p:tgtEl>
                                          <p:spTgt spid="6">
                                            <p:txEl>
                                              <p:pRg st="3" end="3"/>
                                            </p:txEl>
                                          </p:spTgt>
                                        </p:tgtEl>
                                      </p:cBhvr>
                                    </p:animEffect>
                                  </p:childTnLst>
                                </p:cTn>
                              </p:par>
                            </p:childTnLst>
                          </p:cTn>
                        </p:par>
                      </p:childTnLst>
                    </p:cTn>
                  </p:par>
                  <p:par>
                    <p:cTn id="53" fill="hold" nodeType="clickPar">
                      <p:stCondLst>
                        <p:cond delay="indefinite"/>
                      </p:stCondLst>
                      <p:childTnLst>
                        <p:par>
                          <p:cTn id="54" fill="hold" nodeType="withGroup">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6">
                                            <p:txEl>
                                              <p:pRg st="4" end="4"/>
                                            </p:txEl>
                                          </p:spTgt>
                                        </p:tgtEl>
                                        <p:attrNameLst>
                                          <p:attrName>style.visibility</p:attrName>
                                        </p:attrNameLst>
                                      </p:cBhvr>
                                      <p:to>
                                        <p:strVal val="visible"/>
                                      </p:to>
                                    </p:set>
                                    <p:animEffect transition="in" filter="fade">
                                      <p:cBhvr>
                                        <p:cTn id="57" dur="500"/>
                                        <p:tgtEl>
                                          <p:spTgt spid="6">
                                            <p:txEl>
                                              <p:pRg st="4" end="4"/>
                                            </p:txEl>
                                          </p:spTgt>
                                        </p:tgtEl>
                                      </p:cBhvr>
                                    </p:animEffect>
                                  </p:childTnLst>
                                </p:cTn>
                              </p:par>
                            </p:childTnLst>
                          </p:cTn>
                        </p:par>
                      </p:childTnLst>
                    </p:cTn>
                  </p:par>
                  <p:par>
                    <p:cTn id="58" fill="hold" nodeType="clickPar">
                      <p:stCondLst>
                        <p:cond delay="indefinite"/>
                      </p:stCondLst>
                      <p:childTnLst>
                        <p:par>
                          <p:cTn id="59" fill="hold" nodeType="withGroup">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6">
                                            <p:txEl>
                                              <p:pRg st="5" end="5"/>
                                            </p:txEl>
                                          </p:spTgt>
                                        </p:tgtEl>
                                        <p:attrNameLst>
                                          <p:attrName>style.visibility</p:attrName>
                                        </p:attrNameLst>
                                      </p:cBhvr>
                                      <p:to>
                                        <p:strVal val="visible"/>
                                      </p:to>
                                    </p:set>
                                    <p:animEffect transition="in" filter="fade">
                                      <p:cBhvr>
                                        <p:cTn id="62" dur="500"/>
                                        <p:tgtEl>
                                          <p:spTgt spid="6">
                                            <p:txEl>
                                              <p:pRg st="5" end="5"/>
                                            </p:txEl>
                                          </p:spTgt>
                                        </p:tgtEl>
                                      </p:cBhvr>
                                    </p:animEffect>
                                  </p:childTnLst>
                                </p:cTn>
                              </p:par>
                            </p:childTnLst>
                          </p:cTn>
                        </p:par>
                      </p:childTnLst>
                    </p:cTn>
                  </p:par>
                  <p:par>
                    <p:cTn id="63" fill="hold" nodeType="clickPar">
                      <p:stCondLst>
                        <p:cond delay="indefinite"/>
                      </p:stCondLst>
                      <p:childTnLst>
                        <p:par>
                          <p:cTn id="64" fill="hold" nodeType="withGroup">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6">
                                            <p:txEl>
                                              <p:pRg st="6" end="6"/>
                                            </p:txEl>
                                          </p:spTgt>
                                        </p:tgtEl>
                                        <p:attrNameLst>
                                          <p:attrName>style.visibility</p:attrName>
                                        </p:attrNameLst>
                                      </p:cBhvr>
                                      <p:to>
                                        <p:strVal val="visible"/>
                                      </p:to>
                                    </p:set>
                                    <p:animEffect transition="in" filter="fade">
                                      <p:cBhvr>
                                        <p:cTn id="67" dur="500"/>
                                        <p:tgtEl>
                                          <p:spTgt spid="6">
                                            <p:txEl>
                                              <p:pRg st="6" end="6"/>
                                            </p:txEl>
                                          </p:spTgt>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10" presetClass="entr" presetSubtype="0" fill="hold" grpId="0" nodeType="clickEffect">
                                  <p:stCondLst>
                                    <p:cond delay="0"/>
                                  </p:stCondLst>
                                  <p:childTnLst>
                                    <p:set>
                                      <p:cBhvr>
                                        <p:cTn id="71" dur="1" fill="hold">
                                          <p:stCondLst>
                                            <p:cond delay="0"/>
                                          </p:stCondLst>
                                        </p:cTn>
                                        <p:tgtEl>
                                          <p:spTgt spid="6">
                                            <p:txEl>
                                              <p:pRg st="7" end="7"/>
                                            </p:txEl>
                                          </p:spTgt>
                                        </p:tgtEl>
                                        <p:attrNameLst>
                                          <p:attrName>style.visibility</p:attrName>
                                        </p:attrNameLst>
                                      </p:cBhvr>
                                      <p:to>
                                        <p:strVal val="visible"/>
                                      </p:to>
                                    </p:set>
                                    <p:animEffect transition="in" filter="fade">
                                      <p:cBhvr>
                                        <p:cTn id="72" dur="500"/>
                                        <p:tgtEl>
                                          <p:spTgt spid="6">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4" grpId="0" build="p" animBg="1"/>
      <p:bldP spid="6" grpId="0" build="p"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標題 1">
            <a:extLst>
              <a:ext uri="{FF2B5EF4-FFF2-40B4-BE49-F238E27FC236}">
                <a16:creationId xmlns:a16="http://schemas.microsoft.com/office/drawing/2014/main" id="{22C9214A-48FC-480E-EBA8-AB9D43CA357B}"/>
              </a:ext>
            </a:extLst>
          </p:cNvPr>
          <p:cNvSpPr>
            <a:spLocks noGrp="1"/>
          </p:cNvSpPr>
          <p:nvPr>
            <p:ph type="title"/>
          </p:nvPr>
        </p:nvSpPr>
        <p:spPr>
          <a:xfrm>
            <a:off x="446088" y="274638"/>
            <a:ext cx="8229600" cy="1143000"/>
          </a:xfrm>
        </p:spPr>
        <p:txBody>
          <a:bodyPr/>
          <a:lstStyle/>
          <a:p>
            <a:pPr defTabSz="912813"/>
            <a:r>
              <a:rPr lang="zh-TW" altLang="en-US">
                <a:latin typeface="標楷體" panose="03000509000000000000" pitchFamily="65" charset="-120"/>
                <a:ea typeface="標楷體" panose="03000509000000000000" pitchFamily="65" charset="-120"/>
              </a:rPr>
              <a:t>學生個人的查詢資訊</a:t>
            </a:r>
          </a:p>
        </p:txBody>
      </p:sp>
      <p:sp>
        <p:nvSpPr>
          <p:cNvPr id="44035" name="內容版面配置區 2">
            <a:extLst>
              <a:ext uri="{FF2B5EF4-FFF2-40B4-BE49-F238E27FC236}">
                <a16:creationId xmlns:a16="http://schemas.microsoft.com/office/drawing/2014/main" id="{526033DB-B147-BEAB-AA30-06E9E37884A6}"/>
              </a:ext>
            </a:extLst>
          </p:cNvPr>
          <p:cNvSpPr>
            <a:spLocks noGrp="1"/>
          </p:cNvSpPr>
          <p:nvPr>
            <p:ph idx="1"/>
          </p:nvPr>
        </p:nvSpPr>
        <p:spPr>
          <a:xfrm>
            <a:off x="457200" y="1417638"/>
            <a:ext cx="8229600" cy="4708525"/>
          </a:xfrm>
        </p:spPr>
        <p:txBody>
          <a:bodyPr/>
          <a:lstStyle/>
          <a:p>
            <a:pPr defTabSz="912813"/>
            <a:r>
              <a:rPr lang="en-US" altLang="zh-TW" b="1">
                <a:solidFill>
                  <a:srgbClr val="FF0000"/>
                </a:solidFill>
                <a:latin typeface="標楷體" panose="03000509000000000000" pitchFamily="65" charset="-120"/>
                <a:ea typeface="標楷體" panose="03000509000000000000" pitchFamily="65" charset="-120"/>
              </a:rPr>
              <a:t>115</a:t>
            </a:r>
            <a:r>
              <a:rPr lang="zh-TW" altLang="en-US" b="1">
                <a:solidFill>
                  <a:srgbClr val="FF0000"/>
                </a:solidFill>
                <a:latin typeface="標楷體" panose="03000509000000000000" pitchFamily="65" charset="-120"/>
                <a:ea typeface="標楷體" panose="03000509000000000000" pitchFamily="65" charset="-120"/>
              </a:rPr>
              <a:t>年</a:t>
            </a:r>
            <a:r>
              <a:rPr lang="en-US" altLang="zh-TW" b="1">
                <a:solidFill>
                  <a:srgbClr val="FF0000"/>
                </a:solidFill>
                <a:latin typeface="標楷體" panose="03000509000000000000" pitchFamily="65" charset="-120"/>
                <a:ea typeface="標楷體" panose="03000509000000000000" pitchFamily="65" charset="-120"/>
              </a:rPr>
              <a:t>6</a:t>
            </a:r>
            <a:r>
              <a:rPr lang="zh-TW" altLang="en-US" b="1">
                <a:solidFill>
                  <a:srgbClr val="FF0000"/>
                </a:solidFill>
                <a:latin typeface="標楷體" panose="03000509000000000000" pitchFamily="65" charset="-120"/>
                <a:ea typeface="標楷體" panose="03000509000000000000" pitchFamily="65" charset="-120"/>
              </a:rPr>
              <a:t>月</a:t>
            </a:r>
            <a:r>
              <a:rPr lang="en-US" altLang="zh-TW" b="1">
                <a:solidFill>
                  <a:srgbClr val="FF0000"/>
                </a:solidFill>
                <a:latin typeface="標楷體" panose="03000509000000000000" pitchFamily="65" charset="-120"/>
                <a:ea typeface="標楷體" panose="03000509000000000000" pitchFamily="65" charset="-120"/>
              </a:rPr>
              <a:t>18</a:t>
            </a:r>
            <a:r>
              <a:rPr lang="zh-TW" altLang="en-US" b="1">
                <a:solidFill>
                  <a:srgbClr val="FF0000"/>
                </a:solidFill>
                <a:latin typeface="標楷體" panose="03000509000000000000" pitchFamily="65" charset="-120"/>
                <a:ea typeface="標楷體" panose="03000509000000000000" pitchFamily="65" charset="-120"/>
              </a:rPr>
              <a:t>日，序位查詢。</a:t>
            </a:r>
            <a:endParaRPr lang="en-US" altLang="zh-TW" b="1">
              <a:solidFill>
                <a:srgbClr val="FF0000"/>
              </a:solidFill>
              <a:latin typeface="標楷體" panose="03000509000000000000" pitchFamily="65" charset="-120"/>
              <a:ea typeface="標楷體" panose="03000509000000000000" pitchFamily="65" charset="-120"/>
            </a:endParaRPr>
          </a:p>
          <a:p>
            <a:pPr defTabSz="912813"/>
            <a:r>
              <a:rPr lang="zh-TW" altLang="en-US">
                <a:latin typeface="標楷體" panose="03000509000000000000" pitchFamily="65" charset="-120"/>
                <a:ea typeface="標楷體" panose="03000509000000000000" pitchFamily="65" charset="-120"/>
              </a:rPr>
              <a:t>免試入學超額比序（未含志願序）個別序位之比率及累積人數區間（依 教育部規定，</a:t>
            </a:r>
            <a:r>
              <a:rPr lang="zh-TW" altLang="en-US" b="1">
                <a:solidFill>
                  <a:srgbClr val="009900"/>
                </a:solidFill>
                <a:latin typeface="標楷體" panose="03000509000000000000" pitchFamily="65" charset="-120"/>
                <a:ea typeface="標楷體" panose="03000509000000000000" pitchFamily="65" charset="-120"/>
              </a:rPr>
              <a:t>比率 </a:t>
            </a:r>
            <a:r>
              <a:rPr lang="en-US" altLang="zh-TW" b="1">
                <a:solidFill>
                  <a:srgbClr val="009900"/>
                </a:solidFill>
                <a:latin typeface="標楷體" panose="03000509000000000000" pitchFamily="65" charset="-120"/>
                <a:ea typeface="標楷體" panose="03000509000000000000" pitchFamily="65" charset="-120"/>
              </a:rPr>
              <a:t>0.3%</a:t>
            </a:r>
            <a:r>
              <a:rPr lang="zh-TW" altLang="en-US">
                <a:latin typeface="標楷體" panose="03000509000000000000" pitchFamily="65" charset="-120"/>
                <a:ea typeface="標楷體" panose="03000509000000000000" pitchFamily="65" charset="-120"/>
              </a:rPr>
              <a:t>） </a:t>
            </a:r>
            <a:endParaRPr lang="en-US" altLang="zh-TW">
              <a:latin typeface="標楷體" panose="03000509000000000000" pitchFamily="65" charset="-120"/>
              <a:ea typeface="標楷體" panose="03000509000000000000" pitchFamily="65" charset="-120"/>
            </a:endParaRPr>
          </a:p>
          <a:p>
            <a:pPr defTabSz="912813"/>
            <a:r>
              <a:rPr lang="zh-TW" altLang="en-US">
                <a:latin typeface="標楷體" panose="03000509000000000000" pitchFamily="65" charset="-120"/>
                <a:ea typeface="標楷體" panose="03000509000000000000" pitchFamily="65" charset="-120"/>
              </a:rPr>
              <a:t>查詢畫面 個別序位（不分性別）區間落在</a:t>
            </a:r>
            <a:r>
              <a:rPr lang="zh-TW" altLang="en-US" u="sng">
                <a:solidFill>
                  <a:srgbClr val="FF0000"/>
                </a:solidFill>
                <a:latin typeface="標楷體" panose="03000509000000000000" pitchFamily="65" charset="-120"/>
                <a:ea typeface="標楷體" panose="03000509000000000000" pitchFamily="65" charset="-120"/>
              </a:rPr>
              <a:t>：</a:t>
            </a:r>
            <a:r>
              <a:rPr lang="en-US" altLang="zh-TW" u="sng">
                <a:solidFill>
                  <a:srgbClr val="FF0000"/>
                </a:solidFill>
                <a:latin typeface="標楷體" panose="03000509000000000000" pitchFamily="65" charset="-120"/>
                <a:ea typeface="標楷體" panose="03000509000000000000" pitchFamily="65" charset="-120"/>
              </a:rPr>
              <a:t>0.01%(1</a:t>
            </a:r>
            <a:r>
              <a:rPr lang="zh-TW" altLang="en-US" u="sng">
                <a:solidFill>
                  <a:srgbClr val="FF0000"/>
                </a:solidFill>
                <a:latin typeface="標楷體" panose="03000509000000000000" pitchFamily="65" charset="-120"/>
                <a:ea typeface="標楷體" panose="03000509000000000000" pitchFamily="65" charset="-120"/>
              </a:rPr>
              <a:t>人</a:t>
            </a:r>
            <a:r>
              <a:rPr lang="en-US" altLang="zh-TW" u="sng">
                <a:solidFill>
                  <a:srgbClr val="FF0000"/>
                </a:solidFill>
                <a:latin typeface="標楷體" panose="03000509000000000000" pitchFamily="65" charset="-120"/>
                <a:ea typeface="標楷體" panose="03000509000000000000" pitchFamily="65" charset="-120"/>
              </a:rPr>
              <a:t>)~1.19%(453</a:t>
            </a:r>
            <a:r>
              <a:rPr lang="zh-TW" altLang="en-US" u="sng">
                <a:solidFill>
                  <a:srgbClr val="FF0000"/>
                </a:solidFill>
                <a:latin typeface="標楷體" panose="03000509000000000000" pitchFamily="65" charset="-120"/>
                <a:ea typeface="標楷體" panose="03000509000000000000" pitchFamily="65" charset="-120"/>
              </a:rPr>
              <a:t>人</a:t>
            </a:r>
            <a:r>
              <a:rPr lang="en-US" altLang="zh-TW" u="sng">
                <a:solidFill>
                  <a:srgbClr val="FF0000"/>
                </a:solidFill>
                <a:latin typeface="標楷體" panose="03000509000000000000" pitchFamily="65" charset="-120"/>
                <a:ea typeface="標楷體" panose="03000509000000000000" pitchFamily="65" charset="-120"/>
              </a:rPr>
              <a:t>)</a:t>
            </a:r>
            <a:r>
              <a:rPr lang="zh-TW" altLang="en-US" u="sng">
                <a:solidFill>
                  <a:srgbClr val="FF0000"/>
                </a:solidFill>
                <a:latin typeface="標楷體" panose="03000509000000000000" pitchFamily="65" charset="-120"/>
                <a:ea typeface="標楷體" panose="03000509000000000000" pitchFamily="65" charset="-120"/>
              </a:rPr>
              <a:t> </a:t>
            </a:r>
            <a:endParaRPr lang="en-US" altLang="zh-TW" u="sng">
              <a:solidFill>
                <a:srgbClr val="FF0000"/>
              </a:solidFill>
              <a:latin typeface="標楷體" panose="03000509000000000000" pitchFamily="65" charset="-120"/>
              <a:ea typeface="標楷體" panose="03000509000000000000" pitchFamily="65" charset="-120"/>
            </a:endParaRPr>
          </a:p>
          <a:p>
            <a:pPr defTabSz="912813"/>
            <a:r>
              <a:rPr lang="zh-TW" altLang="en-US">
                <a:latin typeface="標楷體" panose="03000509000000000000" pitchFamily="65" charset="-120"/>
                <a:ea typeface="標楷體" panose="03000509000000000000" pitchFamily="65" charset="-120"/>
              </a:rPr>
              <a:t>男生（女生）的個別序位區間落在</a:t>
            </a:r>
            <a:r>
              <a:rPr lang="zh-TW" altLang="en-US">
                <a:solidFill>
                  <a:srgbClr val="FF0000"/>
                </a:solidFill>
                <a:latin typeface="標楷體" panose="03000509000000000000" pitchFamily="65" charset="-120"/>
                <a:ea typeface="標楷體" panose="03000509000000000000" pitchFamily="65" charset="-120"/>
              </a:rPr>
              <a:t>：</a:t>
            </a:r>
            <a:endParaRPr lang="en-US" altLang="zh-TW">
              <a:solidFill>
                <a:srgbClr val="FF0000"/>
              </a:solidFill>
              <a:latin typeface="標楷體" panose="03000509000000000000" pitchFamily="65" charset="-120"/>
              <a:ea typeface="標楷體" panose="03000509000000000000" pitchFamily="65" charset="-120"/>
            </a:endParaRPr>
          </a:p>
          <a:p>
            <a:pPr defTabSz="912813">
              <a:buFont typeface="Wingdings 2" panose="05020102010507070707" pitchFamily="18" charset="2"/>
              <a:buNone/>
            </a:pPr>
            <a:r>
              <a:rPr lang="zh-TW" altLang="en-US">
                <a:solidFill>
                  <a:srgbClr val="FF0000"/>
                </a:solidFill>
                <a:latin typeface="標楷體" panose="03000509000000000000" pitchFamily="65" charset="-120"/>
                <a:ea typeface="標楷體" panose="03000509000000000000" pitchFamily="65" charset="-120"/>
              </a:rPr>
              <a:t> </a:t>
            </a:r>
            <a:r>
              <a:rPr lang="en-US" altLang="zh-TW" u="sng">
                <a:solidFill>
                  <a:srgbClr val="FF0000"/>
                </a:solidFill>
                <a:latin typeface="標楷體" panose="03000509000000000000" pitchFamily="65" charset="-120"/>
                <a:ea typeface="標楷體" panose="03000509000000000000" pitchFamily="65" charset="-120"/>
              </a:rPr>
              <a:t>1</a:t>
            </a:r>
            <a:r>
              <a:rPr lang="zh-TW" altLang="en-US" u="sng">
                <a:solidFill>
                  <a:srgbClr val="FF0000"/>
                </a:solidFill>
                <a:latin typeface="標楷體" panose="03000509000000000000" pitchFamily="65" charset="-120"/>
                <a:ea typeface="標楷體" panose="03000509000000000000" pitchFamily="65" charset="-120"/>
              </a:rPr>
              <a:t>人～</a:t>
            </a:r>
            <a:r>
              <a:rPr lang="en-US" altLang="zh-TW" u="sng">
                <a:solidFill>
                  <a:srgbClr val="FF0000"/>
                </a:solidFill>
                <a:latin typeface="標楷體" panose="03000509000000000000" pitchFamily="65" charset="-120"/>
                <a:ea typeface="標楷體" panose="03000509000000000000" pitchFamily="65" charset="-120"/>
              </a:rPr>
              <a:t>257</a:t>
            </a:r>
            <a:r>
              <a:rPr lang="zh-TW" altLang="en-US" u="sng">
                <a:solidFill>
                  <a:srgbClr val="FF0000"/>
                </a:solidFill>
                <a:latin typeface="標楷體" panose="03000509000000000000" pitchFamily="65" charset="-120"/>
                <a:ea typeface="標楷體" panose="03000509000000000000" pitchFamily="65" charset="-120"/>
              </a:rPr>
              <a:t>人</a:t>
            </a:r>
            <a:r>
              <a:rPr lang="en-US" altLang="zh-TW" u="sng">
                <a:solidFill>
                  <a:srgbClr val="FF0000"/>
                </a:solidFill>
                <a:latin typeface="標楷體" panose="03000509000000000000" pitchFamily="65" charset="-120"/>
                <a:ea typeface="標楷體" panose="03000509000000000000" pitchFamily="65" charset="-120"/>
              </a:rPr>
              <a:t>(1</a:t>
            </a:r>
            <a:r>
              <a:rPr lang="zh-TW" altLang="en-US" u="sng">
                <a:solidFill>
                  <a:srgbClr val="FF0000"/>
                </a:solidFill>
                <a:latin typeface="標楷體" panose="03000509000000000000" pitchFamily="65" charset="-120"/>
                <a:ea typeface="標楷體" panose="03000509000000000000" pitchFamily="65" charset="-120"/>
              </a:rPr>
              <a:t>人～</a:t>
            </a:r>
            <a:r>
              <a:rPr lang="en-US" altLang="zh-TW" u="sng">
                <a:solidFill>
                  <a:srgbClr val="FF0000"/>
                </a:solidFill>
                <a:latin typeface="標楷體" panose="03000509000000000000" pitchFamily="65" charset="-120"/>
                <a:ea typeface="標楷體" panose="03000509000000000000" pitchFamily="65" charset="-120"/>
              </a:rPr>
              <a:t>196</a:t>
            </a:r>
            <a:r>
              <a:rPr lang="zh-TW" altLang="en-US" u="sng">
                <a:solidFill>
                  <a:srgbClr val="FF0000"/>
                </a:solidFill>
                <a:latin typeface="標楷體" panose="03000509000000000000" pitchFamily="65" charset="-120"/>
                <a:ea typeface="標楷體" panose="03000509000000000000" pitchFamily="65" charset="-120"/>
              </a:rPr>
              <a:t>人</a:t>
            </a:r>
            <a:r>
              <a:rPr lang="en-US" altLang="zh-TW" u="sng">
                <a:solidFill>
                  <a:srgbClr val="FF0000"/>
                </a:solidFill>
                <a:latin typeface="標楷體" panose="03000509000000000000" pitchFamily="65" charset="-120"/>
                <a:ea typeface="標楷體" panose="03000509000000000000" pitchFamily="65" charset="-120"/>
              </a:rPr>
              <a:t>)</a:t>
            </a:r>
            <a:endParaRPr lang="en-US" altLang="zh-TW">
              <a:solidFill>
                <a:srgbClr val="FF0000"/>
              </a:solidFill>
              <a:latin typeface="標楷體" panose="03000509000000000000" pitchFamily="65" charset="-120"/>
              <a:ea typeface="標楷體" panose="03000509000000000000" pitchFamily="65" charset="-12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標題 1">
            <a:extLst>
              <a:ext uri="{FF2B5EF4-FFF2-40B4-BE49-F238E27FC236}">
                <a16:creationId xmlns:a16="http://schemas.microsoft.com/office/drawing/2014/main" id="{8DB9B9E6-D6BC-A997-9E3F-4E1256A1FE5A}"/>
              </a:ext>
            </a:extLst>
          </p:cNvPr>
          <p:cNvSpPr txBox="1">
            <a:spLocks noChangeArrowheads="1"/>
          </p:cNvSpPr>
          <p:nvPr/>
        </p:nvSpPr>
        <p:spPr bwMode="auto">
          <a:xfrm>
            <a:off x="1387475" y="188913"/>
            <a:ext cx="6172200"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nchor="b"/>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eaLnBrk="1" hangingPunct="1">
              <a:lnSpc>
                <a:spcPct val="90000"/>
              </a:lnSpc>
              <a:spcBef>
                <a:spcPct val="0"/>
              </a:spcBef>
              <a:buClrTx/>
              <a:buSzTx/>
              <a:buFontTx/>
              <a:buNone/>
            </a:pPr>
            <a:r>
              <a:rPr lang="en-US" altLang="zh-TW" sz="2400">
                <a:latin typeface="Maiandra GD" panose="020E0502030308020204" pitchFamily="34" charset="0"/>
                <a:ea typeface="微軟正黑體" panose="020B0604030504040204" pitchFamily="34" charset="-120"/>
              </a:rPr>
              <a:t>114</a:t>
            </a:r>
            <a:r>
              <a:rPr lang="zh-TW" altLang="en-US" sz="2400">
                <a:latin typeface="Maiandra GD" panose="020E0502030308020204" pitchFamily="34" charset="0"/>
                <a:ea typeface="微軟正黑體" panose="020B0604030504040204" pitchFamily="34" charset="-120"/>
              </a:rPr>
              <a:t>學年度一般生免試入學累計公告名額</a:t>
            </a:r>
          </a:p>
        </p:txBody>
      </p:sp>
      <p:graphicFrame>
        <p:nvGraphicFramePr>
          <p:cNvPr id="5" name="內容版面配置區 5">
            <a:extLst>
              <a:ext uri="{FF2B5EF4-FFF2-40B4-BE49-F238E27FC236}">
                <a16:creationId xmlns:a16="http://schemas.microsoft.com/office/drawing/2014/main" id="{504BF509-1894-ED54-6E74-651F547B359A}"/>
              </a:ext>
            </a:extLst>
          </p:cNvPr>
          <p:cNvGraphicFramePr>
            <a:graphicFrameLocks/>
          </p:cNvGraphicFramePr>
          <p:nvPr/>
        </p:nvGraphicFramePr>
        <p:xfrm>
          <a:off x="287338" y="1185863"/>
          <a:ext cx="8569325" cy="5184775"/>
        </p:xfrm>
        <a:graphic>
          <a:graphicData uri="http://schemas.openxmlformats.org/drawingml/2006/table">
            <a:tbl>
              <a:tblPr firstRow="1" bandRow="1">
                <a:tableStyleId>{5C22544A-7EE6-4342-B048-85BDC9FD1C3A}</a:tableStyleId>
              </a:tblPr>
              <a:tblGrid>
                <a:gridCol w="4284663">
                  <a:extLst>
                    <a:ext uri="{9D8B030D-6E8A-4147-A177-3AD203B41FA5}">
                      <a16:colId xmlns:a16="http://schemas.microsoft.com/office/drawing/2014/main" val="20000"/>
                    </a:ext>
                  </a:extLst>
                </a:gridCol>
                <a:gridCol w="517115">
                  <a:extLst>
                    <a:ext uri="{9D8B030D-6E8A-4147-A177-3AD203B41FA5}">
                      <a16:colId xmlns:a16="http://schemas.microsoft.com/office/drawing/2014/main" val="20001"/>
                    </a:ext>
                  </a:extLst>
                </a:gridCol>
                <a:gridCol w="1034229">
                  <a:extLst>
                    <a:ext uri="{9D8B030D-6E8A-4147-A177-3AD203B41FA5}">
                      <a16:colId xmlns:a16="http://schemas.microsoft.com/office/drawing/2014/main" val="20002"/>
                    </a:ext>
                  </a:extLst>
                </a:gridCol>
                <a:gridCol w="960356">
                  <a:extLst>
                    <a:ext uri="{9D8B030D-6E8A-4147-A177-3AD203B41FA5}">
                      <a16:colId xmlns:a16="http://schemas.microsoft.com/office/drawing/2014/main" val="20003"/>
                    </a:ext>
                  </a:extLst>
                </a:gridCol>
                <a:gridCol w="944835">
                  <a:extLst>
                    <a:ext uri="{9D8B030D-6E8A-4147-A177-3AD203B41FA5}">
                      <a16:colId xmlns:a16="http://schemas.microsoft.com/office/drawing/2014/main" val="20004"/>
                    </a:ext>
                  </a:extLst>
                </a:gridCol>
                <a:gridCol w="828128">
                  <a:extLst>
                    <a:ext uri="{9D8B030D-6E8A-4147-A177-3AD203B41FA5}">
                      <a16:colId xmlns:a16="http://schemas.microsoft.com/office/drawing/2014/main" val="20005"/>
                    </a:ext>
                  </a:extLst>
                </a:gridCol>
              </a:tblGrid>
              <a:tr h="647162">
                <a:tc>
                  <a:txBody>
                    <a:bodyPr/>
                    <a:lstStyle/>
                    <a:p>
                      <a:pPr algn="l" fontAlgn="ctr"/>
                      <a:r>
                        <a:rPr lang="zh-TW" altLang="en-US" sz="2000" b="0" i="0" u="none" strike="noStrike" dirty="0">
                          <a:solidFill>
                            <a:srgbClr val="FFFF00"/>
                          </a:solidFill>
                          <a:effectLst/>
                          <a:latin typeface="新細明體" panose="02020500000000000000" pitchFamily="18" charset="-120"/>
                          <a:ea typeface="新細明體" panose="02020500000000000000" pitchFamily="18" charset="-120"/>
                        </a:rPr>
                        <a:t>學校</a:t>
                      </a:r>
                    </a:p>
                  </a:txBody>
                  <a:tcPr marL="5716" marR="5716" marT="5715" marB="0" anchor="ctr"/>
                </a:tc>
                <a:tc>
                  <a:txBody>
                    <a:bodyPr/>
                    <a:lstStyle/>
                    <a:p>
                      <a:pPr algn="l" fontAlgn="ctr"/>
                      <a:r>
                        <a:rPr lang="zh-TW" altLang="en-US" sz="2000" b="0" i="0" u="none" strike="noStrike" dirty="0">
                          <a:solidFill>
                            <a:srgbClr val="FFFF00"/>
                          </a:solidFill>
                          <a:effectLst/>
                          <a:latin typeface="新細明體" panose="02020500000000000000" pitchFamily="18" charset="-120"/>
                          <a:ea typeface="新細明體" panose="02020500000000000000" pitchFamily="18" charset="-120"/>
                        </a:rPr>
                        <a:t>性別</a:t>
                      </a:r>
                    </a:p>
                  </a:txBody>
                  <a:tcPr marL="5716" marR="5716" marT="5715" marB="0" anchor="ctr"/>
                </a:tc>
                <a:tc>
                  <a:txBody>
                    <a:bodyPr/>
                    <a:lstStyle/>
                    <a:p>
                      <a:pPr algn="l" fontAlgn="ctr"/>
                      <a:r>
                        <a:rPr lang="zh-TW" altLang="en-US" sz="2000" b="0" i="0" u="none" strike="noStrike" dirty="0">
                          <a:solidFill>
                            <a:srgbClr val="FFFF00"/>
                          </a:solidFill>
                          <a:effectLst/>
                          <a:latin typeface="新細明體" panose="02020500000000000000" pitchFamily="18" charset="-120"/>
                          <a:ea typeface="新細明體" panose="02020500000000000000" pitchFamily="18" charset="-120"/>
                        </a:rPr>
                        <a:t>公告名額</a:t>
                      </a:r>
                    </a:p>
                  </a:txBody>
                  <a:tcPr marL="5716" marR="5716" marT="5715" marB="0" anchor="ctr"/>
                </a:tc>
                <a:tc>
                  <a:txBody>
                    <a:bodyPr/>
                    <a:lstStyle/>
                    <a:p>
                      <a:pPr algn="l" fontAlgn="ctr"/>
                      <a:r>
                        <a:rPr lang="zh-TW" altLang="en-US" sz="1800" b="0" i="0" u="none" strike="noStrike" dirty="0">
                          <a:solidFill>
                            <a:srgbClr val="FFFF00"/>
                          </a:solidFill>
                          <a:effectLst/>
                          <a:latin typeface="新細明體" panose="02020500000000000000" pitchFamily="18" charset="-120"/>
                          <a:ea typeface="新細明體" panose="02020500000000000000" pitchFamily="18" charset="-120"/>
                        </a:rPr>
                        <a:t>男累計</a:t>
                      </a:r>
                      <a:endParaRPr lang="en-US" altLang="zh-TW" sz="1800" b="0" i="0" u="none" strike="noStrike" dirty="0">
                        <a:solidFill>
                          <a:srgbClr val="FFFF00"/>
                        </a:solidFill>
                        <a:effectLst/>
                        <a:latin typeface="新細明體" panose="02020500000000000000" pitchFamily="18" charset="-120"/>
                        <a:ea typeface="新細明體" panose="02020500000000000000" pitchFamily="18" charset="-120"/>
                      </a:endParaRPr>
                    </a:p>
                    <a:p>
                      <a:pPr algn="l" fontAlgn="ctr"/>
                      <a:r>
                        <a:rPr lang="zh-TW" altLang="en-US" sz="1800" b="0" i="0" u="none" strike="noStrike" dirty="0">
                          <a:solidFill>
                            <a:srgbClr val="FFFF00"/>
                          </a:solidFill>
                          <a:effectLst/>
                          <a:latin typeface="新細明體" panose="02020500000000000000" pitchFamily="18" charset="-120"/>
                          <a:ea typeface="新細明體" panose="02020500000000000000" pitchFamily="18" charset="-120"/>
                        </a:rPr>
                        <a:t>公告名額</a:t>
                      </a:r>
                    </a:p>
                  </a:txBody>
                  <a:tcPr marL="5716" marR="5716" marT="5715" marB="0" anchor="ctr"/>
                </a:tc>
                <a:tc>
                  <a:txBody>
                    <a:bodyPr/>
                    <a:lstStyle/>
                    <a:p>
                      <a:pPr algn="l" fontAlgn="ctr"/>
                      <a:r>
                        <a:rPr lang="zh-TW" altLang="en-US" sz="1800" b="0" i="0" u="none" strike="noStrike" dirty="0">
                          <a:solidFill>
                            <a:srgbClr val="FFFF00"/>
                          </a:solidFill>
                          <a:effectLst/>
                          <a:latin typeface="新細明體" panose="02020500000000000000" pitchFamily="18" charset="-120"/>
                          <a:ea typeface="新細明體" panose="02020500000000000000" pitchFamily="18" charset="-120"/>
                        </a:rPr>
                        <a:t>女累計</a:t>
                      </a:r>
                      <a:endParaRPr lang="en-US" altLang="zh-TW" sz="1800" b="0" i="0" u="none" strike="noStrike" dirty="0">
                        <a:solidFill>
                          <a:srgbClr val="FFFF00"/>
                        </a:solidFill>
                        <a:effectLst/>
                        <a:latin typeface="新細明體" panose="02020500000000000000" pitchFamily="18" charset="-120"/>
                        <a:ea typeface="新細明體" panose="02020500000000000000" pitchFamily="18" charset="-120"/>
                      </a:endParaRPr>
                    </a:p>
                    <a:p>
                      <a:pPr algn="l" fontAlgn="ctr"/>
                      <a:r>
                        <a:rPr lang="zh-TW" altLang="en-US" sz="1800" b="0" i="0" u="none" strike="noStrike" dirty="0">
                          <a:solidFill>
                            <a:srgbClr val="FFFF00"/>
                          </a:solidFill>
                          <a:effectLst/>
                          <a:latin typeface="新細明體" panose="02020500000000000000" pitchFamily="18" charset="-120"/>
                          <a:ea typeface="新細明體" panose="02020500000000000000" pitchFamily="18" charset="-120"/>
                        </a:rPr>
                        <a:t>公告名額</a:t>
                      </a:r>
                    </a:p>
                  </a:txBody>
                  <a:tcPr marL="5716" marR="5716" marT="5715" marB="0" anchor="ctr"/>
                </a:tc>
                <a:tc>
                  <a:txBody>
                    <a:bodyPr/>
                    <a:lstStyle/>
                    <a:p>
                      <a:pPr algn="l" fontAlgn="ctr"/>
                      <a:r>
                        <a:rPr lang="zh-TW" altLang="en-US" sz="2000" b="0" i="0" u="none" strike="noStrike" dirty="0">
                          <a:solidFill>
                            <a:srgbClr val="FFFF00"/>
                          </a:solidFill>
                          <a:effectLst/>
                          <a:latin typeface="新細明體" panose="02020500000000000000" pitchFamily="18" charset="-120"/>
                          <a:ea typeface="新細明體" panose="02020500000000000000" pitchFamily="18" charset="-120"/>
                        </a:rPr>
                        <a:t>累計公告名額</a:t>
                      </a:r>
                    </a:p>
                  </a:txBody>
                  <a:tcPr marL="5716" marR="5716" marT="5715" marB="0" anchor="ctr"/>
                </a:tc>
                <a:extLst>
                  <a:ext uri="{0D108BD9-81ED-4DB2-BD59-A6C34878D82A}">
                    <a16:rowId xmlns:a16="http://schemas.microsoft.com/office/drawing/2014/main" val="10000"/>
                  </a:ext>
                </a:extLst>
              </a:tr>
              <a:tr h="504179">
                <a:tc>
                  <a:txBody>
                    <a:bodyPr/>
                    <a:lstStyle/>
                    <a:p>
                      <a:pPr algn="l"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臺北市立建國高級中學</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1</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842</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842</a:t>
                      </a:r>
                    </a:p>
                  </a:txBody>
                  <a:tcPr marL="5716" marR="5716" marT="5715" marB="0" anchor="b"/>
                </a:tc>
                <a:tc>
                  <a:txBody>
                    <a:bodyPr/>
                    <a:lstStyle/>
                    <a:p>
                      <a:pPr algn="ctr" rtl="0" fontAlgn="b"/>
                      <a:r>
                        <a:rPr lang="zh-TW" altLang="en-US" sz="2400" b="0" i="0" u="none" strike="noStrike">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tc>
                  <a:txBody>
                    <a:bodyPr/>
                    <a:lstStyle/>
                    <a:p>
                      <a:pPr algn="ctr" rtl="0" fontAlgn="b"/>
                      <a:r>
                        <a:rPr lang="zh-TW" altLang="en-US" sz="2400" b="0" i="0" u="none" strike="noStrike">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extLst>
                  <a:ext uri="{0D108BD9-81ED-4DB2-BD59-A6C34878D82A}">
                    <a16:rowId xmlns:a16="http://schemas.microsoft.com/office/drawing/2014/main" val="10001"/>
                  </a:ext>
                </a:extLst>
              </a:tr>
              <a:tr h="504179">
                <a:tc>
                  <a:txBody>
                    <a:bodyPr/>
                    <a:lstStyle/>
                    <a:p>
                      <a:pPr algn="l"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臺北市立第一女子高級中學</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2</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706</a:t>
                      </a:r>
                    </a:p>
                  </a:txBody>
                  <a:tcPr marL="5716" marR="5716" marT="5715" marB="0" anchor="b"/>
                </a:tc>
                <a:tc>
                  <a:txBody>
                    <a:bodyPr/>
                    <a:lstStyle/>
                    <a:p>
                      <a:pPr algn="ctr"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706</a:t>
                      </a:r>
                    </a:p>
                  </a:txBody>
                  <a:tcPr marL="5716" marR="5716" marT="5715" marB="0" anchor="b"/>
                </a:tc>
                <a:tc>
                  <a:txBody>
                    <a:bodyPr/>
                    <a:lstStyle/>
                    <a:p>
                      <a:pPr algn="ctr" rtl="0" fontAlgn="b"/>
                      <a:r>
                        <a:rPr lang="zh-TW" altLang="en-US" sz="2400" b="0" i="0" u="none" strike="noStrike">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extLst>
                  <a:ext uri="{0D108BD9-81ED-4DB2-BD59-A6C34878D82A}">
                    <a16:rowId xmlns:a16="http://schemas.microsoft.com/office/drawing/2014/main" val="10002"/>
                  </a:ext>
                </a:extLst>
              </a:tr>
              <a:tr h="504179">
                <a:tc>
                  <a:txBody>
                    <a:bodyPr/>
                    <a:lstStyle/>
                    <a:p>
                      <a:pPr algn="l"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國立臺灣師範大學附屬高級中學</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1</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465</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1307</a:t>
                      </a:r>
                    </a:p>
                  </a:txBody>
                  <a:tcPr marL="5716" marR="5716" marT="5715" marB="0" anchor="b"/>
                </a:tc>
                <a:tc>
                  <a:txBody>
                    <a:bodyPr/>
                    <a:lstStyle/>
                    <a:p>
                      <a:pPr algn="ctr"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tc>
                  <a:txBody>
                    <a:bodyPr/>
                    <a:lstStyle/>
                    <a:p>
                      <a:pPr algn="ctr" rtl="0" fontAlgn="b"/>
                      <a:r>
                        <a:rPr lang="zh-TW" altLang="en-US" sz="2400" b="0" i="0" u="none" strike="noStrike">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extLst>
                  <a:ext uri="{0D108BD9-81ED-4DB2-BD59-A6C34878D82A}">
                    <a16:rowId xmlns:a16="http://schemas.microsoft.com/office/drawing/2014/main" val="10003"/>
                  </a:ext>
                </a:extLst>
              </a:tr>
              <a:tr h="504179">
                <a:tc>
                  <a:txBody>
                    <a:bodyPr/>
                    <a:lstStyle/>
                    <a:p>
                      <a:pPr algn="l"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國立臺灣師範大學附屬高級中學</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2</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199</a:t>
                      </a:r>
                    </a:p>
                  </a:txBody>
                  <a:tcPr marL="5716" marR="5716" marT="5715" marB="0" anchor="b"/>
                </a:tc>
                <a:tc>
                  <a:txBody>
                    <a:bodyPr/>
                    <a:lstStyle/>
                    <a:p>
                      <a:pPr algn="ctr"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905</a:t>
                      </a:r>
                    </a:p>
                  </a:txBody>
                  <a:tcPr marL="5716" marR="5716" marT="5715" marB="0" anchor="b"/>
                </a:tc>
                <a:tc>
                  <a:txBody>
                    <a:bodyPr/>
                    <a:lstStyle/>
                    <a:p>
                      <a:pPr algn="ctr" rtl="0" fontAlgn="b"/>
                      <a:r>
                        <a:rPr lang="zh-TW" altLang="en-US" sz="2400" b="0" i="0" u="none" strike="noStrike">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extLst>
                  <a:ext uri="{0D108BD9-81ED-4DB2-BD59-A6C34878D82A}">
                    <a16:rowId xmlns:a16="http://schemas.microsoft.com/office/drawing/2014/main" val="10004"/>
                  </a:ext>
                </a:extLst>
              </a:tr>
              <a:tr h="504179">
                <a:tc>
                  <a:txBody>
                    <a:bodyPr/>
                    <a:lstStyle/>
                    <a:p>
                      <a:pPr algn="l"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臺北市立成功高級中學</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1</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710</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2017</a:t>
                      </a:r>
                    </a:p>
                  </a:txBody>
                  <a:tcPr marL="5716" marR="5716" marT="5715" marB="0" anchor="b"/>
                </a:tc>
                <a:tc>
                  <a:txBody>
                    <a:bodyPr/>
                    <a:lstStyle/>
                    <a:p>
                      <a:pPr algn="ctr"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tc>
                  <a:txBody>
                    <a:bodyPr/>
                    <a:lstStyle/>
                    <a:p>
                      <a:pPr algn="ctr"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extLst>
                  <a:ext uri="{0D108BD9-81ED-4DB2-BD59-A6C34878D82A}">
                    <a16:rowId xmlns:a16="http://schemas.microsoft.com/office/drawing/2014/main" val="10005"/>
                  </a:ext>
                </a:extLst>
              </a:tr>
              <a:tr h="504179">
                <a:tc>
                  <a:txBody>
                    <a:bodyPr/>
                    <a:lstStyle/>
                    <a:p>
                      <a:pPr algn="l"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臺北市立中山女子高級中學</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2</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710</a:t>
                      </a:r>
                    </a:p>
                  </a:txBody>
                  <a:tcPr marL="5716" marR="5716" marT="5715" marB="0" anchor="b"/>
                </a:tc>
                <a:tc>
                  <a:txBody>
                    <a:bodyPr/>
                    <a:lstStyle/>
                    <a:p>
                      <a:pPr algn="ctr"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1615</a:t>
                      </a:r>
                    </a:p>
                  </a:txBody>
                  <a:tcPr marL="5716" marR="5716" marT="5715" marB="0" anchor="b"/>
                </a:tc>
                <a:tc>
                  <a:txBody>
                    <a:bodyPr/>
                    <a:lstStyle/>
                    <a:p>
                      <a:pPr algn="ctr" rtl="0" fontAlgn="b"/>
                      <a:r>
                        <a:rPr lang="zh-TW" altLang="en-US" sz="2400" b="0" i="0" u="none" strike="noStrike">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extLst>
                  <a:ext uri="{0D108BD9-81ED-4DB2-BD59-A6C34878D82A}">
                    <a16:rowId xmlns:a16="http://schemas.microsoft.com/office/drawing/2014/main" val="10006"/>
                  </a:ext>
                </a:extLst>
              </a:tr>
              <a:tr h="504179">
                <a:tc>
                  <a:txBody>
                    <a:bodyPr/>
                    <a:lstStyle/>
                    <a:p>
                      <a:pPr algn="l"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臺北市立松山高級中學</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1</a:t>
                      </a:r>
                    </a:p>
                  </a:txBody>
                  <a:tcPr marL="5716" marR="5716" marT="5715" marB="0" anchor="b"/>
                </a:tc>
                <a:tc>
                  <a:txBody>
                    <a:bodyPr/>
                    <a:lstStyle/>
                    <a:p>
                      <a:pPr algn="ctr" rtl="0" fontAlgn="b"/>
                      <a:r>
                        <a:rPr lang="en-US" altLang="zh-TW" sz="2400" b="0" i="0" u="none" strike="noStrike" dirty="0">
                          <a:solidFill>
                            <a:schemeClr val="tx1"/>
                          </a:solidFill>
                          <a:effectLst/>
                          <a:latin typeface="新細明體" panose="02020500000000000000" pitchFamily="18" charset="-120"/>
                          <a:ea typeface="新細明體" panose="02020500000000000000" pitchFamily="18" charset="-120"/>
                        </a:rPr>
                        <a:t>323</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2340</a:t>
                      </a:r>
                    </a:p>
                  </a:txBody>
                  <a:tcPr marL="5716" marR="5716" marT="5715" marB="0" anchor="b"/>
                </a:tc>
                <a:tc>
                  <a:txBody>
                    <a:bodyPr/>
                    <a:lstStyle/>
                    <a:p>
                      <a:pPr algn="ctr"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tc>
                  <a:txBody>
                    <a:bodyPr/>
                    <a:lstStyle/>
                    <a:p>
                      <a:pPr algn="ctr" rtl="0" fontAlgn="b"/>
                      <a:r>
                        <a:rPr lang="zh-TW" altLang="en-US" sz="2400" b="0" i="0" u="none" strike="noStrike">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extLst>
                  <a:ext uri="{0D108BD9-81ED-4DB2-BD59-A6C34878D82A}">
                    <a16:rowId xmlns:a16="http://schemas.microsoft.com/office/drawing/2014/main" val="10007"/>
                  </a:ext>
                </a:extLst>
              </a:tr>
              <a:tr h="504179">
                <a:tc>
                  <a:txBody>
                    <a:bodyPr/>
                    <a:lstStyle/>
                    <a:p>
                      <a:pPr algn="l"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臺北市立松山高級中學</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2</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323</a:t>
                      </a:r>
                    </a:p>
                  </a:txBody>
                  <a:tcPr marL="5716" marR="5716" marT="5715" marB="0" anchor="b"/>
                </a:tc>
                <a:tc>
                  <a:txBody>
                    <a:bodyPr/>
                    <a:lstStyle/>
                    <a:p>
                      <a:pPr algn="ctr"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1938</a:t>
                      </a:r>
                    </a:p>
                  </a:txBody>
                  <a:tcPr marL="5716" marR="5716" marT="5715" marB="0" anchor="b"/>
                </a:tc>
                <a:tc>
                  <a:txBody>
                    <a:bodyPr/>
                    <a:lstStyle/>
                    <a:p>
                      <a:pPr algn="ctr"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extLst>
                  <a:ext uri="{0D108BD9-81ED-4DB2-BD59-A6C34878D82A}">
                    <a16:rowId xmlns:a16="http://schemas.microsoft.com/office/drawing/2014/main" val="10008"/>
                  </a:ext>
                </a:extLst>
              </a:tr>
              <a:tr h="504179">
                <a:tc>
                  <a:txBody>
                    <a:bodyPr/>
                    <a:lstStyle/>
                    <a:p>
                      <a:pPr algn="l"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臺北市立大同高級中學</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0</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461</a:t>
                      </a:r>
                    </a:p>
                  </a:txBody>
                  <a:tcPr marL="5716" marR="5716" marT="5715" marB="0" anchor="b"/>
                </a:tc>
                <a:tc>
                  <a:txBody>
                    <a:bodyPr/>
                    <a:lstStyle/>
                    <a:p>
                      <a:pPr algn="ctr"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tc>
                  <a:txBody>
                    <a:bodyPr/>
                    <a:lstStyle/>
                    <a:p>
                      <a:pPr algn="ctr" rtl="0" fontAlgn="b"/>
                      <a:r>
                        <a:rPr lang="zh-TW" altLang="en-US" sz="2400" b="0" i="0" u="none" strike="noStrike" dirty="0">
                          <a:solidFill>
                            <a:srgbClr val="000000"/>
                          </a:solidFill>
                          <a:effectLst/>
                          <a:latin typeface="新細明體" panose="02020500000000000000" pitchFamily="18" charset="-120"/>
                          <a:ea typeface="新細明體" panose="02020500000000000000" pitchFamily="18" charset="-120"/>
                        </a:rPr>
                        <a:t> </a:t>
                      </a:r>
                    </a:p>
                  </a:txBody>
                  <a:tcPr marL="5716" marR="5716" marT="5715" marB="0" anchor="b"/>
                </a:tc>
                <a:tc>
                  <a:txBody>
                    <a:bodyPr/>
                    <a:lstStyle/>
                    <a:p>
                      <a:pPr algn="ctr" rtl="0" fontAlgn="b"/>
                      <a:r>
                        <a:rPr lang="en-US" altLang="zh-TW" sz="2400" b="0" i="0" u="none" strike="noStrike" dirty="0">
                          <a:solidFill>
                            <a:srgbClr val="000000"/>
                          </a:solidFill>
                          <a:effectLst/>
                          <a:latin typeface="新細明體" panose="02020500000000000000" pitchFamily="18" charset="-120"/>
                          <a:ea typeface="新細明體" panose="02020500000000000000" pitchFamily="18" charset="-120"/>
                        </a:rPr>
                        <a:t>4739</a:t>
                      </a:r>
                    </a:p>
                  </a:txBody>
                  <a:tcPr marL="5716" marR="5716" marT="5715" marB="0" anchor="b"/>
                </a:tc>
                <a:extLst>
                  <a:ext uri="{0D108BD9-81ED-4DB2-BD59-A6C34878D82A}">
                    <a16:rowId xmlns:a16="http://schemas.microsoft.com/office/drawing/2014/main" val="10009"/>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標題 1">
            <a:extLst>
              <a:ext uri="{FF2B5EF4-FFF2-40B4-BE49-F238E27FC236}">
                <a16:creationId xmlns:a16="http://schemas.microsoft.com/office/drawing/2014/main" id="{2C92521B-98EE-B0E2-3838-421CB3D1982E}"/>
              </a:ext>
            </a:extLst>
          </p:cNvPr>
          <p:cNvSpPr>
            <a:spLocks noGrp="1"/>
          </p:cNvSpPr>
          <p:nvPr>
            <p:ph type="title"/>
          </p:nvPr>
        </p:nvSpPr>
        <p:spPr/>
        <p:txBody>
          <a:bodyPr/>
          <a:lstStyle/>
          <a:p>
            <a:r>
              <a:rPr lang="en-US" altLang="zh-TW" sz="3600">
                <a:latin typeface="標楷體" panose="03000509000000000000" pitchFamily="65" charset="-120"/>
                <a:ea typeface="標楷體" panose="03000509000000000000" pitchFamily="65" charset="-120"/>
              </a:rPr>
              <a:t>114</a:t>
            </a:r>
            <a:r>
              <a:rPr lang="zh-TW" altLang="en-US" sz="3600">
                <a:latin typeface="標楷體" panose="03000509000000000000" pitchFamily="65" charset="-120"/>
                <a:ea typeface="標楷體" panose="03000509000000000000" pitchFamily="65" charset="-120"/>
              </a:rPr>
              <a:t>學年度免試入學</a:t>
            </a:r>
            <a:br>
              <a:rPr lang="en-US" altLang="zh-TW" sz="3600">
                <a:latin typeface="標楷體" panose="03000509000000000000" pitchFamily="65" charset="-120"/>
                <a:ea typeface="標楷體" panose="03000509000000000000" pitchFamily="65" charset="-120"/>
              </a:rPr>
            </a:br>
            <a:r>
              <a:rPr lang="zh-TW" altLang="en-US" sz="3600">
                <a:latin typeface="標楷體" panose="03000509000000000000" pitchFamily="65" charset="-120"/>
                <a:ea typeface="標楷體" panose="03000509000000000000" pitchFamily="65" charset="-120"/>
              </a:rPr>
              <a:t>男學生個別序位查詢</a:t>
            </a:r>
            <a:endParaRPr lang="zh-TW" altLang="en-US" sz="3600"/>
          </a:p>
        </p:txBody>
      </p:sp>
      <p:graphicFrame>
        <p:nvGraphicFramePr>
          <p:cNvPr id="5" name="內容版面配置區 4">
            <a:extLst>
              <a:ext uri="{FF2B5EF4-FFF2-40B4-BE49-F238E27FC236}">
                <a16:creationId xmlns:a16="http://schemas.microsoft.com/office/drawing/2014/main" id="{ED63E78E-5402-6B26-F0E9-425D5C83E59A}"/>
              </a:ext>
            </a:extLst>
          </p:cNvPr>
          <p:cNvGraphicFramePr>
            <a:graphicFrameLocks noGrp="1"/>
          </p:cNvGraphicFramePr>
          <p:nvPr>
            <p:ph idx="1"/>
          </p:nvPr>
        </p:nvGraphicFramePr>
        <p:xfrm>
          <a:off x="395288" y="1417638"/>
          <a:ext cx="7705725" cy="4314825"/>
        </p:xfrm>
        <a:graphic>
          <a:graphicData uri="http://schemas.openxmlformats.org/drawingml/2006/table">
            <a:tbl>
              <a:tblPr firstRow="1" bandRow="1">
                <a:tableStyleId>{5C22544A-7EE6-4342-B048-85BDC9FD1C3A}</a:tableStyleId>
              </a:tblPr>
              <a:tblGrid>
                <a:gridCol w="355822">
                  <a:extLst>
                    <a:ext uri="{9D8B030D-6E8A-4147-A177-3AD203B41FA5}">
                      <a16:colId xmlns:a16="http://schemas.microsoft.com/office/drawing/2014/main" val="20000"/>
                    </a:ext>
                  </a:extLst>
                </a:gridCol>
                <a:gridCol w="3175005">
                  <a:extLst>
                    <a:ext uri="{9D8B030D-6E8A-4147-A177-3AD203B41FA5}">
                      <a16:colId xmlns:a16="http://schemas.microsoft.com/office/drawing/2014/main" val="20001"/>
                    </a:ext>
                  </a:extLst>
                </a:gridCol>
                <a:gridCol w="284652">
                  <a:extLst>
                    <a:ext uri="{9D8B030D-6E8A-4147-A177-3AD203B41FA5}">
                      <a16:colId xmlns:a16="http://schemas.microsoft.com/office/drawing/2014/main" val="20002"/>
                    </a:ext>
                  </a:extLst>
                </a:gridCol>
                <a:gridCol w="3890246">
                  <a:extLst>
                    <a:ext uri="{9D8B030D-6E8A-4147-A177-3AD203B41FA5}">
                      <a16:colId xmlns:a16="http://schemas.microsoft.com/office/drawing/2014/main" val="20003"/>
                    </a:ext>
                  </a:extLst>
                </a:gridCol>
              </a:tblGrid>
              <a:tr h="369183">
                <a:tc>
                  <a:txBody>
                    <a:bodyPr/>
                    <a:lstStyle/>
                    <a:p>
                      <a:endParaRPr lang="zh-TW" altLang="en-US" sz="1800" dirty="0"/>
                    </a:p>
                  </a:txBody>
                  <a:tcPr marL="91447" marR="91447" marT="45715" marB="45715"/>
                </a:tc>
                <a:tc>
                  <a:txBody>
                    <a:bodyPr/>
                    <a:lstStyle/>
                    <a:p>
                      <a:pPr algn="ctr"/>
                      <a:r>
                        <a:rPr lang="zh-TW" altLang="en-US" sz="1800" dirty="0"/>
                        <a:t>序位</a:t>
                      </a:r>
                    </a:p>
                  </a:txBody>
                  <a:tcPr marL="91447" marR="91447" marT="45715" marB="45715"/>
                </a:tc>
                <a:tc>
                  <a:txBody>
                    <a:bodyPr/>
                    <a:lstStyle/>
                    <a:p>
                      <a:endParaRPr lang="zh-TW" altLang="en-US" sz="1800" dirty="0"/>
                    </a:p>
                  </a:txBody>
                  <a:tcPr marL="91447" marR="91447" marT="45715" marB="45715"/>
                </a:tc>
                <a:tc>
                  <a:txBody>
                    <a:bodyPr/>
                    <a:lstStyle/>
                    <a:p>
                      <a:pPr algn="ctr"/>
                      <a:r>
                        <a:rPr lang="zh-TW" altLang="en-US" sz="1800" dirty="0"/>
                        <a:t>序位</a:t>
                      </a:r>
                    </a:p>
                  </a:txBody>
                  <a:tcPr marL="91447" marR="91447" marT="45715" marB="45715"/>
                </a:tc>
                <a:extLst>
                  <a:ext uri="{0D108BD9-81ED-4DB2-BD59-A6C34878D82A}">
                    <a16:rowId xmlns:a16="http://schemas.microsoft.com/office/drawing/2014/main" val="10000"/>
                  </a:ext>
                </a:extLst>
              </a:tr>
              <a:tr h="438405">
                <a:tc>
                  <a:txBody>
                    <a:bodyPr/>
                    <a:lstStyle/>
                    <a:p>
                      <a:endParaRPr lang="zh-TW" altLang="en-US" sz="1800"/>
                    </a:p>
                  </a:txBody>
                  <a:tcPr marL="7621" marR="7621" marT="7621" marB="0" anchor="ctr"/>
                </a:tc>
                <a:tc>
                  <a:txBody>
                    <a:bodyPr/>
                    <a:lstStyle/>
                    <a:p>
                      <a:pPr marL="0" indent="0" algn="ctr" fontAlgn="ctr"/>
                      <a:r>
                        <a:rPr kumimoji="0" lang="en-US" altLang="zh-TW" sz="2400" u="none" strike="noStrike" kern="1200" dirty="0">
                          <a:solidFill>
                            <a:schemeClr val="dk1"/>
                          </a:solidFill>
                          <a:effectLst/>
                          <a:latin typeface="+mn-lt"/>
                          <a:ea typeface="+mn-ea"/>
                          <a:cs typeface="+mn-cs"/>
                        </a:rPr>
                        <a:t>1</a:t>
                      </a:r>
                      <a:r>
                        <a:rPr kumimoji="0" lang="zh-TW" altLang="en-US" sz="2400" u="none" strike="noStrike" kern="1200" dirty="0">
                          <a:solidFill>
                            <a:schemeClr val="dk1"/>
                          </a:solidFill>
                          <a:effectLst/>
                          <a:latin typeface="+mn-lt"/>
                          <a:ea typeface="+mn-ea"/>
                          <a:cs typeface="+mn-cs"/>
                        </a:rPr>
                        <a:t>人</a:t>
                      </a:r>
                      <a:r>
                        <a:rPr kumimoji="0" lang="en-US" altLang="zh-TW" sz="2400" u="none" strike="noStrike" kern="1200" dirty="0">
                          <a:solidFill>
                            <a:schemeClr val="dk1"/>
                          </a:solidFill>
                          <a:effectLst/>
                          <a:latin typeface="+mn-lt"/>
                          <a:ea typeface="+mn-ea"/>
                          <a:cs typeface="+mn-cs"/>
                        </a:rPr>
                        <a:t>~257</a:t>
                      </a:r>
                      <a:r>
                        <a:rPr kumimoji="0" lang="zh-TW" altLang="en-US" sz="2400" u="none" strike="noStrike" kern="1200" dirty="0">
                          <a:solidFill>
                            <a:schemeClr val="dk1"/>
                          </a:solidFill>
                          <a:effectLst/>
                          <a:latin typeface="+mn-lt"/>
                          <a:ea typeface="+mn-ea"/>
                          <a:cs typeface="+mn-cs"/>
                        </a:rPr>
                        <a:t>人</a:t>
                      </a:r>
                    </a:p>
                  </a:txBody>
                  <a:tcPr marL="7621" marR="7621" marT="7621" marB="0" anchor="ctr"/>
                </a:tc>
                <a:tc>
                  <a:txBody>
                    <a:bodyPr/>
                    <a:lstStyle/>
                    <a:p>
                      <a:pPr algn="ctr" fontAlgn="ctr"/>
                      <a:endParaRPr kumimoji="0" lang="zh-TW" altLang="en-US" sz="2400" u="none" strike="noStrike" kern="1200" dirty="0">
                        <a:solidFill>
                          <a:schemeClr val="dk1"/>
                        </a:solidFill>
                        <a:effectLst/>
                        <a:latin typeface="+mn-lt"/>
                        <a:ea typeface="+mn-ea"/>
                        <a:cs typeface="+mn-cs"/>
                      </a:endParaRPr>
                    </a:p>
                  </a:txBody>
                  <a:tcPr marL="7621" marR="7621" marT="762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1652</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1751</a:t>
                      </a:r>
                      <a:r>
                        <a:rPr kumimoji="0" lang="zh-TW" altLang="en-US" sz="2400" u="none" strike="noStrike" kern="1200" dirty="0">
                          <a:solidFill>
                            <a:schemeClr val="dk1"/>
                          </a:solidFill>
                          <a:effectLst/>
                          <a:latin typeface="+mn-lt"/>
                          <a:ea typeface="+mn-ea"/>
                          <a:cs typeface="+mn-cs"/>
                        </a:rPr>
                        <a:t>人</a:t>
                      </a:r>
                    </a:p>
                  </a:txBody>
                  <a:tcPr marL="7621" marR="7621" marT="7621" marB="0" anchor="ctr"/>
                </a:tc>
                <a:extLst>
                  <a:ext uri="{0D108BD9-81ED-4DB2-BD59-A6C34878D82A}">
                    <a16:rowId xmlns:a16="http://schemas.microsoft.com/office/drawing/2014/main" val="10001"/>
                  </a:ext>
                </a:extLst>
              </a:tr>
              <a:tr h="438405">
                <a:tc>
                  <a:txBody>
                    <a:bodyPr/>
                    <a:lstStyle/>
                    <a:p>
                      <a:endParaRPr lang="zh-TW" altLang="en-US" sz="1800" dirty="0"/>
                    </a:p>
                  </a:txBody>
                  <a:tcPr marL="7621" marR="7621" marT="7621"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258</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387</a:t>
                      </a:r>
                      <a:r>
                        <a:rPr kumimoji="0" lang="zh-TW" altLang="en-US" sz="2400" u="none" strike="noStrike" kern="1200" dirty="0">
                          <a:solidFill>
                            <a:schemeClr val="dk1"/>
                          </a:solidFill>
                          <a:effectLst/>
                          <a:latin typeface="+mn-lt"/>
                          <a:ea typeface="+mn-ea"/>
                          <a:cs typeface="+mn-cs"/>
                        </a:rPr>
                        <a:t>人</a:t>
                      </a:r>
                    </a:p>
                  </a:txBody>
                  <a:tcPr marL="7621" marR="7621" marT="7621" marB="0" anchor="ctr"/>
                </a:tc>
                <a:tc>
                  <a:txBody>
                    <a:bodyPr/>
                    <a:lstStyle/>
                    <a:p>
                      <a:pPr algn="ctr" fontAlgn="ctr"/>
                      <a:endParaRPr kumimoji="0" lang="zh-TW" altLang="en-US" sz="2400" u="none" strike="noStrike" kern="1200" dirty="0">
                        <a:solidFill>
                          <a:schemeClr val="dk1"/>
                        </a:solidFill>
                        <a:effectLst/>
                        <a:latin typeface="+mn-lt"/>
                        <a:ea typeface="+mn-ea"/>
                        <a:cs typeface="+mn-cs"/>
                      </a:endParaRPr>
                    </a:p>
                  </a:txBody>
                  <a:tcPr marL="7621" marR="7621" marT="762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1853</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1952</a:t>
                      </a:r>
                      <a:r>
                        <a:rPr kumimoji="0" lang="zh-TW" altLang="en-US" sz="2400" u="none" strike="noStrike" kern="1200" dirty="0">
                          <a:solidFill>
                            <a:schemeClr val="dk1"/>
                          </a:solidFill>
                          <a:effectLst/>
                          <a:latin typeface="+mn-lt"/>
                          <a:ea typeface="+mn-ea"/>
                          <a:cs typeface="+mn-cs"/>
                        </a:rPr>
                        <a:t>人</a:t>
                      </a:r>
                    </a:p>
                  </a:txBody>
                  <a:tcPr marL="7621" marR="7621" marT="7621" marB="0" anchor="ctr"/>
                </a:tc>
                <a:extLst>
                  <a:ext uri="{0D108BD9-81ED-4DB2-BD59-A6C34878D82A}">
                    <a16:rowId xmlns:a16="http://schemas.microsoft.com/office/drawing/2014/main" val="10002"/>
                  </a:ext>
                </a:extLst>
              </a:tr>
              <a:tr h="438405">
                <a:tc>
                  <a:txBody>
                    <a:bodyPr/>
                    <a:lstStyle/>
                    <a:p>
                      <a:endParaRPr lang="zh-TW" altLang="en-US" sz="1800" dirty="0"/>
                    </a:p>
                  </a:txBody>
                  <a:tcPr marL="7621" marR="7621" marT="762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388</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617</a:t>
                      </a:r>
                      <a:r>
                        <a:rPr kumimoji="0" lang="zh-TW" altLang="en-US" sz="2400" u="none" strike="noStrike" kern="1200" dirty="0">
                          <a:solidFill>
                            <a:schemeClr val="dk1"/>
                          </a:solidFill>
                          <a:effectLst/>
                          <a:latin typeface="+mn-lt"/>
                          <a:ea typeface="+mn-ea"/>
                          <a:cs typeface="+mn-cs"/>
                        </a:rPr>
                        <a:t>人</a:t>
                      </a:r>
                    </a:p>
                  </a:txBody>
                  <a:tcPr marL="7621" marR="7621" marT="7621" marB="0" anchor="ctr"/>
                </a:tc>
                <a:tc>
                  <a:txBody>
                    <a:bodyPr/>
                    <a:lstStyle/>
                    <a:p>
                      <a:pPr algn="ctr" fontAlgn="ctr"/>
                      <a:endParaRPr kumimoji="0" lang="zh-TW" altLang="en-US" sz="2400" u="none" strike="noStrike" kern="1200" dirty="0">
                        <a:solidFill>
                          <a:schemeClr val="dk1"/>
                        </a:solidFill>
                        <a:effectLst/>
                        <a:latin typeface="+mn-lt"/>
                        <a:ea typeface="+mn-ea"/>
                        <a:cs typeface="+mn-cs"/>
                      </a:endParaRPr>
                    </a:p>
                  </a:txBody>
                  <a:tcPr marL="7621" marR="7621" marT="762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1953</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2053</a:t>
                      </a:r>
                      <a:r>
                        <a:rPr kumimoji="0" lang="zh-TW" altLang="en-US" sz="2400" u="none" strike="noStrike" kern="1200" dirty="0">
                          <a:solidFill>
                            <a:schemeClr val="dk1"/>
                          </a:solidFill>
                          <a:effectLst/>
                          <a:latin typeface="+mn-lt"/>
                          <a:ea typeface="+mn-ea"/>
                          <a:cs typeface="+mn-cs"/>
                        </a:rPr>
                        <a:t>人</a:t>
                      </a:r>
                    </a:p>
                  </a:txBody>
                  <a:tcPr marL="7621" marR="7621" marT="7621" marB="0" anchor="ctr"/>
                </a:tc>
                <a:extLst>
                  <a:ext uri="{0D108BD9-81ED-4DB2-BD59-A6C34878D82A}">
                    <a16:rowId xmlns:a16="http://schemas.microsoft.com/office/drawing/2014/main" val="10003"/>
                  </a:ext>
                </a:extLst>
              </a:tr>
              <a:tr h="438405">
                <a:tc>
                  <a:txBody>
                    <a:bodyPr/>
                    <a:lstStyle/>
                    <a:p>
                      <a:endParaRPr lang="zh-TW" altLang="en-US" sz="1800" dirty="0"/>
                    </a:p>
                  </a:txBody>
                  <a:tcPr marL="7621" marR="7621" marT="762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618</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718</a:t>
                      </a:r>
                      <a:r>
                        <a:rPr kumimoji="0" lang="zh-TW" altLang="en-US" sz="2400" u="none" strike="noStrike" kern="1200" dirty="0">
                          <a:solidFill>
                            <a:schemeClr val="dk1"/>
                          </a:solidFill>
                          <a:effectLst/>
                          <a:latin typeface="+mn-lt"/>
                          <a:ea typeface="+mn-ea"/>
                          <a:cs typeface="+mn-cs"/>
                        </a:rPr>
                        <a:t>人</a:t>
                      </a:r>
                    </a:p>
                  </a:txBody>
                  <a:tcPr marL="7621" marR="7621" marT="7621" marB="0" anchor="ctr"/>
                </a:tc>
                <a:tc>
                  <a:txBody>
                    <a:bodyPr/>
                    <a:lstStyle/>
                    <a:p>
                      <a:pPr algn="ctr" fontAlgn="ctr"/>
                      <a:endParaRPr kumimoji="0" lang="zh-TW" altLang="en-US" sz="2400" u="none" strike="noStrike" kern="1200" dirty="0">
                        <a:solidFill>
                          <a:schemeClr val="dk1"/>
                        </a:solidFill>
                        <a:effectLst/>
                        <a:latin typeface="+mn-lt"/>
                        <a:ea typeface="+mn-ea"/>
                        <a:cs typeface="+mn-cs"/>
                      </a:endParaRPr>
                    </a:p>
                  </a:txBody>
                  <a:tcPr marL="7621" marR="7621" marT="7621" marB="0" anchor="ctr"/>
                </a:tc>
                <a:tc>
                  <a:txBody>
                    <a:bodyPr/>
                    <a:lstStyle/>
                    <a:p>
                      <a:pPr algn="ctr" fontAlgn="ctr"/>
                      <a:r>
                        <a:rPr kumimoji="0" lang="en-US" altLang="zh-TW" sz="2400" u="none" strike="noStrike" kern="1200" dirty="0">
                          <a:solidFill>
                            <a:schemeClr val="dk1"/>
                          </a:solidFill>
                          <a:effectLst/>
                          <a:latin typeface="+mn-lt"/>
                          <a:ea typeface="+mn-ea"/>
                          <a:cs typeface="+mn-cs"/>
                        </a:rPr>
                        <a:t>2054</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2157</a:t>
                      </a:r>
                      <a:r>
                        <a:rPr kumimoji="0" lang="zh-TW" altLang="en-US" sz="2400" u="none" strike="noStrike" kern="1200" dirty="0">
                          <a:solidFill>
                            <a:schemeClr val="dk1"/>
                          </a:solidFill>
                          <a:effectLst/>
                          <a:latin typeface="+mn-lt"/>
                          <a:ea typeface="+mn-ea"/>
                          <a:cs typeface="+mn-cs"/>
                        </a:rPr>
                        <a:t>人</a:t>
                      </a:r>
                    </a:p>
                  </a:txBody>
                  <a:tcPr marL="7621" marR="7621" marT="7621" marB="0" anchor="ctr"/>
                </a:tc>
                <a:extLst>
                  <a:ext uri="{0D108BD9-81ED-4DB2-BD59-A6C34878D82A}">
                    <a16:rowId xmlns:a16="http://schemas.microsoft.com/office/drawing/2014/main" val="10004"/>
                  </a:ext>
                </a:extLst>
              </a:tr>
              <a:tr h="438405">
                <a:tc>
                  <a:txBody>
                    <a:bodyPr/>
                    <a:lstStyle/>
                    <a:p>
                      <a:endParaRPr lang="zh-TW" altLang="en-US" sz="1800"/>
                    </a:p>
                  </a:txBody>
                  <a:tcPr marL="7621" marR="7621" marT="762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719</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927</a:t>
                      </a:r>
                      <a:r>
                        <a:rPr kumimoji="0" lang="zh-TW" altLang="en-US" sz="2400" u="none" strike="noStrike" kern="1200" dirty="0">
                          <a:solidFill>
                            <a:schemeClr val="dk1"/>
                          </a:solidFill>
                          <a:effectLst/>
                          <a:latin typeface="+mn-lt"/>
                          <a:ea typeface="+mn-ea"/>
                          <a:cs typeface="+mn-cs"/>
                        </a:rPr>
                        <a:t>人</a:t>
                      </a:r>
                    </a:p>
                  </a:txBody>
                  <a:tcPr marL="7621" marR="7621" marT="7621" marB="0" anchor="ctr"/>
                </a:tc>
                <a:tc>
                  <a:txBody>
                    <a:bodyPr/>
                    <a:lstStyle/>
                    <a:p>
                      <a:pPr algn="ctr" fontAlgn="ctr"/>
                      <a:endParaRPr kumimoji="0" lang="zh-TW" altLang="en-US" sz="2400" u="none" strike="noStrike" kern="1200" dirty="0">
                        <a:solidFill>
                          <a:schemeClr val="dk1"/>
                        </a:solidFill>
                        <a:effectLst/>
                        <a:latin typeface="+mn-lt"/>
                        <a:ea typeface="+mn-ea"/>
                        <a:cs typeface="+mn-cs"/>
                      </a:endParaRPr>
                    </a:p>
                  </a:txBody>
                  <a:tcPr marL="7621" marR="7621" marT="7621" marB="0" anchor="ctr"/>
                </a:tc>
                <a:tc>
                  <a:txBody>
                    <a:bodyPr/>
                    <a:lstStyle/>
                    <a:p>
                      <a:pPr algn="ctr" fontAlgn="ctr"/>
                      <a:r>
                        <a:rPr kumimoji="0" lang="en-US" altLang="zh-TW" sz="2400" u="none" strike="noStrike" kern="1200" dirty="0">
                          <a:solidFill>
                            <a:schemeClr val="dk1"/>
                          </a:solidFill>
                          <a:effectLst/>
                          <a:latin typeface="+mn-lt"/>
                          <a:ea typeface="+mn-ea"/>
                          <a:cs typeface="+mn-cs"/>
                        </a:rPr>
                        <a:t>2258</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2358</a:t>
                      </a:r>
                      <a:r>
                        <a:rPr kumimoji="0" lang="zh-TW" altLang="en-US" sz="2400" u="none" strike="noStrike" kern="1200" dirty="0">
                          <a:solidFill>
                            <a:schemeClr val="dk1"/>
                          </a:solidFill>
                          <a:effectLst/>
                          <a:latin typeface="+mn-lt"/>
                          <a:ea typeface="+mn-ea"/>
                          <a:cs typeface="+mn-cs"/>
                        </a:rPr>
                        <a:t>人</a:t>
                      </a:r>
                    </a:p>
                  </a:txBody>
                  <a:tcPr marL="7621" marR="7621" marT="7621" marB="0" anchor="ctr"/>
                </a:tc>
                <a:extLst>
                  <a:ext uri="{0D108BD9-81ED-4DB2-BD59-A6C34878D82A}">
                    <a16:rowId xmlns:a16="http://schemas.microsoft.com/office/drawing/2014/main" val="10005"/>
                  </a:ext>
                </a:extLst>
              </a:tr>
              <a:tr h="438405">
                <a:tc>
                  <a:txBody>
                    <a:bodyPr/>
                    <a:lstStyle/>
                    <a:p>
                      <a:endParaRPr lang="zh-TW" altLang="en-US" sz="1800" dirty="0"/>
                    </a:p>
                  </a:txBody>
                  <a:tcPr marL="7621" marR="7621" marT="7621" marB="0" anchor="ctr"/>
                </a:tc>
                <a:tc>
                  <a:txBody>
                    <a:bodyPr/>
                    <a:lstStyle/>
                    <a:p>
                      <a:pPr algn="ctr" fontAlgn="ctr"/>
                      <a:r>
                        <a:rPr kumimoji="0" lang="en-US" altLang="zh-TW" sz="2400" u="none" strike="noStrike" kern="1200" dirty="0">
                          <a:solidFill>
                            <a:schemeClr val="dk1"/>
                          </a:solidFill>
                          <a:effectLst/>
                          <a:latin typeface="+mn-lt"/>
                          <a:ea typeface="+mn-ea"/>
                          <a:cs typeface="+mn-cs"/>
                        </a:rPr>
                        <a:t>928</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1037</a:t>
                      </a:r>
                      <a:r>
                        <a:rPr kumimoji="0" lang="zh-TW" altLang="en-US" sz="2400" u="none" strike="noStrike" kern="1200" dirty="0">
                          <a:solidFill>
                            <a:schemeClr val="dk1"/>
                          </a:solidFill>
                          <a:effectLst/>
                          <a:latin typeface="+mn-lt"/>
                          <a:ea typeface="+mn-ea"/>
                          <a:cs typeface="+mn-cs"/>
                        </a:rPr>
                        <a:t>人</a:t>
                      </a:r>
                    </a:p>
                  </a:txBody>
                  <a:tcPr marL="7621" marR="7621" marT="7621" marB="0" anchor="ctr"/>
                </a:tc>
                <a:tc>
                  <a:txBody>
                    <a:bodyPr/>
                    <a:lstStyle/>
                    <a:p>
                      <a:pPr algn="ctr" fontAlgn="ctr"/>
                      <a:endParaRPr kumimoji="0" lang="zh-TW" altLang="en-US" sz="2400" u="none" strike="noStrike" kern="1200" dirty="0">
                        <a:solidFill>
                          <a:schemeClr val="dk1"/>
                        </a:solidFill>
                        <a:effectLst/>
                        <a:latin typeface="+mn-lt"/>
                        <a:ea typeface="+mn-ea"/>
                        <a:cs typeface="+mn-cs"/>
                      </a:endParaRPr>
                    </a:p>
                  </a:txBody>
                  <a:tcPr marL="7621" marR="7621" marT="7621" marB="0" anchor="ctr"/>
                </a:tc>
                <a:tc>
                  <a:txBody>
                    <a:bodyPr/>
                    <a:lstStyle/>
                    <a:p>
                      <a:pPr algn="ctr" fontAlgn="ctr"/>
                      <a:r>
                        <a:rPr kumimoji="0" lang="en-US" altLang="zh-TW" sz="2400" u="none" strike="noStrike" kern="1200" dirty="0">
                          <a:solidFill>
                            <a:schemeClr val="dk1"/>
                          </a:solidFill>
                          <a:effectLst/>
                          <a:latin typeface="+mn-lt"/>
                          <a:ea typeface="+mn-ea"/>
                          <a:cs typeface="+mn-cs"/>
                        </a:rPr>
                        <a:t>2359</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2459</a:t>
                      </a:r>
                      <a:r>
                        <a:rPr kumimoji="0" lang="zh-TW" altLang="en-US" sz="2400" u="none" strike="noStrike" kern="1200" dirty="0">
                          <a:solidFill>
                            <a:schemeClr val="dk1"/>
                          </a:solidFill>
                          <a:effectLst/>
                          <a:latin typeface="+mn-lt"/>
                          <a:ea typeface="+mn-ea"/>
                          <a:cs typeface="+mn-cs"/>
                        </a:rPr>
                        <a:t>人</a:t>
                      </a:r>
                    </a:p>
                  </a:txBody>
                  <a:tcPr marL="7621" marR="7621" marT="7621" marB="0" anchor="ctr"/>
                </a:tc>
                <a:extLst>
                  <a:ext uri="{0D108BD9-81ED-4DB2-BD59-A6C34878D82A}">
                    <a16:rowId xmlns:a16="http://schemas.microsoft.com/office/drawing/2014/main" val="10006"/>
                  </a:ext>
                </a:extLst>
              </a:tr>
              <a:tr h="438405">
                <a:tc>
                  <a:txBody>
                    <a:bodyPr/>
                    <a:lstStyle/>
                    <a:p>
                      <a:endParaRPr lang="zh-TW" altLang="en-US" sz="1800"/>
                    </a:p>
                  </a:txBody>
                  <a:tcPr marL="7621" marR="7621" marT="7621" marB="0" anchor="ctr"/>
                </a:tc>
                <a:tc>
                  <a:txBody>
                    <a:bodyPr/>
                    <a:lstStyle/>
                    <a:p>
                      <a:pPr marL="0" marR="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1038</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1147</a:t>
                      </a:r>
                      <a:r>
                        <a:rPr kumimoji="0" lang="zh-TW" altLang="en-US" sz="2400" u="none" strike="noStrike" kern="1200" dirty="0">
                          <a:solidFill>
                            <a:schemeClr val="dk1"/>
                          </a:solidFill>
                          <a:effectLst/>
                          <a:latin typeface="+mn-lt"/>
                          <a:ea typeface="+mn-ea"/>
                          <a:cs typeface="+mn-cs"/>
                        </a:rPr>
                        <a:t>人</a:t>
                      </a:r>
                    </a:p>
                  </a:txBody>
                  <a:tcPr marL="7621" marR="7621" marT="7621" marB="0" anchor="ctr"/>
                </a:tc>
                <a:tc>
                  <a:txBody>
                    <a:bodyPr/>
                    <a:lstStyle/>
                    <a:p>
                      <a:pPr algn="ctr" fontAlgn="ctr"/>
                      <a:endParaRPr kumimoji="0" lang="zh-TW" altLang="en-US" sz="2400" u="none" strike="noStrike" kern="1200" dirty="0">
                        <a:solidFill>
                          <a:schemeClr val="dk1"/>
                        </a:solidFill>
                        <a:effectLst/>
                        <a:latin typeface="+mn-lt"/>
                        <a:ea typeface="+mn-ea"/>
                        <a:cs typeface="+mn-cs"/>
                      </a:endParaRPr>
                    </a:p>
                  </a:txBody>
                  <a:tcPr marL="7621" marR="7621" marT="7621" marB="0" anchor="ctr"/>
                </a:tc>
                <a:tc>
                  <a:txBody>
                    <a:bodyPr/>
                    <a:lstStyle/>
                    <a:p>
                      <a:pPr algn="ctr" fontAlgn="ctr"/>
                      <a:r>
                        <a:rPr kumimoji="0" lang="en-US" altLang="zh-TW" sz="2400" u="none" strike="noStrike" kern="1200" dirty="0">
                          <a:solidFill>
                            <a:schemeClr val="dk1"/>
                          </a:solidFill>
                          <a:effectLst/>
                          <a:latin typeface="+mn-lt"/>
                          <a:ea typeface="+mn-ea"/>
                          <a:cs typeface="+mn-cs"/>
                        </a:rPr>
                        <a:t>2460</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2562</a:t>
                      </a:r>
                      <a:r>
                        <a:rPr kumimoji="0" lang="zh-TW" altLang="en-US" sz="2400" u="none" strike="noStrike" kern="1200" dirty="0">
                          <a:solidFill>
                            <a:schemeClr val="dk1"/>
                          </a:solidFill>
                          <a:effectLst/>
                          <a:latin typeface="+mn-lt"/>
                          <a:ea typeface="+mn-ea"/>
                          <a:cs typeface="+mn-cs"/>
                        </a:rPr>
                        <a:t>人</a:t>
                      </a:r>
                    </a:p>
                  </a:txBody>
                  <a:tcPr marL="7621" marR="7621" marT="7621" marB="0" anchor="ctr"/>
                </a:tc>
                <a:extLst>
                  <a:ext uri="{0D108BD9-81ED-4DB2-BD59-A6C34878D82A}">
                    <a16:rowId xmlns:a16="http://schemas.microsoft.com/office/drawing/2014/main" val="10007"/>
                  </a:ext>
                </a:extLst>
              </a:tr>
              <a:tr h="438405">
                <a:tc>
                  <a:txBody>
                    <a:bodyPr/>
                    <a:lstStyle/>
                    <a:p>
                      <a:endParaRPr lang="zh-TW" altLang="en-US" sz="1800"/>
                    </a:p>
                  </a:txBody>
                  <a:tcPr marL="7621" marR="7621" marT="762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noProof="0" dirty="0">
                          <a:solidFill>
                            <a:schemeClr val="dk1"/>
                          </a:solidFill>
                          <a:effectLst/>
                          <a:latin typeface="+mn-lt"/>
                          <a:ea typeface="+mn-ea"/>
                          <a:cs typeface="+mn-cs"/>
                        </a:rPr>
                        <a:t>1349</a:t>
                      </a:r>
                      <a:r>
                        <a:rPr kumimoji="0" lang="zh-TW" altLang="en-US" sz="2400" u="none" strike="noStrike" kern="1200" noProof="0" dirty="0">
                          <a:solidFill>
                            <a:schemeClr val="dk1"/>
                          </a:solidFill>
                          <a:effectLst/>
                          <a:latin typeface="+mn-lt"/>
                          <a:ea typeface="+mn-ea"/>
                          <a:cs typeface="+mn-cs"/>
                        </a:rPr>
                        <a:t>人 ～ </a:t>
                      </a:r>
                      <a:r>
                        <a:rPr kumimoji="0" lang="en-US" altLang="zh-TW" sz="2400" u="none" strike="noStrike" kern="1200" noProof="0" dirty="0">
                          <a:solidFill>
                            <a:schemeClr val="dk1"/>
                          </a:solidFill>
                          <a:effectLst/>
                          <a:latin typeface="+mn-lt"/>
                          <a:ea typeface="+mn-ea"/>
                          <a:cs typeface="+mn-cs"/>
                        </a:rPr>
                        <a:t>1448</a:t>
                      </a:r>
                      <a:r>
                        <a:rPr kumimoji="0" lang="zh-TW" altLang="en-US" sz="2400" u="none" strike="noStrike" kern="1200" noProof="0" dirty="0">
                          <a:solidFill>
                            <a:schemeClr val="dk1"/>
                          </a:solidFill>
                          <a:effectLst/>
                          <a:latin typeface="+mn-lt"/>
                          <a:ea typeface="+mn-ea"/>
                          <a:cs typeface="+mn-cs"/>
                        </a:rPr>
                        <a:t>人</a:t>
                      </a:r>
                      <a:endParaRPr kumimoji="0" lang="zh-TW" altLang="en-US" sz="2400" u="none" strike="noStrike" kern="1200" dirty="0">
                        <a:solidFill>
                          <a:schemeClr val="dk1"/>
                        </a:solidFill>
                        <a:effectLst/>
                        <a:latin typeface="+mn-lt"/>
                        <a:ea typeface="+mn-ea"/>
                        <a:cs typeface="+mn-cs"/>
                      </a:endParaRPr>
                    </a:p>
                  </a:txBody>
                  <a:tcPr marL="7621" marR="7621" marT="7621" marB="0" anchor="ctr"/>
                </a:tc>
                <a:tc>
                  <a:txBody>
                    <a:bodyPr/>
                    <a:lstStyle/>
                    <a:p>
                      <a:pPr algn="ctr" fontAlgn="ctr"/>
                      <a:endParaRPr kumimoji="0" lang="zh-TW" altLang="en-US" sz="2400" u="none" strike="noStrike" kern="1200" dirty="0">
                        <a:solidFill>
                          <a:schemeClr val="dk1"/>
                        </a:solidFill>
                        <a:effectLst/>
                        <a:latin typeface="+mn-lt"/>
                        <a:ea typeface="+mn-ea"/>
                        <a:cs typeface="+mn-cs"/>
                      </a:endParaRPr>
                    </a:p>
                  </a:txBody>
                  <a:tcPr marL="7621" marR="7621" marT="762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2563</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2663</a:t>
                      </a:r>
                      <a:r>
                        <a:rPr kumimoji="0" lang="zh-TW" altLang="en-US" sz="2400" u="none" strike="noStrike" kern="1200" dirty="0">
                          <a:solidFill>
                            <a:schemeClr val="dk1"/>
                          </a:solidFill>
                          <a:effectLst/>
                          <a:latin typeface="+mn-lt"/>
                          <a:ea typeface="+mn-ea"/>
                          <a:cs typeface="+mn-cs"/>
                        </a:rPr>
                        <a:t>人</a:t>
                      </a:r>
                    </a:p>
                  </a:txBody>
                  <a:tcPr marL="7621" marR="7621" marT="7621" marB="0" anchor="ctr"/>
                </a:tc>
                <a:extLst>
                  <a:ext uri="{0D108BD9-81ED-4DB2-BD59-A6C34878D82A}">
                    <a16:rowId xmlns:a16="http://schemas.microsoft.com/office/drawing/2014/main" val="10008"/>
                  </a:ext>
                </a:extLst>
              </a:tr>
              <a:tr h="438406">
                <a:tc>
                  <a:txBody>
                    <a:bodyPr/>
                    <a:lstStyle/>
                    <a:p>
                      <a:endParaRPr lang="zh-TW" altLang="en-US" sz="1800" dirty="0"/>
                    </a:p>
                  </a:txBody>
                  <a:tcPr marL="7621" marR="7621" marT="7621"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1549</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1651</a:t>
                      </a:r>
                      <a:r>
                        <a:rPr kumimoji="0" lang="zh-TW" altLang="en-US" sz="2400" u="none" strike="noStrike" kern="1200" dirty="0">
                          <a:solidFill>
                            <a:schemeClr val="dk1"/>
                          </a:solidFill>
                          <a:effectLst/>
                          <a:latin typeface="+mn-lt"/>
                          <a:ea typeface="+mn-ea"/>
                          <a:cs typeface="+mn-cs"/>
                        </a:rPr>
                        <a:t>人</a:t>
                      </a:r>
                    </a:p>
                  </a:txBody>
                  <a:tcPr marL="7621" marR="7621" marT="7621" marB="0" anchor="ctr"/>
                </a:tc>
                <a:tc>
                  <a:txBody>
                    <a:bodyPr/>
                    <a:lstStyle/>
                    <a:p>
                      <a:pPr algn="ctr" fontAlgn="ctr"/>
                      <a:endParaRPr kumimoji="0" lang="zh-TW" altLang="en-US" sz="2400" u="none" strike="noStrike" kern="1200" dirty="0">
                        <a:solidFill>
                          <a:schemeClr val="dk1"/>
                        </a:solidFill>
                        <a:effectLst/>
                        <a:latin typeface="+mn-lt"/>
                        <a:ea typeface="+mn-ea"/>
                        <a:cs typeface="+mn-cs"/>
                      </a:endParaRPr>
                    </a:p>
                  </a:txBody>
                  <a:tcPr marL="7621" marR="7621" marT="7621" marB="0" anchor="ctr"/>
                </a:tc>
                <a:tc>
                  <a:txBody>
                    <a:bodyPr/>
                    <a:lstStyle/>
                    <a:p>
                      <a:pPr algn="ctr" fontAlgn="ctr"/>
                      <a:endParaRPr kumimoji="0" lang="zh-TW" altLang="en-US" sz="2400" u="none" strike="noStrike" kern="1200" dirty="0">
                        <a:solidFill>
                          <a:schemeClr val="dk1"/>
                        </a:solidFill>
                        <a:effectLst/>
                        <a:latin typeface="+mn-lt"/>
                        <a:ea typeface="+mn-ea"/>
                        <a:cs typeface="+mn-cs"/>
                      </a:endParaRPr>
                    </a:p>
                  </a:txBody>
                  <a:tcPr marL="7621" marR="7621" marT="7621" marB="0" anchor="ctr"/>
                </a:tc>
                <a:extLst>
                  <a:ext uri="{0D108BD9-81ED-4DB2-BD59-A6C34878D82A}">
                    <a16:rowId xmlns:a16="http://schemas.microsoft.com/office/drawing/2014/main" val="10009"/>
                  </a:ext>
                </a:extLst>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標題 1">
            <a:extLst>
              <a:ext uri="{FF2B5EF4-FFF2-40B4-BE49-F238E27FC236}">
                <a16:creationId xmlns:a16="http://schemas.microsoft.com/office/drawing/2014/main" id="{502232E3-5DF7-ECA5-F221-A800883236E6}"/>
              </a:ext>
            </a:extLst>
          </p:cNvPr>
          <p:cNvSpPr>
            <a:spLocks noGrp="1"/>
          </p:cNvSpPr>
          <p:nvPr>
            <p:ph type="title"/>
          </p:nvPr>
        </p:nvSpPr>
        <p:spPr/>
        <p:txBody>
          <a:bodyPr/>
          <a:lstStyle/>
          <a:p>
            <a:r>
              <a:rPr lang="en-US" altLang="zh-TW" sz="3600">
                <a:latin typeface="標楷體" panose="03000509000000000000" pitchFamily="65" charset="-120"/>
                <a:ea typeface="標楷體" panose="03000509000000000000" pitchFamily="65" charset="-120"/>
              </a:rPr>
              <a:t>114</a:t>
            </a:r>
            <a:r>
              <a:rPr lang="zh-TW" altLang="en-US" sz="3600">
                <a:latin typeface="標楷體" panose="03000509000000000000" pitchFamily="65" charset="-120"/>
                <a:ea typeface="標楷體" panose="03000509000000000000" pitchFamily="65" charset="-120"/>
              </a:rPr>
              <a:t>學年度免試入學</a:t>
            </a:r>
            <a:br>
              <a:rPr lang="en-US" altLang="zh-TW" sz="3600">
                <a:latin typeface="標楷體" panose="03000509000000000000" pitchFamily="65" charset="-120"/>
                <a:ea typeface="標楷體" panose="03000509000000000000" pitchFamily="65" charset="-120"/>
              </a:rPr>
            </a:br>
            <a:r>
              <a:rPr lang="zh-TW" altLang="en-US" sz="3600">
                <a:latin typeface="標楷體" panose="03000509000000000000" pitchFamily="65" charset="-120"/>
                <a:ea typeface="標楷體" panose="03000509000000000000" pitchFamily="65" charset="-120"/>
              </a:rPr>
              <a:t>女學生個別序位查詢</a:t>
            </a:r>
            <a:endParaRPr lang="zh-TW" altLang="en-US" sz="3600"/>
          </a:p>
        </p:txBody>
      </p:sp>
      <p:graphicFrame>
        <p:nvGraphicFramePr>
          <p:cNvPr id="5" name="內容版面配置區 4">
            <a:extLst>
              <a:ext uri="{FF2B5EF4-FFF2-40B4-BE49-F238E27FC236}">
                <a16:creationId xmlns:a16="http://schemas.microsoft.com/office/drawing/2014/main" id="{B452C5B6-1549-2EBE-D434-981393B9DD53}"/>
              </a:ext>
            </a:extLst>
          </p:cNvPr>
          <p:cNvGraphicFramePr>
            <a:graphicFrameLocks noGrp="1"/>
          </p:cNvGraphicFramePr>
          <p:nvPr>
            <p:ph idx="1"/>
          </p:nvPr>
        </p:nvGraphicFramePr>
        <p:xfrm>
          <a:off x="446088" y="1441450"/>
          <a:ext cx="7581900" cy="5141913"/>
        </p:xfrm>
        <a:graphic>
          <a:graphicData uri="http://schemas.openxmlformats.org/drawingml/2006/table">
            <a:tbl>
              <a:tblPr firstRow="1" bandRow="1">
                <a:tableStyleId>{5C22544A-7EE6-4342-B048-85BDC9FD1C3A}</a:tableStyleId>
              </a:tblPr>
              <a:tblGrid>
                <a:gridCol w="329799">
                  <a:extLst>
                    <a:ext uri="{9D8B030D-6E8A-4147-A177-3AD203B41FA5}">
                      <a16:colId xmlns:a16="http://schemas.microsoft.com/office/drawing/2014/main" val="20000"/>
                    </a:ext>
                  </a:extLst>
                </a:gridCol>
                <a:gridCol w="2942805">
                  <a:extLst>
                    <a:ext uri="{9D8B030D-6E8A-4147-A177-3AD203B41FA5}">
                      <a16:colId xmlns:a16="http://schemas.microsoft.com/office/drawing/2014/main" val="20001"/>
                    </a:ext>
                  </a:extLst>
                </a:gridCol>
                <a:gridCol w="527668">
                  <a:extLst>
                    <a:ext uri="{9D8B030D-6E8A-4147-A177-3AD203B41FA5}">
                      <a16:colId xmlns:a16="http://schemas.microsoft.com/office/drawing/2014/main" val="20002"/>
                    </a:ext>
                  </a:extLst>
                </a:gridCol>
                <a:gridCol w="3781627">
                  <a:extLst>
                    <a:ext uri="{9D8B030D-6E8A-4147-A177-3AD203B41FA5}">
                      <a16:colId xmlns:a16="http://schemas.microsoft.com/office/drawing/2014/main" val="20003"/>
                    </a:ext>
                  </a:extLst>
                </a:gridCol>
              </a:tblGrid>
              <a:tr h="607317">
                <a:tc>
                  <a:txBody>
                    <a:bodyPr/>
                    <a:lstStyle/>
                    <a:p>
                      <a:endParaRPr lang="zh-TW" altLang="en-US" sz="1800" dirty="0"/>
                    </a:p>
                  </a:txBody>
                  <a:tcPr marL="91435" marR="91435" marT="45734" marB="45734"/>
                </a:tc>
                <a:tc>
                  <a:txBody>
                    <a:bodyPr/>
                    <a:lstStyle/>
                    <a:p>
                      <a:pPr algn="ctr"/>
                      <a:r>
                        <a:rPr lang="zh-TW" altLang="en-US" sz="1800" dirty="0"/>
                        <a:t>序位</a:t>
                      </a:r>
                    </a:p>
                  </a:txBody>
                  <a:tcPr marL="91435" marR="91435" marT="45724" marB="45724"/>
                </a:tc>
                <a:tc>
                  <a:txBody>
                    <a:bodyPr/>
                    <a:lstStyle/>
                    <a:p>
                      <a:endParaRPr lang="zh-TW" altLang="en-US" sz="1800" dirty="0"/>
                    </a:p>
                  </a:txBody>
                  <a:tcPr marL="91435" marR="91435" marT="45724" marB="45724"/>
                </a:tc>
                <a:tc>
                  <a:txBody>
                    <a:bodyPr/>
                    <a:lstStyle/>
                    <a:p>
                      <a:pPr algn="ctr"/>
                      <a:r>
                        <a:rPr lang="zh-TW" altLang="en-US" sz="1800" dirty="0"/>
                        <a:t>序位</a:t>
                      </a:r>
                    </a:p>
                  </a:txBody>
                  <a:tcPr marL="91435" marR="91435" marT="45724" marB="45724"/>
                </a:tc>
                <a:extLst>
                  <a:ext uri="{0D108BD9-81ED-4DB2-BD59-A6C34878D82A}">
                    <a16:rowId xmlns:a16="http://schemas.microsoft.com/office/drawing/2014/main" val="10000"/>
                  </a:ext>
                </a:extLst>
              </a:tr>
              <a:tr h="412236">
                <a:tc>
                  <a:txBody>
                    <a:bodyPr/>
                    <a:lstStyle/>
                    <a:p>
                      <a:endParaRPr lang="zh-TW" altLang="en-US" sz="1800" dirty="0"/>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1</a:t>
                      </a:r>
                      <a:r>
                        <a:rPr kumimoji="0" lang="zh-TW" altLang="en-US" sz="2400" u="none" strike="noStrike" kern="1200" dirty="0">
                          <a:solidFill>
                            <a:schemeClr val="dk1"/>
                          </a:solidFill>
                          <a:effectLst/>
                          <a:latin typeface="+mn-lt"/>
                          <a:ea typeface="+mn-ea"/>
                          <a:cs typeface="+mn-cs"/>
                        </a:rPr>
                        <a:t>人～</a:t>
                      </a:r>
                      <a:r>
                        <a:rPr kumimoji="0" lang="en-US" altLang="zh-TW" sz="2400" u="none" strike="noStrike" kern="1200" dirty="0">
                          <a:solidFill>
                            <a:schemeClr val="dk1"/>
                          </a:solidFill>
                          <a:effectLst/>
                          <a:latin typeface="+mn-lt"/>
                          <a:ea typeface="+mn-ea"/>
                          <a:cs typeface="+mn-cs"/>
                        </a:rPr>
                        <a:t>196</a:t>
                      </a:r>
                      <a:r>
                        <a:rPr kumimoji="0" lang="zh-TW" altLang="en-US" sz="2400" u="none" strike="noStrike" kern="1200" dirty="0">
                          <a:solidFill>
                            <a:schemeClr val="dk1"/>
                          </a:solidFill>
                          <a:effectLst/>
                          <a:latin typeface="+mn-lt"/>
                          <a:ea typeface="+mn-ea"/>
                          <a:cs typeface="+mn-cs"/>
                        </a:rPr>
                        <a:t>人</a:t>
                      </a: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zh-TW" altLang="en-US" sz="2400" u="none" strike="noStrike" kern="1200" dirty="0">
                        <a:solidFill>
                          <a:schemeClr val="dk1"/>
                        </a:solidFill>
                        <a:effectLst/>
                        <a:latin typeface="+mn-lt"/>
                        <a:ea typeface="+mn-ea"/>
                        <a:cs typeface="+mn-cs"/>
                      </a:endParaRP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noProof="0" dirty="0">
                          <a:solidFill>
                            <a:schemeClr val="dk1"/>
                          </a:solidFill>
                          <a:effectLst/>
                          <a:latin typeface="+mn-lt"/>
                          <a:ea typeface="+mn-ea"/>
                          <a:cs typeface="+mn-cs"/>
                        </a:rPr>
                        <a:t>1365</a:t>
                      </a:r>
                      <a:r>
                        <a:rPr kumimoji="0" lang="zh-TW" altLang="en-US" sz="2400" u="none" strike="noStrike" kern="1200" noProof="0" dirty="0">
                          <a:solidFill>
                            <a:schemeClr val="dk1"/>
                          </a:solidFill>
                          <a:effectLst/>
                          <a:latin typeface="+mn-lt"/>
                          <a:ea typeface="+mn-ea"/>
                          <a:cs typeface="+mn-cs"/>
                        </a:rPr>
                        <a:t>人～</a:t>
                      </a:r>
                      <a:r>
                        <a:rPr kumimoji="0" lang="en-US" altLang="zh-TW" sz="2400" u="none" strike="noStrike" kern="1200" noProof="0" dirty="0">
                          <a:solidFill>
                            <a:schemeClr val="dk1"/>
                          </a:solidFill>
                          <a:effectLst/>
                          <a:latin typeface="+mn-lt"/>
                          <a:ea typeface="+mn-ea"/>
                          <a:cs typeface="+mn-cs"/>
                        </a:rPr>
                        <a:t>1465</a:t>
                      </a:r>
                      <a:r>
                        <a:rPr kumimoji="0" lang="zh-TW" altLang="en-US" sz="2400" u="none" strike="noStrike" kern="1200" noProof="0" dirty="0">
                          <a:solidFill>
                            <a:schemeClr val="dk1"/>
                          </a:solidFill>
                          <a:effectLst/>
                          <a:latin typeface="+mn-lt"/>
                          <a:ea typeface="+mn-ea"/>
                          <a:cs typeface="+mn-cs"/>
                        </a:rPr>
                        <a:t>人</a:t>
                      </a:r>
                    </a:p>
                  </a:txBody>
                  <a:tcPr marL="7620" marR="7620" marT="7624" marB="0" anchor="ctr"/>
                </a:tc>
                <a:extLst>
                  <a:ext uri="{0D108BD9-81ED-4DB2-BD59-A6C34878D82A}">
                    <a16:rowId xmlns:a16="http://schemas.microsoft.com/office/drawing/2014/main" val="10001"/>
                  </a:ext>
                </a:extLst>
              </a:tr>
              <a:tr h="412236">
                <a:tc>
                  <a:txBody>
                    <a:bodyPr/>
                    <a:lstStyle/>
                    <a:p>
                      <a:endParaRPr lang="zh-TW" altLang="en-US" sz="1800"/>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167</a:t>
                      </a:r>
                      <a:r>
                        <a:rPr kumimoji="0" lang="zh-TW" altLang="en-US" sz="2400" u="none" strike="noStrike" kern="1200" dirty="0">
                          <a:solidFill>
                            <a:schemeClr val="dk1"/>
                          </a:solidFill>
                          <a:effectLst/>
                          <a:latin typeface="+mn-lt"/>
                          <a:ea typeface="+mn-ea"/>
                          <a:cs typeface="+mn-cs"/>
                        </a:rPr>
                        <a:t>人～ </a:t>
                      </a:r>
                      <a:r>
                        <a:rPr kumimoji="0" lang="en-US" altLang="zh-TW" sz="2400" u="none" strike="noStrike" kern="1200" dirty="0">
                          <a:solidFill>
                            <a:schemeClr val="dk1"/>
                          </a:solidFill>
                          <a:effectLst/>
                          <a:latin typeface="+mn-lt"/>
                          <a:ea typeface="+mn-ea"/>
                          <a:cs typeface="+mn-cs"/>
                        </a:rPr>
                        <a:t>338</a:t>
                      </a:r>
                      <a:r>
                        <a:rPr kumimoji="0" lang="zh-TW" altLang="en-US" sz="2400" u="none" strike="noStrike" kern="1200" dirty="0">
                          <a:solidFill>
                            <a:schemeClr val="dk1"/>
                          </a:solidFill>
                          <a:effectLst/>
                          <a:latin typeface="+mn-lt"/>
                          <a:ea typeface="+mn-ea"/>
                          <a:cs typeface="+mn-cs"/>
                        </a:rPr>
                        <a:t>人</a:t>
                      </a: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zh-TW" altLang="en-US" sz="2400" u="none" strike="noStrike" kern="1200" dirty="0">
                        <a:solidFill>
                          <a:schemeClr val="dk1"/>
                        </a:solidFill>
                        <a:effectLst/>
                        <a:latin typeface="+mn-lt"/>
                        <a:ea typeface="+mn-ea"/>
                        <a:cs typeface="+mn-cs"/>
                      </a:endParaRP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1466</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1565</a:t>
                      </a:r>
                      <a:r>
                        <a:rPr kumimoji="0" lang="zh-TW" altLang="en-US" sz="2400" u="none" strike="noStrike" kern="1200" dirty="0">
                          <a:solidFill>
                            <a:schemeClr val="dk1"/>
                          </a:solidFill>
                          <a:effectLst/>
                          <a:latin typeface="+mn-lt"/>
                          <a:ea typeface="+mn-ea"/>
                          <a:cs typeface="+mn-cs"/>
                        </a:rPr>
                        <a:t>人</a:t>
                      </a:r>
                    </a:p>
                  </a:txBody>
                  <a:tcPr marL="7620" marR="7620" marT="7624" marB="0" anchor="ctr"/>
                </a:tc>
                <a:extLst>
                  <a:ext uri="{0D108BD9-81ED-4DB2-BD59-A6C34878D82A}">
                    <a16:rowId xmlns:a16="http://schemas.microsoft.com/office/drawing/2014/main" val="10002"/>
                  </a:ext>
                </a:extLst>
              </a:tr>
              <a:tr h="412236">
                <a:tc>
                  <a:txBody>
                    <a:bodyPr/>
                    <a:lstStyle/>
                    <a:p>
                      <a:endParaRPr lang="zh-TW" altLang="en-US" sz="1800"/>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337</a:t>
                      </a:r>
                      <a:r>
                        <a:rPr kumimoji="0" lang="zh-TW" altLang="en-US" sz="2400" u="none" strike="noStrike" kern="1200" dirty="0">
                          <a:solidFill>
                            <a:schemeClr val="dk1"/>
                          </a:solidFill>
                          <a:effectLst/>
                          <a:latin typeface="+mn-lt"/>
                          <a:ea typeface="+mn-ea"/>
                          <a:cs typeface="+mn-cs"/>
                        </a:rPr>
                        <a:t>人～ </a:t>
                      </a:r>
                      <a:r>
                        <a:rPr kumimoji="0" lang="en-US" altLang="zh-TW" sz="2400" u="none" strike="noStrike" kern="1200" dirty="0">
                          <a:solidFill>
                            <a:schemeClr val="dk1"/>
                          </a:solidFill>
                          <a:effectLst/>
                          <a:latin typeface="+mn-lt"/>
                          <a:ea typeface="+mn-ea"/>
                          <a:cs typeface="+mn-cs"/>
                        </a:rPr>
                        <a:t>538</a:t>
                      </a:r>
                      <a:r>
                        <a:rPr kumimoji="0" lang="zh-TW" altLang="en-US" sz="2400" u="none" strike="noStrike" kern="1200" dirty="0">
                          <a:solidFill>
                            <a:schemeClr val="dk1"/>
                          </a:solidFill>
                          <a:effectLst/>
                          <a:latin typeface="+mn-lt"/>
                          <a:ea typeface="+mn-ea"/>
                          <a:cs typeface="+mn-cs"/>
                        </a:rPr>
                        <a:t>人</a:t>
                      </a: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zh-TW" altLang="en-US" sz="2400" u="none" strike="noStrike" kern="1200" dirty="0">
                        <a:solidFill>
                          <a:schemeClr val="dk1"/>
                        </a:solidFill>
                        <a:effectLst/>
                        <a:latin typeface="+mn-lt"/>
                        <a:ea typeface="+mn-ea"/>
                        <a:cs typeface="+mn-cs"/>
                      </a:endParaRP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1566</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1665</a:t>
                      </a:r>
                      <a:r>
                        <a:rPr kumimoji="0" lang="zh-TW" altLang="en-US" sz="2400" u="none" strike="noStrike" kern="1200" dirty="0">
                          <a:solidFill>
                            <a:schemeClr val="dk1"/>
                          </a:solidFill>
                          <a:effectLst/>
                          <a:latin typeface="+mn-lt"/>
                          <a:ea typeface="+mn-ea"/>
                          <a:cs typeface="+mn-cs"/>
                        </a:rPr>
                        <a:t>人</a:t>
                      </a:r>
                    </a:p>
                  </a:txBody>
                  <a:tcPr marL="7620" marR="7620" marT="7624" marB="0" anchor="ctr"/>
                </a:tc>
                <a:extLst>
                  <a:ext uri="{0D108BD9-81ED-4DB2-BD59-A6C34878D82A}">
                    <a16:rowId xmlns:a16="http://schemas.microsoft.com/office/drawing/2014/main" val="10003"/>
                  </a:ext>
                </a:extLst>
              </a:tr>
              <a:tr h="412236">
                <a:tc>
                  <a:txBody>
                    <a:bodyPr/>
                    <a:lstStyle/>
                    <a:p>
                      <a:endParaRPr lang="zh-TW" altLang="en-US" sz="1800" dirty="0"/>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539</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638</a:t>
                      </a:r>
                      <a:r>
                        <a:rPr kumimoji="0" lang="zh-TW" altLang="en-US" sz="2400" u="none" strike="noStrike" kern="1200" dirty="0">
                          <a:solidFill>
                            <a:schemeClr val="dk1"/>
                          </a:solidFill>
                          <a:effectLst/>
                          <a:latin typeface="+mn-lt"/>
                          <a:ea typeface="+mn-ea"/>
                          <a:cs typeface="+mn-cs"/>
                        </a:rPr>
                        <a:t>人</a:t>
                      </a: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zh-TW" altLang="en-US" sz="2400" u="none" strike="noStrike" kern="1200" dirty="0">
                        <a:solidFill>
                          <a:schemeClr val="dk1"/>
                        </a:solidFill>
                        <a:effectLst/>
                        <a:latin typeface="+mn-lt"/>
                        <a:ea typeface="+mn-ea"/>
                        <a:cs typeface="+mn-cs"/>
                      </a:endParaRP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zh-TW" altLang="en-US" sz="2400" u="none" strike="noStrike" kern="1200" dirty="0">
                          <a:solidFill>
                            <a:schemeClr val="dk1"/>
                          </a:solidFill>
                          <a:effectLst/>
                          <a:latin typeface="+mn-lt"/>
                          <a:ea typeface="+mn-ea"/>
                          <a:cs typeface="+mn-cs"/>
                        </a:rPr>
                        <a:t> </a:t>
                      </a:r>
                      <a:r>
                        <a:rPr kumimoji="0" lang="en-US" altLang="zh-TW" sz="2400" u="none" strike="noStrike" kern="1200" dirty="0">
                          <a:solidFill>
                            <a:schemeClr val="dk1"/>
                          </a:solidFill>
                          <a:effectLst/>
                          <a:latin typeface="+mn-lt"/>
                          <a:ea typeface="+mn-ea"/>
                          <a:cs typeface="+mn-cs"/>
                        </a:rPr>
                        <a:t>1666</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1768</a:t>
                      </a:r>
                      <a:r>
                        <a:rPr kumimoji="0" lang="zh-TW" altLang="en-US" sz="2400" u="none" strike="noStrike" kern="1200" dirty="0">
                          <a:solidFill>
                            <a:schemeClr val="dk1"/>
                          </a:solidFill>
                          <a:effectLst/>
                          <a:latin typeface="+mn-lt"/>
                          <a:ea typeface="+mn-ea"/>
                          <a:cs typeface="+mn-cs"/>
                        </a:rPr>
                        <a:t>人</a:t>
                      </a:r>
                    </a:p>
                  </a:txBody>
                  <a:tcPr marL="7620" marR="7620" marT="7624" marB="0" anchor="ctr"/>
                </a:tc>
                <a:extLst>
                  <a:ext uri="{0D108BD9-81ED-4DB2-BD59-A6C34878D82A}">
                    <a16:rowId xmlns:a16="http://schemas.microsoft.com/office/drawing/2014/main" val="10004"/>
                  </a:ext>
                </a:extLst>
              </a:tr>
              <a:tr h="412236">
                <a:tc>
                  <a:txBody>
                    <a:bodyPr/>
                    <a:lstStyle/>
                    <a:p>
                      <a:endParaRPr lang="zh-TW" altLang="en-US" sz="1800" dirty="0"/>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639</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742</a:t>
                      </a:r>
                      <a:r>
                        <a:rPr kumimoji="0" lang="zh-TW" altLang="en-US" sz="2400" u="none" strike="noStrike" kern="1200" dirty="0">
                          <a:solidFill>
                            <a:schemeClr val="dk1"/>
                          </a:solidFill>
                          <a:effectLst/>
                          <a:latin typeface="+mn-lt"/>
                          <a:ea typeface="+mn-ea"/>
                          <a:cs typeface="+mn-cs"/>
                        </a:rPr>
                        <a:t>人</a:t>
                      </a: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zh-TW" altLang="en-US" sz="2400" u="none" strike="noStrike" kern="1200" dirty="0">
                        <a:solidFill>
                          <a:schemeClr val="dk1"/>
                        </a:solidFill>
                        <a:effectLst/>
                        <a:latin typeface="+mn-lt"/>
                        <a:ea typeface="+mn-ea"/>
                        <a:cs typeface="+mn-cs"/>
                      </a:endParaRP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1769</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1869</a:t>
                      </a:r>
                      <a:r>
                        <a:rPr kumimoji="0" lang="zh-TW" altLang="en-US" sz="2400" u="none" strike="noStrike" kern="1200" dirty="0">
                          <a:solidFill>
                            <a:schemeClr val="dk1"/>
                          </a:solidFill>
                          <a:effectLst/>
                          <a:latin typeface="+mn-lt"/>
                          <a:ea typeface="+mn-ea"/>
                          <a:cs typeface="+mn-cs"/>
                        </a:rPr>
                        <a:t>人</a:t>
                      </a:r>
                    </a:p>
                  </a:txBody>
                  <a:tcPr marL="7620" marR="7620" marT="7624" marB="0" anchor="ctr"/>
                </a:tc>
                <a:extLst>
                  <a:ext uri="{0D108BD9-81ED-4DB2-BD59-A6C34878D82A}">
                    <a16:rowId xmlns:a16="http://schemas.microsoft.com/office/drawing/2014/main" val="10005"/>
                  </a:ext>
                </a:extLst>
              </a:tr>
              <a:tr h="412236">
                <a:tc>
                  <a:txBody>
                    <a:bodyPr/>
                    <a:lstStyle/>
                    <a:p>
                      <a:endParaRPr lang="zh-TW" altLang="en-US" sz="1800" dirty="0"/>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743</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848</a:t>
                      </a:r>
                      <a:r>
                        <a:rPr kumimoji="0" lang="zh-TW" altLang="en-US" sz="2400" u="none" strike="noStrike" kern="1200" dirty="0">
                          <a:solidFill>
                            <a:schemeClr val="dk1"/>
                          </a:solidFill>
                          <a:effectLst/>
                          <a:latin typeface="+mn-lt"/>
                          <a:ea typeface="+mn-ea"/>
                          <a:cs typeface="+mn-cs"/>
                        </a:rPr>
                        <a:t>人</a:t>
                      </a:r>
                      <a:endParaRPr kumimoji="0" lang="en-US" altLang="zh-TW" sz="2400" u="none" strike="noStrike" kern="1200" dirty="0">
                        <a:solidFill>
                          <a:schemeClr val="dk1"/>
                        </a:solidFill>
                        <a:effectLst/>
                        <a:latin typeface="+mn-lt"/>
                        <a:ea typeface="+mn-ea"/>
                        <a:cs typeface="+mn-cs"/>
                      </a:endParaRP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zh-TW" altLang="en-US" sz="2400" u="none" strike="noStrike" kern="1200" dirty="0">
                        <a:solidFill>
                          <a:schemeClr val="dk1"/>
                        </a:solidFill>
                        <a:effectLst/>
                        <a:latin typeface="+mn-lt"/>
                        <a:ea typeface="+mn-ea"/>
                        <a:cs typeface="+mn-cs"/>
                      </a:endParaRP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1870</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1969</a:t>
                      </a:r>
                      <a:r>
                        <a:rPr kumimoji="0" lang="zh-TW" altLang="en-US" sz="2400" u="none" strike="noStrike" kern="1200" dirty="0">
                          <a:solidFill>
                            <a:schemeClr val="dk1"/>
                          </a:solidFill>
                          <a:effectLst/>
                          <a:latin typeface="+mn-lt"/>
                          <a:ea typeface="+mn-ea"/>
                          <a:cs typeface="+mn-cs"/>
                        </a:rPr>
                        <a:t>人</a:t>
                      </a:r>
                    </a:p>
                  </a:txBody>
                  <a:tcPr marL="7620" marR="7620" marT="7624" marB="0" anchor="ctr"/>
                </a:tc>
                <a:extLst>
                  <a:ext uri="{0D108BD9-81ED-4DB2-BD59-A6C34878D82A}">
                    <a16:rowId xmlns:a16="http://schemas.microsoft.com/office/drawing/2014/main" val="10006"/>
                  </a:ext>
                </a:extLst>
              </a:tr>
              <a:tr h="412236">
                <a:tc>
                  <a:txBody>
                    <a:bodyPr/>
                    <a:lstStyle/>
                    <a:p>
                      <a:endParaRPr lang="zh-TW" altLang="en-US" sz="1800" dirty="0"/>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849</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948</a:t>
                      </a:r>
                      <a:r>
                        <a:rPr kumimoji="0" lang="zh-TW" altLang="en-US" sz="2400" u="none" strike="noStrike" kern="1200" dirty="0">
                          <a:solidFill>
                            <a:schemeClr val="dk1"/>
                          </a:solidFill>
                          <a:effectLst/>
                          <a:latin typeface="+mn-lt"/>
                          <a:ea typeface="+mn-ea"/>
                          <a:cs typeface="+mn-cs"/>
                        </a:rPr>
                        <a:t>人</a:t>
                      </a: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zh-TW" altLang="en-US" sz="2400" u="none" strike="noStrike" kern="1200" dirty="0">
                        <a:solidFill>
                          <a:schemeClr val="dk1"/>
                        </a:solidFill>
                        <a:effectLst/>
                        <a:latin typeface="+mn-lt"/>
                        <a:ea typeface="+mn-ea"/>
                        <a:cs typeface="+mn-cs"/>
                      </a:endParaRP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1970</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2077</a:t>
                      </a:r>
                      <a:r>
                        <a:rPr kumimoji="0" lang="zh-TW" altLang="en-US" sz="2400" u="none" strike="noStrike" kern="1200" dirty="0">
                          <a:solidFill>
                            <a:schemeClr val="dk1"/>
                          </a:solidFill>
                          <a:effectLst/>
                          <a:latin typeface="+mn-lt"/>
                          <a:ea typeface="+mn-ea"/>
                          <a:cs typeface="+mn-cs"/>
                        </a:rPr>
                        <a:t>人</a:t>
                      </a:r>
                    </a:p>
                  </a:txBody>
                  <a:tcPr marL="7620" marR="7620" marT="7624" marB="0" anchor="ctr"/>
                </a:tc>
                <a:extLst>
                  <a:ext uri="{0D108BD9-81ED-4DB2-BD59-A6C34878D82A}">
                    <a16:rowId xmlns:a16="http://schemas.microsoft.com/office/drawing/2014/main" val="10007"/>
                  </a:ext>
                </a:extLst>
              </a:tr>
              <a:tr h="412236">
                <a:tc>
                  <a:txBody>
                    <a:bodyPr/>
                    <a:lstStyle/>
                    <a:p>
                      <a:endParaRPr lang="zh-TW" altLang="en-US" sz="1800" dirty="0"/>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949</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1055</a:t>
                      </a:r>
                      <a:r>
                        <a:rPr kumimoji="0" lang="zh-TW" altLang="en-US" sz="2400" u="none" strike="noStrike" kern="1200" dirty="0">
                          <a:solidFill>
                            <a:schemeClr val="dk1"/>
                          </a:solidFill>
                          <a:effectLst/>
                          <a:latin typeface="+mn-lt"/>
                          <a:ea typeface="+mn-ea"/>
                          <a:cs typeface="+mn-cs"/>
                        </a:rPr>
                        <a:t>人</a:t>
                      </a: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zh-TW" altLang="en-US" sz="2400" u="none" strike="noStrike" kern="1200" dirty="0">
                        <a:solidFill>
                          <a:schemeClr val="dk1"/>
                        </a:solidFill>
                        <a:effectLst/>
                        <a:latin typeface="+mn-lt"/>
                        <a:ea typeface="+mn-ea"/>
                        <a:cs typeface="+mn-cs"/>
                      </a:endParaRP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2078</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2177</a:t>
                      </a:r>
                      <a:r>
                        <a:rPr kumimoji="0" lang="zh-TW" altLang="en-US" sz="2400" u="none" strike="noStrike" kern="1200" dirty="0">
                          <a:solidFill>
                            <a:schemeClr val="dk1"/>
                          </a:solidFill>
                          <a:effectLst/>
                          <a:latin typeface="+mn-lt"/>
                          <a:ea typeface="+mn-ea"/>
                          <a:cs typeface="+mn-cs"/>
                        </a:rPr>
                        <a:t>人</a:t>
                      </a:r>
                    </a:p>
                  </a:txBody>
                  <a:tcPr marL="7620" marR="7620" marT="7624" marB="0" anchor="ctr"/>
                </a:tc>
                <a:extLst>
                  <a:ext uri="{0D108BD9-81ED-4DB2-BD59-A6C34878D82A}">
                    <a16:rowId xmlns:a16="http://schemas.microsoft.com/office/drawing/2014/main" val="10008"/>
                  </a:ext>
                </a:extLst>
              </a:tr>
              <a:tr h="412236">
                <a:tc>
                  <a:txBody>
                    <a:bodyPr/>
                    <a:lstStyle/>
                    <a:p>
                      <a:endParaRPr lang="zh-TW" altLang="en-US" sz="1800" dirty="0"/>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1056</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1155</a:t>
                      </a:r>
                      <a:r>
                        <a:rPr kumimoji="0" lang="zh-TW" altLang="en-US" sz="2400" u="none" strike="noStrike" kern="1200" dirty="0">
                          <a:solidFill>
                            <a:schemeClr val="dk1"/>
                          </a:solidFill>
                          <a:effectLst/>
                          <a:latin typeface="+mn-lt"/>
                          <a:ea typeface="+mn-ea"/>
                          <a:cs typeface="+mn-cs"/>
                        </a:rPr>
                        <a:t>人</a:t>
                      </a: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zh-TW" altLang="en-US" sz="2400" u="none" strike="noStrike" kern="1200" dirty="0">
                        <a:solidFill>
                          <a:schemeClr val="dk1"/>
                        </a:solidFill>
                        <a:effectLst/>
                        <a:latin typeface="+mn-lt"/>
                        <a:ea typeface="+mn-ea"/>
                        <a:cs typeface="+mn-cs"/>
                      </a:endParaRP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2178</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2279</a:t>
                      </a:r>
                      <a:r>
                        <a:rPr kumimoji="0" lang="zh-TW" altLang="en-US" sz="2400" u="none" strike="noStrike" kern="1200" dirty="0">
                          <a:solidFill>
                            <a:schemeClr val="dk1"/>
                          </a:solidFill>
                          <a:effectLst/>
                          <a:latin typeface="+mn-lt"/>
                          <a:ea typeface="+mn-ea"/>
                          <a:cs typeface="+mn-cs"/>
                        </a:rPr>
                        <a:t>人</a:t>
                      </a:r>
                    </a:p>
                  </a:txBody>
                  <a:tcPr marL="7620" marR="7620" marT="7624" marB="0" anchor="ctr"/>
                </a:tc>
                <a:extLst>
                  <a:ext uri="{0D108BD9-81ED-4DB2-BD59-A6C34878D82A}">
                    <a16:rowId xmlns:a16="http://schemas.microsoft.com/office/drawing/2014/main" val="10009"/>
                  </a:ext>
                </a:extLst>
              </a:tr>
              <a:tr h="412236">
                <a:tc>
                  <a:txBody>
                    <a:bodyPr/>
                    <a:lstStyle/>
                    <a:p>
                      <a:endParaRPr lang="zh-TW" altLang="en-US" sz="1800"/>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1156</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1257</a:t>
                      </a:r>
                      <a:r>
                        <a:rPr kumimoji="0" lang="zh-TW" altLang="en-US" sz="2400" u="none" strike="noStrike" kern="1200" dirty="0">
                          <a:solidFill>
                            <a:schemeClr val="dk1"/>
                          </a:solidFill>
                          <a:effectLst/>
                          <a:latin typeface="+mn-lt"/>
                          <a:ea typeface="+mn-ea"/>
                          <a:cs typeface="+mn-cs"/>
                        </a:rPr>
                        <a:t>人</a:t>
                      </a: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zh-TW" altLang="en-US" sz="2400" u="none" strike="noStrike" kern="1200" dirty="0">
                        <a:solidFill>
                          <a:schemeClr val="dk1"/>
                        </a:solidFill>
                        <a:effectLst/>
                        <a:latin typeface="+mn-lt"/>
                        <a:ea typeface="+mn-ea"/>
                        <a:cs typeface="+mn-cs"/>
                      </a:endParaRP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2280</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2380</a:t>
                      </a:r>
                      <a:r>
                        <a:rPr kumimoji="0" lang="zh-TW" altLang="en-US" sz="2400" u="none" strike="noStrike" kern="1200" dirty="0">
                          <a:solidFill>
                            <a:schemeClr val="dk1"/>
                          </a:solidFill>
                          <a:effectLst/>
                          <a:latin typeface="+mn-lt"/>
                          <a:ea typeface="+mn-ea"/>
                          <a:cs typeface="+mn-cs"/>
                        </a:rPr>
                        <a:t>人</a:t>
                      </a:r>
                    </a:p>
                  </a:txBody>
                  <a:tcPr marL="7620" marR="7620" marT="7624" marB="0" anchor="ctr"/>
                </a:tc>
                <a:extLst>
                  <a:ext uri="{0D108BD9-81ED-4DB2-BD59-A6C34878D82A}">
                    <a16:rowId xmlns:a16="http://schemas.microsoft.com/office/drawing/2014/main" val="10010"/>
                  </a:ext>
                </a:extLst>
              </a:tr>
              <a:tr h="412236">
                <a:tc>
                  <a:txBody>
                    <a:bodyPr/>
                    <a:lstStyle/>
                    <a:p>
                      <a:endParaRPr lang="zh-TW" altLang="en-US" sz="1800" dirty="0"/>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1256</a:t>
                      </a:r>
                      <a:r>
                        <a:rPr kumimoji="0" lang="zh-TW" altLang="en-US" sz="2400" u="none" strike="noStrike" kern="1200" dirty="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1364</a:t>
                      </a:r>
                      <a:r>
                        <a:rPr kumimoji="0" lang="zh-TW" altLang="en-US" sz="2400" u="none" strike="noStrike" kern="1200" dirty="0">
                          <a:solidFill>
                            <a:schemeClr val="dk1"/>
                          </a:solidFill>
                          <a:effectLst/>
                          <a:latin typeface="+mn-lt"/>
                          <a:ea typeface="+mn-ea"/>
                          <a:cs typeface="+mn-cs"/>
                        </a:rPr>
                        <a:t>人</a:t>
                      </a: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endParaRPr kumimoji="0" lang="zh-TW" altLang="en-US" sz="2400" u="none" strike="noStrike" kern="1200" dirty="0">
                        <a:solidFill>
                          <a:schemeClr val="dk1"/>
                        </a:solidFill>
                        <a:effectLst/>
                        <a:latin typeface="+mn-lt"/>
                        <a:ea typeface="+mn-ea"/>
                        <a:cs typeface="+mn-cs"/>
                      </a:endParaRPr>
                    </a:p>
                  </a:txBody>
                  <a:tcPr marL="7620" marR="7620" marT="7624" marB="0" anchor="ctr"/>
                </a:tc>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400" u="none" strike="noStrike" kern="1200" dirty="0">
                          <a:solidFill>
                            <a:schemeClr val="dk1"/>
                          </a:solidFill>
                          <a:effectLst/>
                          <a:latin typeface="+mn-lt"/>
                          <a:ea typeface="+mn-ea"/>
                          <a:cs typeface="+mn-cs"/>
                        </a:rPr>
                        <a:t>2381</a:t>
                      </a:r>
                      <a:r>
                        <a:rPr kumimoji="0" lang="zh-TW" altLang="en-US" sz="2400" u="none" strike="noStrike" kern="1200">
                          <a:solidFill>
                            <a:schemeClr val="dk1"/>
                          </a:solidFill>
                          <a:effectLst/>
                          <a:latin typeface="+mn-lt"/>
                          <a:ea typeface="+mn-ea"/>
                          <a:cs typeface="+mn-cs"/>
                        </a:rPr>
                        <a:t>人 ～ </a:t>
                      </a:r>
                      <a:r>
                        <a:rPr kumimoji="0" lang="en-US" altLang="zh-TW" sz="2400" u="none" strike="noStrike" kern="1200" dirty="0">
                          <a:solidFill>
                            <a:schemeClr val="dk1"/>
                          </a:solidFill>
                          <a:effectLst/>
                          <a:latin typeface="+mn-lt"/>
                          <a:ea typeface="+mn-ea"/>
                          <a:cs typeface="+mn-cs"/>
                        </a:rPr>
                        <a:t>2482</a:t>
                      </a:r>
                      <a:r>
                        <a:rPr kumimoji="0" lang="zh-TW" altLang="en-US" sz="2400" u="none" strike="noStrike" kern="1200" dirty="0">
                          <a:solidFill>
                            <a:schemeClr val="dk1"/>
                          </a:solidFill>
                          <a:effectLst/>
                          <a:latin typeface="+mn-lt"/>
                          <a:ea typeface="+mn-ea"/>
                          <a:cs typeface="+mn-cs"/>
                        </a:rPr>
                        <a:t>人</a:t>
                      </a:r>
                    </a:p>
                  </a:txBody>
                  <a:tcPr marL="7620" marR="7620" marT="7624" marB="0" anchor="ctr"/>
                </a:tc>
                <a:extLst>
                  <a:ext uri="{0D108BD9-81ED-4DB2-BD59-A6C34878D82A}">
                    <a16:rowId xmlns:a16="http://schemas.microsoft.com/office/drawing/2014/main" val="10011"/>
                  </a:ext>
                </a:extLst>
              </a:tr>
            </a:tbl>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標題 1">
            <a:extLst>
              <a:ext uri="{FF2B5EF4-FFF2-40B4-BE49-F238E27FC236}">
                <a16:creationId xmlns:a16="http://schemas.microsoft.com/office/drawing/2014/main" id="{F7DFBE4C-7F7B-4FB8-907B-7BAD378FF93C}"/>
              </a:ext>
            </a:extLst>
          </p:cNvPr>
          <p:cNvSpPr>
            <a:spLocks noGrp="1"/>
          </p:cNvSpPr>
          <p:nvPr>
            <p:ph type="title"/>
          </p:nvPr>
        </p:nvSpPr>
        <p:spPr/>
        <p:txBody>
          <a:bodyPr/>
          <a:lstStyle/>
          <a:p>
            <a:r>
              <a:rPr lang="en-US" altLang="zh-TW">
                <a:latin typeface="標楷體" panose="03000509000000000000" pitchFamily="65" charset="-120"/>
                <a:ea typeface="標楷體" panose="03000509000000000000" pitchFamily="65" charset="-120"/>
              </a:rPr>
              <a:t>114</a:t>
            </a:r>
            <a:r>
              <a:rPr lang="zh-TW" altLang="en-US">
                <a:latin typeface="標楷體" panose="03000509000000000000" pitchFamily="65" charset="-120"/>
                <a:ea typeface="標楷體" panose="03000509000000000000" pitchFamily="65" charset="-120"/>
              </a:rPr>
              <a:t>學年度免試入學</a:t>
            </a:r>
            <a:br>
              <a:rPr lang="en-US" altLang="zh-TW">
                <a:latin typeface="標楷體" panose="03000509000000000000" pitchFamily="65" charset="-120"/>
                <a:ea typeface="標楷體" panose="03000509000000000000" pitchFamily="65" charset="-120"/>
              </a:rPr>
            </a:br>
            <a:r>
              <a:rPr lang="zh-TW" altLang="en-US">
                <a:latin typeface="標楷體" panose="03000509000000000000" pitchFamily="65" charset="-120"/>
                <a:ea typeface="標楷體" panose="03000509000000000000" pitchFamily="65" charset="-120"/>
              </a:rPr>
              <a:t>學生別序位查詢</a:t>
            </a:r>
            <a:endParaRPr lang="zh-TW" altLang="en-US"/>
          </a:p>
        </p:txBody>
      </p:sp>
      <p:graphicFrame>
        <p:nvGraphicFramePr>
          <p:cNvPr id="4" name="內容版面配置區 3">
            <a:extLst>
              <a:ext uri="{FF2B5EF4-FFF2-40B4-BE49-F238E27FC236}">
                <a16:creationId xmlns:a16="http://schemas.microsoft.com/office/drawing/2014/main" id="{8B6D9AB2-C5D4-02A0-BBB5-8D978C2965B5}"/>
              </a:ext>
            </a:extLst>
          </p:cNvPr>
          <p:cNvGraphicFramePr>
            <a:graphicFrameLocks noGrp="1"/>
          </p:cNvGraphicFramePr>
          <p:nvPr>
            <p:ph idx="1"/>
          </p:nvPr>
        </p:nvGraphicFramePr>
        <p:xfrm>
          <a:off x="457200" y="1600200"/>
          <a:ext cx="7859713" cy="4983163"/>
        </p:xfrm>
        <a:graphic>
          <a:graphicData uri="http://schemas.openxmlformats.org/drawingml/2006/table">
            <a:tbl>
              <a:tblPr firstRow="1" bandRow="1">
                <a:tableStyleId>{5C22544A-7EE6-4342-B048-85BDC9FD1C3A}</a:tableStyleId>
              </a:tblPr>
              <a:tblGrid>
                <a:gridCol w="7859713">
                  <a:extLst>
                    <a:ext uri="{9D8B030D-6E8A-4147-A177-3AD203B41FA5}">
                      <a16:colId xmlns:a16="http://schemas.microsoft.com/office/drawing/2014/main" val="20000"/>
                    </a:ext>
                  </a:extLst>
                </a:gridCol>
              </a:tblGrid>
              <a:tr h="431776">
                <a:tc>
                  <a:txBody>
                    <a:bodyPr/>
                    <a:lstStyle/>
                    <a:p>
                      <a:pPr algn="ctr"/>
                      <a:r>
                        <a:rPr lang="zh-TW" altLang="en-US" sz="1800" dirty="0"/>
                        <a:t>個別序位（不分性別）</a:t>
                      </a:r>
                    </a:p>
                  </a:txBody>
                  <a:tcPr marL="91446" marR="91446"/>
                </a:tc>
                <a:extLst>
                  <a:ext uri="{0D108BD9-81ED-4DB2-BD59-A6C34878D82A}">
                    <a16:rowId xmlns:a16="http://schemas.microsoft.com/office/drawing/2014/main" val="10000"/>
                  </a:ext>
                </a:extLst>
              </a:tr>
              <a:tr h="505710">
                <a:tc>
                  <a:txBody>
                    <a:bodyPr/>
                    <a:lstStyle/>
                    <a:p>
                      <a:pPr algn="ctr" fontAlgn="ctr"/>
                      <a:r>
                        <a:rPr lang="en-US" altLang="zh-TW" sz="2800" b="0" i="0" u="none" strike="noStrike" dirty="0">
                          <a:solidFill>
                            <a:schemeClr val="tx1"/>
                          </a:solidFill>
                          <a:effectLst/>
                          <a:latin typeface="DFKai-SB" panose="03000509000000000000" pitchFamily="65" charset="-120"/>
                          <a:ea typeface="DFKai-SB" panose="03000509000000000000" pitchFamily="65" charset="-120"/>
                        </a:rPr>
                        <a:t>0.01</a:t>
                      </a:r>
                      <a:r>
                        <a:rPr lang="zh-TW" altLang="en-US" sz="2800" b="0" i="0" u="none" strike="noStrike" dirty="0">
                          <a:solidFill>
                            <a:schemeClr val="tx1"/>
                          </a:solidFill>
                          <a:effectLst/>
                          <a:latin typeface="DFKai-SB" panose="03000509000000000000" pitchFamily="65" charset="-120"/>
                          <a:ea typeface="DFKai-SB" panose="03000509000000000000" pitchFamily="65" charset="-120"/>
                        </a:rPr>
                        <a:t> </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 </a:t>
                      </a:r>
                      <a:r>
                        <a:rPr lang="en-US" altLang="zh-TW" sz="2800" b="0" i="0" u="none" strike="noStrike" dirty="0">
                          <a:solidFill>
                            <a:schemeClr val="tx1"/>
                          </a:solidFill>
                          <a:effectLst/>
                          <a:latin typeface="DFKai-SB" panose="03000509000000000000" pitchFamily="65" charset="-120"/>
                          <a:ea typeface="DFKai-SB" panose="03000509000000000000" pitchFamily="65" charset="-120"/>
                        </a:rPr>
                        <a:t>(1</a:t>
                      </a:r>
                      <a:r>
                        <a:rPr lang="zh-TW" altLang="en-US" sz="2800" b="0" i="0" u="none" strike="noStrike" dirty="0">
                          <a:solidFill>
                            <a:schemeClr val="tx1"/>
                          </a:solidFill>
                          <a:effectLst/>
                          <a:latin typeface="DFKai-SB" panose="03000509000000000000" pitchFamily="65" charset="-120"/>
                          <a:ea typeface="DFKai-SB" panose="03000509000000000000" pitchFamily="65" charset="-120"/>
                        </a:rPr>
                        <a:t>人</a:t>
                      </a:r>
                      <a:r>
                        <a:rPr lang="en-US" altLang="zh-TW" sz="2800" b="0" i="0" u="none" strike="noStrike" dirty="0">
                          <a:solidFill>
                            <a:schemeClr val="tx1"/>
                          </a:solidFill>
                          <a:effectLst/>
                          <a:latin typeface="DFKai-SB" panose="03000509000000000000" pitchFamily="65" charset="-120"/>
                          <a:ea typeface="DFKai-SB" panose="03000509000000000000" pitchFamily="65" charset="-120"/>
                        </a:rPr>
                        <a:t>)</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 ～ </a:t>
                      </a:r>
                      <a:r>
                        <a:rPr lang="en-US" altLang="zh-TW" sz="2800" b="0" i="0" u="none" strike="noStrike" dirty="0">
                          <a:solidFill>
                            <a:schemeClr val="tx1"/>
                          </a:solidFill>
                          <a:effectLst/>
                          <a:latin typeface="DFKai-SB" panose="03000509000000000000" pitchFamily="65" charset="-120"/>
                          <a:ea typeface="DFKai-SB" panose="03000509000000000000" pitchFamily="65" charset="-120"/>
                        </a:rPr>
                        <a:t>1.19</a:t>
                      </a:r>
                      <a:r>
                        <a:rPr lang="zh-TW" altLang="en-US" sz="2800" b="0" i="0" u="none" strike="noStrike" dirty="0">
                          <a:solidFill>
                            <a:schemeClr val="tx1"/>
                          </a:solidFill>
                          <a:effectLst/>
                          <a:latin typeface="DFKai-SB" panose="03000509000000000000" pitchFamily="65" charset="-120"/>
                          <a:ea typeface="DFKai-SB" panose="03000509000000000000" pitchFamily="65" charset="-120"/>
                        </a:rPr>
                        <a:t> </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 </a:t>
                      </a:r>
                      <a:r>
                        <a:rPr lang="en-US" altLang="zh-TW" sz="2800" b="0" i="0" u="none" strike="noStrike" dirty="0">
                          <a:solidFill>
                            <a:schemeClr val="tx1"/>
                          </a:solidFill>
                          <a:effectLst/>
                          <a:latin typeface="DFKai-SB" panose="03000509000000000000" pitchFamily="65" charset="-120"/>
                          <a:ea typeface="DFKai-SB" panose="03000509000000000000" pitchFamily="65" charset="-120"/>
                        </a:rPr>
                        <a:t>(453</a:t>
                      </a:r>
                      <a:r>
                        <a:rPr lang="zh-TW" altLang="en-US" sz="2800" b="0" i="0" u="none" strike="noStrike" dirty="0">
                          <a:solidFill>
                            <a:schemeClr val="tx1"/>
                          </a:solidFill>
                          <a:effectLst/>
                          <a:latin typeface="DFKai-SB" panose="03000509000000000000" pitchFamily="65" charset="-120"/>
                          <a:ea typeface="DFKai-SB" panose="03000509000000000000" pitchFamily="65" charset="-120"/>
                        </a:rPr>
                        <a:t>人</a:t>
                      </a:r>
                      <a:r>
                        <a:rPr lang="en-US" altLang="zh-TW" sz="2800" b="0" i="0" u="none" strike="noStrike" dirty="0">
                          <a:solidFill>
                            <a:schemeClr val="tx1"/>
                          </a:solidFill>
                          <a:effectLst/>
                          <a:latin typeface="DFKai-SB" panose="03000509000000000000" pitchFamily="65" charset="-120"/>
                          <a:ea typeface="DFKai-SB" panose="03000509000000000000" pitchFamily="65" charset="-120"/>
                        </a:rPr>
                        <a:t>)</a:t>
                      </a:r>
                      <a:endParaRPr lang="zh-TW" altLang="en-US" sz="2800" b="0" i="0" u="none" strike="noStrike" dirty="0">
                        <a:solidFill>
                          <a:schemeClr val="tx1"/>
                        </a:solidFill>
                        <a:effectLst/>
                        <a:latin typeface="DFKai-SB" panose="03000509000000000000" pitchFamily="65" charset="-120"/>
                        <a:ea typeface="DFKai-SB" panose="03000509000000000000" pitchFamily="65" charset="-120"/>
                      </a:endParaRPr>
                    </a:p>
                  </a:txBody>
                  <a:tcPr marL="7620" marR="7620" marT="7620" marB="0" anchor="ctr"/>
                </a:tc>
                <a:extLst>
                  <a:ext uri="{0D108BD9-81ED-4DB2-BD59-A6C34878D82A}">
                    <a16:rowId xmlns:a16="http://schemas.microsoft.com/office/drawing/2014/main" val="10001"/>
                  </a:ext>
                </a:extLst>
              </a:tr>
              <a:tr h="505710">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1.20</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 ％（</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454</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人）～ </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1.67</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 ％（</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638</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人）</a:t>
                      </a:r>
                    </a:p>
                  </a:txBody>
                  <a:tcPr marL="7620" marR="7620" marT="7620" marB="0" anchor="ctr"/>
                </a:tc>
                <a:extLst>
                  <a:ext uri="{0D108BD9-81ED-4DB2-BD59-A6C34878D82A}">
                    <a16:rowId xmlns:a16="http://schemas.microsoft.com/office/drawing/2014/main" val="10002"/>
                  </a:ext>
                </a:extLst>
              </a:tr>
              <a:tr h="505710">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 </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1.68 </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639</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人）～ </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2.13 </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812</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人） </a:t>
                      </a:r>
                    </a:p>
                  </a:txBody>
                  <a:tcPr marL="7620" marR="7620" marT="7620" marB="0" anchor="ctr"/>
                </a:tc>
                <a:extLst>
                  <a:ext uri="{0D108BD9-81ED-4DB2-BD59-A6C34878D82A}">
                    <a16:rowId xmlns:a16="http://schemas.microsoft.com/office/drawing/2014/main" val="10003"/>
                  </a:ext>
                </a:extLst>
              </a:tr>
              <a:tr h="505710">
                <a:tc>
                  <a:txBody>
                    <a:bodyPr/>
                    <a:lstStyle/>
                    <a:p>
                      <a:pPr algn="ctr" fontAlgn="ct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 </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2.14 </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813</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人）～ </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2.56 </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972</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人） </a:t>
                      </a:r>
                    </a:p>
                  </a:txBody>
                  <a:tcPr marL="7620" marR="7620" marT="7620" marB="0" anchor="ctr"/>
                </a:tc>
                <a:extLst>
                  <a:ext uri="{0D108BD9-81ED-4DB2-BD59-A6C34878D82A}">
                    <a16:rowId xmlns:a16="http://schemas.microsoft.com/office/drawing/2014/main" val="10004"/>
                  </a:ext>
                </a:extLst>
              </a:tr>
              <a:tr h="50571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2.56</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 ％（</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973</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人）～ </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2.96</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 ％（</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1127</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人）</a:t>
                      </a:r>
                    </a:p>
                  </a:txBody>
                  <a:tcPr marL="7620" marR="7620" marT="7620" marB="0" anchor="ctr"/>
                </a:tc>
                <a:extLst>
                  <a:ext uri="{0D108BD9-81ED-4DB2-BD59-A6C34878D82A}">
                    <a16:rowId xmlns:a16="http://schemas.microsoft.com/office/drawing/2014/main" val="10005"/>
                  </a:ext>
                </a:extLst>
              </a:tr>
              <a:tr h="505710">
                <a:tc>
                  <a:txBody>
                    <a:bodyPr/>
                    <a:lstStyle/>
                    <a:p>
                      <a:pPr algn="ctr" fontAlgn="ctr"/>
                      <a:r>
                        <a:rPr kumimoji="0" lang="en-US" altLang="zh-TW" sz="2800" b="0" i="0" u="none" strike="noStrike" kern="1200" dirty="0">
                          <a:solidFill>
                            <a:schemeClr val="tx1"/>
                          </a:solidFill>
                          <a:effectLst/>
                          <a:latin typeface="標楷體" panose="03000509000000000000" pitchFamily="65" charset="-120"/>
                          <a:ea typeface="標楷體" panose="03000509000000000000" pitchFamily="65" charset="-120"/>
                          <a:cs typeface="+mn-cs"/>
                        </a:rPr>
                        <a:t>2.97</a:t>
                      </a:r>
                      <a:r>
                        <a:rPr kumimoji="0" lang="zh-TW" altLang="en-US" sz="2800" b="0" i="0" u="none" strike="noStrike" kern="1200" dirty="0">
                          <a:solidFill>
                            <a:schemeClr val="tx1"/>
                          </a:solidFill>
                          <a:effectLst/>
                          <a:latin typeface="標楷體" panose="03000509000000000000" pitchFamily="65" charset="-120"/>
                          <a:ea typeface="標楷體" panose="03000509000000000000" pitchFamily="65" charset="-120"/>
                          <a:cs typeface="+mn-cs"/>
                        </a:rPr>
                        <a:t> </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a:t>
                      </a:r>
                      <a:r>
                        <a:rPr kumimoji="0" lang="zh-TW" altLang="en-US" sz="2800" b="0" i="0" u="none" strike="noStrike" kern="1200" dirty="0">
                          <a:solidFill>
                            <a:schemeClr val="tx1"/>
                          </a:solidFill>
                          <a:effectLst/>
                          <a:latin typeface="標楷體" panose="03000509000000000000" pitchFamily="65" charset="-120"/>
                          <a:ea typeface="標楷體" panose="03000509000000000000" pitchFamily="65" charset="-120"/>
                          <a:cs typeface="+mn-cs"/>
                        </a:rPr>
                        <a:t>（</a:t>
                      </a:r>
                      <a:r>
                        <a:rPr kumimoji="0" lang="en-US" altLang="zh-TW" sz="2800" b="0" i="0" u="none" strike="noStrike" kern="1200" dirty="0">
                          <a:solidFill>
                            <a:schemeClr val="tx1"/>
                          </a:solidFill>
                          <a:effectLst/>
                          <a:latin typeface="標楷體" panose="03000509000000000000" pitchFamily="65" charset="-120"/>
                          <a:ea typeface="標楷體" panose="03000509000000000000" pitchFamily="65" charset="-120"/>
                          <a:cs typeface="+mn-cs"/>
                        </a:rPr>
                        <a:t>1128</a:t>
                      </a:r>
                      <a:r>
                        <a:rPr kumimoji="0" lang="zh-TW" altLang="en-US" sz="2800" b="0" i="0" u="none" strike="noStrike" kern="1200" dirty="0">
                          <a:solidFill>
                            <a:schemeClr val="tx1"/>
                          </a:solidFill>
                          <a:effectLst/>
                          <a:latin typeface="標楷體" panose="03000509000000000000" pitchFamily="65" charset="-120"/>
                          <a:ea typeface="標楷體" panose="03000509000000000000" pitchFamily="65" charset="-120"/>
                          <a:cs typeface="+mn-cs"/>
                        </a:rPr>
                        <a:t>人）～ </a:t>
                      </a:r>
                      <a:r>
                        <a:rPr kumimoji="0" lang="en-US" altLang="zh-TW" sz="2800" b="0" i="0" u="none" strike="noStrike" kern="1200" dirty="0">
                          <a:solidFill>
                            <a:schemeClr val="tx1"/>
                          </a:solidFill>
                          <a:effectLst/>
                          <a:latin typeface="標楷體" panose="03000509000000000000" pitchFamily="65" charset="-120"/>
                          <a:ea typeface="標楷體" panose="03000509000000000000" pitchFamily="65" charset="-120"/>
                          <a:cs typeface="+mn-cs"/>
                        </a:rPr>
                        <a:t>3.62 </a:t>
                      </a:r>
                      <a:r>
                        <a:rPr kumimoji="0" lang="zh-TW" altLang="en-US" sz="2800" b="0" i="0" u="none" strike="noStrike" kern="1200" dirty="0">
                          <a:solidFill>
                            <a:schemeClr val="tx1"/>
                          </a:solidFill>
                          <a:effectLst/>
                          <a:latin typeface="標楷體" panose="03000509000000000000" pitchFamily="65" charset="-120"/>
                          <a:ea typeface="標楷體" panose="03000509000000000000" pitchFamily="65" charset="-120"/>
                          <a:cs typeface="+mn-cs"/>
                        </a:rPr>
                        <a:t>％（</a:t>
                      </a:r>
                      <a:r>
                        <a:rPr kumimoji="0" lang="en-US" altLang="zh-TW" sz="2800" b="0" i="0" u="none" strike="noStrike" kern="1200" dirty="0">
                          <a:solidFill>
                            <a:schemeClr val="tx1"/>
                          </a:solidFill>
                          <a:effectLst/>
                          <a:latin typeface="標楷體" panose="03000509000000000000" pitchFamily="65" charset="-120"/>
                          <a:ea typeface="標楷體" panose="03000509000000000000" pitchFamily="65" charset="-120"/>
                          <a:cs typeface="+mn-cs"/>
                        </a:rPr>
                        <a:t>1381</a:t>
                      </a:r>
                      <a:r>
                        <a:rPr kumimoji="0" lang="zh-TW" altLang="en-US" sz="2800" b="0" i="0" u="none" strike="noStrike" kern="1200" dirty="0">
                          <a:solidFill>
                            <a:schemeClr val="tx1"/>
                          </a:solidFill>
                          <a:effectLst/>
                          <a:latin typeface="標楷體" panose="03000509000000000000" pitchFamily="65" charset="-120"/>
                          <a:ea typeface="標楷體" panose="03000509000000000000" pitchFamily="65" charset="-120"/>
                          <a:cs typeface="+mn-cs"/>
                        </a:rPr>
                        <a:t>人）</a:t>
                      </a:r>
                    </a:p>
                  </a:txBody>
                  <a:tcPr marL="7620" marR="7620" marT="7620" marB="0" anchor="ctr"/>
                </a:tc>
                <a:extLst>
                  <a:ext uri="{0D108BD9-81ED-4DB2-BD59-A6C34878D82A}">
                    <a16:rowId xmlns:a16="http://schemas.microsoft.com/office/drawing/2014/main" val="10006"/>
                  </a:ext>
                </a:extLst>
              </a:tr>
              <a:tr h="505710">
                <a:tc>
                  <a:txBody>
                    <a:bodyPr/>
                    <a:lstStyle/>
                    <a:p>
                      <a:pPr marL="0" marR="0" lvl="0" indent="0" algn="ctr" defTabSz="914400" rtl="0" eaLnBrk="1" fontAlgn="ctr" latinLnBrk="0" hangingPunct="1">
                        <a:lnSpc>
                          <a:spcPct val="100000"/>
                        </a:lnSpc>
                        <a:spcBef>
                          <a:spcPts val="0"/>
                        </a:spcBef>
                        <a:spcAft>
                          <a:spcPts val="0"/>
                        </a:spcAft>
                        <a:buClrTx/>
                        <a:buSzTx/>
                        <a:buFontTx/>
                        <a:buNone/>
                        <a:tabLst/>
                        <a:defRPr/>
                      </a:pPr>
                      <a:r>
                        <a:rPr kumimoji="0" lang="en-US" altLang="zh-TW" sz="2800" b="0" i="0" u="none" strike="noStrike" kern="1200" dirty="0">
                          <a:solidFill>
                            <a:schemeClr val="tx1"/>
                          </a:solidFill>
                          <a:effectLst/>
                          <a:latin typeface="標楷體" panose="03000509000000000000" pitchFamily="65" charset="-120"/>
                          <a:ea typeface="標楷體" panose="03000509000000000000" pitchFamily="65" charset="-120"/>
                          <a:cs typeface="+mn-cs"/>
                        </a:rPr>
                        <a:t>3.63 </a:t>
                      </a:r>
                      <a:r>
                        <a:rPr kumimoji="0" lang="zh-TW" altLang="en-US" sz="2800" b="0" i="0" u="none" strike="noStrike" kern="1200" dirty="0">
                          <a:solidFill>
                            <a:schemeClr val="tx1"/>
                          </a:solidFill>
                          <a:effectLst/>
                          <a:latin typeface="標楷體" panose="03000509000000000000" pitchFamily="65" charset="-120"/>
                          <a:ea typeface="標楷體" panose="03000509000000000000" pitchFamily="65" charset="-120"/>
                          <a:cs typeface="+mn-cs"/>
                        </a:rPr>
                        <a:t>％（</a:t>
                      </a:r>
                      <a:r>
                        <a:rPr kumimoji="0" lang="en-US" altLang="zh-TW" sz="2800" b="0" i="0" u="none" strike="noStrike" kern="1200" dirty="0">
                          <a:solidFill>
                            <a:schemeClr val="tx1"/>
                          </a:solidFill>
                          <a:effectLst/>
                          <a:latin typeface="標楷體" panose="03000509000000000000" pitchFamily="65" charset="-120"/>
                          <a:ea typeface="標楷體" panose="03000509000000000000" pitchFamily="65" charset="-120"/>
                          <a:cs typeface="+mn-cs"/>
                        </a:rPr>
                        <a:t>1382</a:t>
                      </a:r>
                      <a:r>
                        <a:rPr kumimoji="0" lang="zh-TW" altLang="en-US" sz="2800" b="0" i="0" u="none" strike="noStrike" kern="1200" dirty="0">
                          <a:solidFill>
                            <a:schemeClr val="tx1"/>
                          </a:solidFill>
                          <a:effectLst/>
                          <a:latin typeface="標楷體" panose="03000509000000000000" pitchFamily="65" charset="-120"/>
                          <a:ea typeface="標楷體" panose="03000509000000000000" pitchFamily="65" charset="-120"/>
                          <a:cs typeface="+mn-cs"/>
                        </a:rPr>
                        <a:t>人）～ </a:t>
                      </a:r>
                      <a:r>
                        <a:rPr kumimoji="0" lang="en-US" altLang="zh-TW" sz="2800" b="0" i="0" u="none" strike="noStrike" kern="1200" dirty="0">
                          <a:solidFill>
                            <a:schemeClr val="tx1"/>
                          </a:solidFill>
                          <a:effectLst/>
                          <a:latin typeface="標楷體" panose="03000509000000000000" pitchFamily="65" charset="-120"/>
                          <a:ea typeface="標楷體" panose="03000509000000000000" pitchFamily="65" charset="-120"/>
                          <a:cs typeface="+mn-cs"/>
                        </a:rPr>
                        <a:t>3.94 </a:t>
                      </a:r>
                      <a:r>
                        <a:rPr kumimoji="0" lang="zh-TW" altLang="en-US" sz="2800" b="0" i="0" u="none" strike="noStrike" kern="1200" dirty="0">
                          <a:solidFill>
                            <a:schemeClr val="tx1"/>
                          </a:solidFill>
                          <a:effectLst/>
                          <a:latin typeface="標楷體" panose="03000509000000000000" pitchFamily="65" charset="-120"/>
                          <a:ea typeface="標楷體" panose="03000509000000000000" pitchFamily="65" charset="-120"/>
                          <a:cs typeface="+mn-cs"/>
                        </a:rPr>
                        <a:t>％（</a:t>
                      </a:r>
                      <a:r>
                        <a:rPr kumimoji="0" lang="en-US" altLang="zh-TW" sz="2800" b="0" i="0" u="none" strike="noStrike" kern="1200" dirty="0">
                          <a:solidFill>
                            <a:schemeClr val="tx1"/>
                          </a:solidFill>
                          <a:effectLst/>
                          <a:latin typeface="標楷體" panose="03000509000000000000" pitchFamily="65" charset="-120"/>
                          <a:ea typeface="標楷體" panose="03000509000000000000" pitchFamily="65" charset="-120"/>
                          <a:cs typeface="+mn-cs"/>
                        </a:rPr>
                        <a:t>1500 </a:t>
                      </a:r>
                      <a:r>
                        <a:rPr kumimoji="0" lang="zh-TW" altLang="en-US" sz="2800" b="0" i="0" u="none" strike="noStrike" kern="1200" dirty="0">
                          <a:solidFill>
                            <a:schemeClr val="tx1"/>
                          </a:solidFill>
                          <a:effectLst/>
                          <a:latin typeface="標楷體" panose="03000509000000000000" pitchFamily="65" charset="-120"/>
                          <a:ea typeface="標楷體" panose="03000509000000000000" pitchFamily="65" charset="-120"/>
                          <a:cs typeface="+mn-cs"/>
                        </a:rPr>
                        <a:t>人）</a:t>
                      </a:r>
                    </a:p>
                  </a:txBody>
                  <a:tcPr marL="7620" marR="7620" marT="7620" marB="0" anchor="ctr"/>
                </a:tc>
                <a:extLst>
                  <a:ext uri="{0D108BD9-81ED-4DB2-BD59-A6C34878D82A}">
                    <a16:rowId xmlns:a16="http://schemas.microsoft.com/office/drawing/2014/main" val="10007"/>
                  </a:ext>
                </a:extLst>
              </a:tr>
              <a:tr h="505710">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3.95 </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1501</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人）～ </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4.41 </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1680 </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人）</a:t>
                      </a:r>
                    </a:p>
                  </a:txBody>
                  <a:tcPr marL="7620" marR="7620" marT="7620" marB="0" anchor="ctr"/>
                </a:tc>
                <a:extLst>
                  <a:ext uri="{0D108BD9-81ED-4DB2-BD59-A6C34878D82A}">
                    <a16:rowId xmlns:a16="http://schemas.microsoft.com/office/drawing/2014/main" val="10008"/>
                  </a:ext>
                </a:extLst>
              </a:tr>
              <a:tr h="505710">
                <a:tc>
                  <a:txBody>
                    <a:bodyPr/>
                    <a:lstStyle/>
                    <a:p>
                      <a:pPr algn="ctr" fontAlgn="ct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4.42 </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1681</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人）～ </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4.76 </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a:t>
                      </a:r>
                      <a:r>
                        <a:rPr lang="en-US" altLang="zh-TW" sz="2800" b="0" i="0" u="none" strike="noStrike" dirty="0">
                          <a:solidFill>
                            <a:schemeClr val="tx1"/>
                          </a:solidFill>
                          <a:effectLst/>
                          <a:latin typeface="標楷體" panose="03000509000000000000" pitchFamily="65" charset="-120"/>
                          <a:ea typeface="標楷體" panose="03000509000000000000" pitchFamily="65" charset="-120"/>
                        </a:rPr>
                        <a:t>1815 </a:t>
                      </a:r>
                      <a:r>
                        <a:rPr lang="zh-TW" altLang="en-US" sz="2800" b="0" i="0" u="none" strike="noStrike" dirty="0">
                          <a:solidFill>
                            <a:schemeClr val="tx1"/>
                          </a:solidFill>
                          <a:effectLst/>
                          <a:latin typeface="標楷體" panose="03000509000000000000" pitchFamily="65" charset="-120"/>
                          <a:ea typeface="標楷體" panose="03000509000000000000" pitchFamily="65" charset="-120"/>
                        </a:rPr>
                        <a:t>人）</a:t>
                      </a:r>
                    </a:p>
                  </a:txBody>
                  <a:tcPr marL="7620" marR="7620" marT="7620" marB="0" anchor="ctr"/>
                </a:tc>
                <a:extLst>
                  <a:ext uri="{0D108BD9-81ED-4DB2-BD59-A6C34878D82A}">
                    <a16:rowId xmlns:a16="http://schemas.microsoft.com/office/drawing/2014/main" val="10009"/>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內容版面配置區 14">
            <a:extLst>
              <a:ext uri="{FF2B5EF4-FFF2-40B4-BE49-F238E27FC236}">
                <a16:creationId xmlns:a16="http://schemas.microsoft.com/office/drawing/2014/main" id="{892CE1A7-3A28-F1F3-2A4E-79C77A3805D9}"/>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227013" y="1808163"/>
            <a:ext cx="8667750" cy="4213225"/>
          </a:xfrm>
        </p:spPr>
      </p:pic>
      <p:sp>
        <p:nvSpPr>
          <p:cNvPr id="2" name="標題 1">
            <a:extLst>
              <a:ext uri="{FF2B5EF4-FFF2-40B4-BE49-F238E27FC236}">
                <a16:creationId xmlns:a16="http://schemas.microsoft.com/office/drawing/2014/main" id="{D08A9FE3-3C12-7AB7-006A-4B81D0813DEE}"/>
              </a:ext>
            </a:extLst>
          </p:cNvPr>
          <p:cNvSpPr>
            <a:spLocks noGrp="1"/>
          </p:cNvSpPr>
          <p:nvPr>
            <p:ph type="title"/>
          </p:nvPr>
        </p:nvSpPr>
        <p:spPr>
          <a:xfrm>
            <a:off x="611188" y="300038"/>
            <a:ext cx="8229600" cy="1143000"/>
          </a:xfrm>
        </p:spPr>
        <p:txBody>
          <a:bodyPr/>
          <a:lstStyle/>
          <a:p>
            <a:pPr>
              <a:defRPr/>
            </a:pPr>
            <a:r>
              <a:rPr lang="zh-TW" altLang="en-US"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臺灣出生人口數</a:t>
            </a:r>
          </a:p>
        </p:txBody>
      </p:sp>
      <p:sp>
        <p:nvSpPr>
          <p:cNvPr id="6" name="橢圓 5">
            <a:extLst>
              <a:ext uri="{FF2B5EF4-FFF2-40B4-BE49-F238E27FC236}">
                <a16:creationId xmlns:a16="http://schemas.microsoft.com/office/drawing/2014/main" id="{453A45B5-1EC4-A228-B11D-1C20823AC244}"/>
              </a:ext>
            </a:extLst>
          </p:cNvPr>
          <p:cNvSpPr/>
          <p:nvPr/>
        </p:nvSpPr>
        <p:spPr>
          <a:xfrm>
            <a:off x="6450013" y="3848100"/>
            <a:ext cx="207962" cy="2238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2293" name="文字方塊 6">
            <a:extLst>
              <a:ext uri="{FF2B5EF4-FFF2-40B4-BE49-F238E27FC236}">
                <a16:creationId xmlns:a16="http://schemas.microsoft.com/office/drawing/2014/main" id="{2A4382E5-C369-F83C-6F1C-0881FDD21C15}"/>
              </a:ext>
            </a:extLst>
          </p:cNvPr>
          <p:cNvSpPr txBox="1">
            <a:spLocks noChangeArrowheads="1"/>
          </p:cNvSpPr>
          <p:nvPr/>
        </p:nvSpPr>
        <p:spPr bwMode="auto">
          <a:xfrm>
            <a:off x="5894388" y="2017713"/>
            <a:ext cx="647700" cy="368300"/>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1800">
                <a:latin typeface="標楷體" panose="03000509000000000000" pitchFamily="65" charset="-120"/>
                <a:ea typeface="標楷體" panose="03000509000000000000" pitchFamily="65" charset="-120"/>
              </a:rPr>
              <a:t>高中</a:t>
            </a:r>
          </a:p>
        </p:txBody>
      </p:sp>
      <p:sp>
        <p:nvSpPr>
          <p:cNvPr id="12294" name="文字方塊 7">
            <a:extLst>
              <a:ext uri="{FF2B5EF4-FFF2-40B4-BE49-F238E27FC236}">
                <a16:creationId xmlns:a16="http://schemas.microsoft.com/office/drawing/2014/main" id="{F78430E2-A7C5-38DB-BB4B-0F09920DB5A9}"/>
              </a:ext>
            </a:extLst>
          </p:cNvPr>
          <p:cNvSpPr txBox="1">
            <a:spLocks noChangeArrowheads="1"/>
          </p:cNvSpPr>
          <p:nvPr/>
        </p:nvSpPr>
        <p:spPr bwMode="auto">
          <a:xfrm>
            <a:off x="6300788" y="2586038"/>
            <a:ext cx="647700" cy="369887"/>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1800">
                <a:latin typeface="標楷體" panose="03000509000000000000" pitchFamily="65" charset="-120"/>
                <a:ea typeface="標楷體" panose="03000509000000000000" pitchFamily="65" charset="-120"/>
              </a:rPr>
              <a:t>國中</a:t>
            </a:r>
          </a:p>
        </p:txBody>
      </p:sp>
      <p:sp>
        <p:nvSpPr>
          <p:cNvPr id="12295" name="文字方塊 8">
            <a:extLst>
              <a:ext uri="{FF2B5EF4-FFF2-40B4-BE49-F238E27FC236}">
                <a16:creationId xmlns:a16="http://schemas.microsoft.com/office/drawing/2014/main" id="{0946003A-78FE-9DE7-07C8-CF4A26AD1D74}"/>
              </a:ext>
            </a:extLst>
          </p:cNvPr>
          <p:cNvSpPr txBox="1">
            <a:spLocks noChangeArrowheads="1"/>
          </p:cNvSpPr>
          <p:nvPr/>
        </p:nvSpPr>
        <p:spPr bwMode="auto">
          <a:xfrm>
            <a:off x="7007225" y="2936875"/>
            <a:ext cx="647700" cy="369888"/>
          </a:xfrm>
          <a:prstGeom prst="rect">
            <a:avLst/>
          </a:prstGeom>
          <a:noFill/>
          <a:ln w="38100">
            <a:solidFill>
              <a:srgbClr val="C0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r>
              <a:rPr lang="zh-TW" altLang="en-US" sz="1800">
                <a:latin typeface="標楷體" panose="03000509000000000000" pitchFamily="65" charset="-120"/>
                <a:ea typeface="標楷體" panose="03000509000000000000" pitchFamily="65" charset="-120"/>
              </a:rPr>
              <a:t>小學</a:t>
            </a:r>
          </a:p>
        </p:txBody>
      </p:sp>
      <p:cxnSp>
        <p:nvCxnSpPr>
          <p:cNvPr id="11" name="直線單箭頭接點 10">
            <a:extLst>
              <a:ext uri="{FF2B5EF4-FFF2-40B4-BE49-F238E27FC236}">
                <a16:creationId xmlns:a16="http://schemas.microsoft.com/office/drawing/2014/main" id="{A5E50CB2-0743-6B77-DA73-DA6A4CF79AF8}"/>
              </a:ext>
            </a:extLst>
          </p:cNvPr>
          <p:cNvCxnSpPr/>
          <p:nvPr/>
        </p:nvCxnSpPr>
        <p:spPr>
          <a:xfrm>
            <a:off x="6167438" y="2403475"/>
            <a:ext cx="0" cy="16414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直線單箭頭接點 11">
            <a:extLst>
              <a:ext uri="{FF2B5EF4-FFF2-40B4-BE49-F238E27FC236}">
                <a16:creationId xmlns:a16="http://schemas.microsoft.com/office/drawing/2014/main" id="{071ACE36-C8EF-D495-22BB-0E7418A37CF5}"/>
              </a:ext>
            </a:extLst>
          </p:cNvPr>
          <p:cNvCxnSpPr>
            <a:cxnSpLocks/>
          </p:cNvCxnSpPr>
          <p:nvPr/>
        </p:nvCxnSpPr>
        <p:spPr>
          <a:xfrm>
            <a:off x="6554788" y="2986088"/>
            <a:ext cx="0" cy="828675"/>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線單箭頭接點 12">
            <a:extLst>
              <a:ext uri="{FF2B5EF4-FFF2-40B4-BE49-F238E27FC236}">
                <a16:creationId xmlns:a16="http://schemas.microsoft.com/office/drawing/2014/main" id="{50BF1386-ABC7-7FD5-E507-18016BCCF6E5}"/>
              </a:ext>
            </a:extLst>
          </p:cNvPr>
          <p:cNvCxnSpPr/>
          <p:nvPr/>
        </p:nvCxnSpPr>
        <p:spPr>
          <a:xfrm>
            <a:off x="7292975" y="3306763"/>
            <a:ext cx="0" cy="652462"/>
          </a:xfrm>
          <a:prstGeom prst="straightConnector1">
            <a:avLst/>
          </a:prstGeom>
          <a:ln>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4" name="橢圓 13">
            <a:extLst>
              <a:ext uri="{FF2B5EF4-FFF2-40B4-BE49-F238E27FC236}">
                <a16:creationId xmlns:a16="http://schemas.microsoft.com/office/drawing/2014/main" id="{620229B7-BF84-4B89-9BE9-A0B0E07401FC}"/>
              </a:ext>
            </a:extLst>
          </p:cNvPr>
          <p:cNvSpPr/>
          <p:nvPr/>
        </p:nvSpPr>
        <p:spPr>
          <a:xfrm>
            <a:off x="6064250" y="4044950"/>
            <a:ext cx="207963" cy="223838"/>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
        <p:nvSpPr>
          <p:cNvPr id="17" name="橢圓 16">
            <a:extLst>
              <a:ext uri="{FF2B5EF4-FFF2-40B4-BE49-F238E27FC236}">
                <a16:creationId xmlns:a16="http://schemas.microsoft.com/office/drawing/2014/main" id="{2184E122-1CCA-4B17-9BB7-04AE1854C9E0}"/>
              </a:ext>
            </a:extLst>
          </p:cNvPr>
          <p:cNvSpPr/>
          <p:nvPr/>
        </p:nvSpPr>
        <p:spPr>
          <a:xfrm>
            <a:off x="7189788" y="3959225"/>
            <a:ext cx="207962" cy="22542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TW" altLang="en-US"/>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標題 3">
            <a:extLst>
              <a:ext uri="{FF2B5EF4-FFF2-40B4-BE49-F238E27FC236}">
                <a16:creationId xmlns:a16="http://schemas.microsoft.com/office/drawing/2014/main" id="{83E81947-CFE9-6F6B-4603-4123F5B9217B}"/>
              </a:ext>
            </a:extLst>
          </p:cNvPr>
          <p:cNvSpPr>
            <a:spLocks noGrp="1"/>
          </p:cNvSpPr>
          <p:nvPr>
            <p:ph type="ctrTitle"/>
          </p:nvPr>
        </p:nvSpPr>
        <p:spPr>
          <a:xfrm>
            <a:off x="685800" y="1173163"/>
            <a:ext cx="7772400" cy="1470025"/>
          </a:xfrm>
        </p:spPr>
        <p:txBody>
          <a:bodyPr/>
          <a:lstStyle/>
          <a:p>
            <a:pPr algn="ctr"/>
            <a:r>
              <a:rPr lang="zh-TW" altLang="en-US"/>
              <a:t>分發程式</a:t>
            </a:r>
          </a:p>
        </p:txBody>
      </p:sp>
      <p:sp>
        <p:nvSpPr>
          <p:cNvPr id="5" name="副標題 4">
            <a:extLst>
              <a:ext uri="{FF2B5EF4-FFF2-40B4-BE49-F238E27FC236}">
                <a16:creationId xmlns:a16="http://schemas.microsoft.com/office/drawing/2014/main" id="{1669BAB6-52C5-135D-6B25-38B2D95CAA74}"/>
              </a:ext>
            </a:extLst>
          </p:cNvPr>
          <p:cNvSpPr>
            <a:spLocks noGrp="1"/>
          </p:cNvSpPr>
          <p:nvPr>
            <p:ph type="subTitle" idx="1"/>
          </p:nvPr>
        </p:nvSpPr>
        <p:spPr>
          <a:xfrm>
            <a:off x="687388" y="2643188"/>
            <a:ext cx="6670675" cy="1752600"/>
          </a:xfrm>
        </p:spPr>
        <p:txBody>
          <a:bodyPr/>
          <a:lstStyle/>
          <a:p>
            <a:pPr>
              <a:defRPr/>
            </a:pPr>
            <a:endParaRPr lang="zh-TW" altLang="en-US" dirty="0"/>
          </a:p>
        </p:txBody>
      </p:sp>
    </p:spTree>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64EEB033-64C7-BC1C-C5F7-D4F4260D9DF4}"/>
              </a:ext>
            </a:extLst>
          </p:cNvPr>
          <p:cNvSpPr>
            <a:spLocks/>
          </p:cNvSpPr>
          <p:nvPr/>
        </p:nvSpPr>
        <p:spPr bwMode="auto">
          <a:xfrm>
            <a:off x="382588" y="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endParaRPr kumimoji="0" lang="zh-TW" altLang="en-US" sz="4000">
              <a:solidFill>
                <a:srgbClr val="000099"/>
              </a:solidFill>
              <a:latin typeface="Calibri" panose="020F0502020204030204" pitchFamily="34" charset="0"/>
            </a:endParaRPr>
          </a:p>
        </p:txBody>
      </p:sp>
      <p:sp>
        <p:nvSpPr>
          <p:cNvPr id="51203" name="標題 3">
            <a:extLst>
              <a:ext uri="{FF2B5EF4-FFF2-40B4-BE49-F238E27FC236}">
                <a16:creationId xmlns:a16="http://schemas.microsoft.com/office/drawing/2014/main" id="{8211372C-4723-9581-DBCF-A61B676DDAA3}"/>
              </a:ext>
            </a:extLst>
          </p:cNvPr>
          <p:cNvSpPr>
            <a:spLocks noGrp="1"/>
          </p:cNvSpPr>
          <p:nvPr>
            <p:ph type="title" idx="4294967295"/>
          </p:nvPr>
        </p:nvSpPr>
        <p:spPr>
          <a:xfrm>
            <a:off x="431800" y="582613"/>
            <a:ext cx="8229600" cy="901700"/>
          </a:xfrm>
        </p:spPr>
        <p:txBody>
          <a:bodyPr/>
          <a:lstStyle/>
          <a:p>
            <a:pPr defTabSz="912813" eaLnBrk="1" hangingPunct="1"/>
            <a:r>
              <a:rPr lang="zh-TW" altLang="en-US" b="1">
                <a:solidFill>
                  <a:srgbClr val="000099"/>
                </a:solidFill>
                <a:latin typeface="標楷體" panose="03000509000000000000" pitchFamily="65" charset="-120"/>
                <a:ea typeface="標楷體" panose="03000509000000000000" pitchFamily="65" charset="-120"/>
              </a:rPr>
              <a:t>免試報名前</a:t>
            </a:r>
          </a:p>
        </p:txBody>
      </p:sp>
      <p:pic>
        <p:nvPicPr>
          <p:cNvPr id="51204" name="資料庫圖表 5">
            <a:extLst>
              <a:ext uri="{FF2B5EF4-FFF2-40B4-BE49-F238E27FC236}">
                <a16:creationId xmlns:a16="http://schemas.microsoft.com/office/drawing/2014/main" id="{37859048-612E-F4BC-5228-9249707538BE}"/>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765300"/>
            <a:ext cx="8267700"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a:extLst>
              <a:ext uri="{FF2B5EF4-FFF2-40B4-BE49-F238E27FC236}">
                <a16:creationId xmlns:a16="http://schemas.microsoft.com/office/drawing/2014/main" id="{8AC77403-6990-8752-B367-F0816F4174A0}"/>
              </a:ext>
            </a:extLst>
          </p:cNvPr>
          <p:cNvSpPr>
            <a:spLocks/>
          </p:cNvSpPr>
          <p:nvPr/>
        </p:nvSpPr>
        <p:spPr bwMode="auto">
          <a:xfrm>
            <a:off x="382588" y="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endParaRPr kumimoji="0" lang="zh-TW" altLang="en-US" sz="4000">
              <a:solidFill>
                <a:srgbClr val="000099"/>
              </a:solidFill>
              <a:latin typeface="Calibri" panose="020F0502020204030204" pitchFamily="34" charset="0"/>
            </a:endParaRPr>
          </a:p>
        </p:txBody>
      </p:sp>
      <p:sp>
        <p:nvSpPr>
          <p:cNvPr id="53251" name="標題 3">
            <a:extLst>
              <a:ext uri="{FF2B5EF4-FFF2-40B4-BE49-F238E27FC236}">
                <a16:creationId xmlns:a16="http://schemas.microsoft.com/office/drawing/2014/main" id="{151A9548-BD48-5CD1-9F38-F9A83B7D3977}"/>
              </a:ext>
            </a:extLst>
          </p:cNvPr>
          <p:cNvSpPr>
            <a:spLocks noGrp="1"/>
          </p:cNvSpPr>
          <p:nvPr>
            <p:ph type="title" idx="4294967295"/>
          </p:nvPr>
        </p:nvSpPr>
        <p:spPr>
          <a:xfrm>
            <a:off x="431800" y="582613"/>
            <a:ext cx="8229600" cy="901700"/>
          </a:xfrm>
        </p:spPr>
        <p:txBody>
          <a:bodyPr/>
          <a:lstStyle/>
          <a:p>
            <a:pPr defTabSz="912813" eaLnBrk="1" hangingPunct="1"/>
            <a:r>
              <a:rPr lang="zh-TW" altLang="en-US" b="1">
                <a:solidFill>
                  <a:srgbClr val="000099"/>
                </a:solidFill>
                <a:latin typeface="標楷體" panose="03000509000000000000" pitchFamily="65" charset="-120"/>
                <a:ea typeface="標楷體" panose="03000509000000000000" pitchFamily="65" charset="-120"/>
              </a:rPr>
              <a:t>志願選填建議</a:t>
            </a:r>
          </a:p>
        </p:txBody>
      </p:sp>
      <p:pic>
        <p:nvPicPr>
          <p:cNvPr id="53252" name="資料庫圖表 5">
            <a:extLst>
              <a:ext uri="{FF2B5EF4-FFF2-40B4-BE49-F238E27FC236}">
                <a16:creationId xmlns:a16="http://schemas.microsoft.com/office/drawing/2014/main" id="{1A95154A-9C8F-14B0-DB39-F933A7F27938}"/>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676400"/>
            <a:ext cx="826770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標題 1">
            <a:extLst>
              <a:ext uri="{FF2B5EF4-FFF2-40B4-BE49-F238E27FC236}">
                <a16:creationId xmlns:a16="http://schemas.microsoft.com/office/drawing/2014/main" id="{CF239CDE-9422-5010-4C3D-1DDE06F84A07}"/>
              </a:ext>
            </a:extLst>
          </p:cNvPr>
          <p:cNvSpPr>
            <a:spLocks noGrp="1"/>
          </p:cNvSpPr>
          <p:nvPr>
            <p:ph type="title"/>
          </p:nvPr>
        </p:nvSpPr>
        <p:spPr>
          <a:xfrm>
            <a:off x="457200" y="115888"/>
            <a:ext cx="8229600" cy="635000"/>
          </a:xfrm>
        </p:spPr>
        <p:txBody>
          <a:bodyPr/>
          <a:lstStyle/>
          <a:p>
            <a:pPr defTabSz="912813"/>
            <a:r>
              <a:rPr lang="zh-TW" altLang="en-US">
                <a:solidFill>
                  <a:srgbClr val="FF0000"/>
                </a:solidFill>
                <a:latin typeface="標楷體" panose="03000509000000000000" pitchFamily="65" charset="-120"/>
                <a:ea typeface="標楷體" panose="03000509000000000000" pitchFamily="65" charset="-120"/>
              </a:rPr>
              <a:t>落點分析程式</a:t>
            </a:r>
          </a:p>
        </p:txBody>
      </p:sp>
      <p:pic>
        <p:nvPicPr>
          <p:cNvPr id="55299" name="內容版面配置區 2">
            <a:extLst>
              <a:ext uri="{FF2B5EF4-FFF2-40B4-BE49-F238E27FC236}">
                <a16:creationId xmlns:a16="http://schemas.microsoft.com/office/drawing/2014/main" id="{C653D3CB-1162-777E-A82E-06FFC311578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68288" y="1125538"/>
            <a:ext cx="8607425" cy="4837112"/>
          </a:xfr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內容版面配置區 5">
            <a:extLst>
              <a:ext uri="{FF2B5EF4-FFF2-40B4-BE49-F238E27FC236}">
                <a16:creationId xmlns:a16="http://schemas.microsoft.com/office/drawing/2014/main" id="{21F55521-37F9-A3D4-294B-8259C941E4D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t="3905"/>
          <a:stretch>
            <a:fillRect/>
          </a:stretch>
        </p:blipFill>
        <p:spPr>
          <a:xfrm>
            <a:off x="684213" y="1184275"/>
            <a:ext cx="7559675" cy="5472113"/>
          </a:xfrm>
        </p:spPr>
      </p:pic>
      <p:sp>
        <p:nvSpPr>
          <p:cNvPr id="56323" name="標題 1">
            <a:extLst>
              <a:ext uri="{FF2B5EF4-FFF2-40B4-BE49-F238E27FC236}">
                <a16:creationId xmlns:a16="http://schemas.microsoft.com/office/drawing/2014/main" id="{03915FCE-4141-333F-25A5-C7897C475D39}"/>
              </a:ext>
            </a:extLst>
          </p:cNvPr>
          <p:cNvSpPr>
            <a:spLocks noGrp="1"/>
          </p:cNvSpPr>
          <p:nvPr>
            <p:ph type="title"/>
          </p:nvPr>
        </p:nvSpPr>
        <p:spPr/>
        <p:txBody>
          <a:bodyPr/>
          <a:lstStyle/>
          <a:p>
            <a:r>
              <a:rPr lang="zh-TW" altLang="en-US"/>
              <a:t>華興中學</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標題 1">
            <a:extLst>
              <a:ext uri="{FF2B5EF4-FFF2-40B4-BE49-F238E27FC236}">
                <a16:creationId xmlns:a16="http://schemas.microsoft.com/office/drawing/2014/main" id="{528DB337-42B2-DAC1-3C54-827EFD63BD3D}"/>
              </a:ext>
            </a:extLst>
          </p:cNvPr>
          <p:cNvSpPr>
            <a:spLocks noGrp="1"/>
          </p:cNvSpPr>
          <p:nvPr>
            <p:ph type="title"/>
          </p:nvPr>
        </p:nvSpPr>
        <p:spPr/>
        <p:txBody>
          <a:bodyPr/>
          <a:lstStyle/>
          <a:p>
            <a:r>
              <a:rPr lang="zh-TW" altLang="en-US"/>
              <a:t>華興中學校地</a:t>
            </a:r>
          </a:p>
        </p:txBody>
      </p:sp>
      <p:pic>
        <p:nvPicPr>
          <p:cNvPr id="57347" name="圖片 2">
            <a:extLst>
              <a:ext uri="{FF2B5EF4-FFF2-40B4-BE49-F238E27FC236}">
                <a16:creationId xmlns:a16="http://schemas.microsoft.com/office/drawing/2014/main" id="{D6F28DEC-473B-5862-2BE6-8222EF117E6F}"/>
              </a:ext>
            </a:extLst>
          </p:cNvPr>
          <p:cNvPicPr>
            <a:picLocks noChangeAspect="1"/>
          </p:cNvPicPr>
          <p:nvPr/>
        </p:nvPicPr>
        <p:blipFill>
          <a:blip r:embed="rId3">
            <a:extLst>
              <a:ext uri="{28A0092B-C50C-407E-A947-70E740481C1C}">
                <a14:useLocalDpi xmlns:a14="http://schemas.microsoft.com/office/drawing/2010/main" val="0"/>
              </a:ext>
            </a:extLst>
          </a:blip>
          <a:srcRect l="-2943" t="43571" r="2943" b="-2"/>
          <a:stretch>
            <a:fillRect/>
          </a:stretch>
        </p:blipFill>
        <p:spPr bwMode="auto">
          <a:xfrm>
            <a:off x="28575" y="1998663"/>
            <a:ext cx="9086850" cy="3729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圖片 2">
            <a:extLst>
              <a:ext uri="{FF2B5EF4-FFF2-40B4-BE49-F238E27FC236}">
                <a16:creationId xmlns:a16="http://schemas.microsoft.com/office/drawing/2014/main" id="{BBBD6521-5301-7DDF-B81E-A8C6568583B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3825" y="838200"/>
            <a:ext cx="889635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標題 1">
            <a:extLst>
              <a:ext uri="{FF2B5EF4-FFF2-40B4-BE49-F238E27FC236}">
                <a16:creationId xmlns:a16="http://schemas.microsoft.com/office/drawing/2014/main" id="{0CDBE752-FBAB-FE3B-101C-5289C46A6385}"/>
              </a:ext>
            </a:extLst>
          </p:cNvPr>
          <p:cNvSpPr>
            <a:spLocks noGrp="1"/>
          </p:cNvSpPr>
          <p:nvPr>
            <p:ph type="title"/>
          </p:nvPr>
        </p:nvSpPr>
        <p:spPr/>
        <p:txBody>
          <a:bodyPr/>
          <a:lstStyle/>
          <a:p>
            <a:r>
              <a:rPr lang="zh-TW" altLang="en-US"/>
              <a:t>陽明山系</a:t>
            </a:r>
          </a:p>
        </p:txBody>
      </p:sp>
      <p:pic>
        <p:nvPicPr>
          <p:cNvPr id="60419" name="內容版面配置區 4">
            <a:extLst>
              <a:ext uri="{FF2B5EF4-FFF2-40B4-BE49-F238E27FC236}">
                <a16:creationId xmlns:a16="http://schemas.microsoft.com/office/drawing/2014/main" id="{EAB33396-5DC4-0037-27F3-48A609AFB40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27038" y="1382713"/>
            <a:ext cx="8289925" cy="4686300"/>
          </a:xfr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內容版面配置區 4">
            <a:extLst>
              <a:ext uri="{FF2B5EF4-FFF2-40B4-BE49-F238E27FC236}">
                <a16:creationId xmlns:a16="http://schemas.microsoft.com/office/drawing/2014/main" id="{525D90F6-33FB-16CA-2354-73052C8D2CA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7200" y="274638"/>
            <a:ext cx="8229600" cy="6172200"/>
          </a:xfr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Google Shape;286;p44">
            <a:extLst>
              <a:ext uri="{FF2B5EF4-FFF2-40B4-BE49-F238E27FC236}">
                <a16:creationId xmlns:a16="http://schemas.microsoft.com/office/drawing/2014/main" id="{732C740E-A63F-CD2E-1FC8-5D73DB5DE60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738" y="620713"/>
            <a:ext cx="9113837"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內容版面配置區 3">
            <a:extLst>
              <a:ext uri="{FF2B5EF4-FFF2-40B4-BE49-F238E27FC236}">
                <a16:creationId xmlns:a16="http://schemas.microsoft.com/office/drawing/2014/main" id="{780086EC-B670-79F3-4AD2-CAB0E5F9401A}"/>
              </a:ext>
            </a:extLst>
          </p:cNvPr>
          <p:cNvSpPr>
            <a:spLocks noGrp="1"/>
          </p:cNvSpPr>
          <p:nvPr>
            <p:ph idx="1"/>
          </p:nvPr>
        </p:nvSpPr>
        <p:spPr>
          <a:xfrm>
            <a:off x="457200" y="2060575"/>
            <a:ext cx="4259263" cy="5257800"/>
          </a:xfrm>
        </p:spPr>
        <p:txBody>
          <a:bodyPr/>
          <a:lstStyle/>
          <a:p>
            <a:r>
              <a:rPr lang="zh-TW" altLang="en-US"/>
              <a:t>基北區新生入學</a:t>
            </a:r>
            <a:endParaRPr lang="en-US" altLang="zh-TW"/>
          </a:p>
          <a:p>
            <a:r>
              <a:rPr lang="en-US" altLang="zh-TW"/>
              <a:t>103</a:t>
            </a:r>
            <a:r>
              <a:rPr lang="zh-TW" altLang="en-US"/>
              <a:t>年：約</a:t>
            </a:r>
            <a:r>
              <a:rPr lang="en-US" altLang="zh-TW"/>
              <a:t>8</a:t>
            </a:r>
            <a:r>
              <a:rPr lang="zh-TW" altLang="en-US"/>
              <a:t>萬</a:t>
            </a:r>
            <a:r>
              <a:rPr lang="en-US" altLang="zh-TW"/>
              <a:t>4</a:t>
            </a:r>
            <a:r>
              <a:rPr lang="zh-TW" altLang="en-US"/>
              <a:t>千人</a:t>
            </a:r>
            <a:endParaRPr lang="en-US" altLang="zh-TW"/>
          </a:p>
          <a:p>
            <a:r>
              <a:rPr lang="en-US" altLang="zh-TW"/>
              <a:t>105</a:t>
            </a:r>
            <a:r>
              <a:rPr lang="zh-TW" altLang="en-US"/>
              <a:t>年：約</a:t>
            </a:r>
            <a:r>
              <a:rPr lang="en-US" altLang="zh-TW"/>
              <a:t>7</a:t>
            </a:r>
            <a:r>
              <a:rPr lang="zh-TW" altLang="en-US"/>
              <a:t>萬</a:t>
            </a:r>
            <a:r>
              <a:rPr lang="en-US" altLang="zh-TW"/>
              <a:t>4</a:t>
            </a:r>
            <a:r>
              <a:rPr lang="zh-TW" altLang="en-US"/>
              <a:t>千人</a:t>
            </a:r>
            <a:endParaRPr lang="en-US" altLang="zh-TW"/>
          </a:p>
          <a:p>
            <a:r>
              <a:rPr lang="en-US" altLang="zh-TW"/>
              <a:t>106</a:t>
            </a:r>
            <a:r>
              <a:rPr lang="zh-TW" altLang="en-US"/>
              <a:t>年：約</a:t>
            </a:r>
            <a:r>
              <a:rPr lang="en-US" altLang="zh-TW"/>
              <a:t>6</a:t>
            </a:r>
            <a:r>
              <a:rPr lang="zh-TW" altLang="en-US"/>
              <a:t>萬</a:t>
            </a:r>
            <a:r>
              <a:rPr lang="en-US" altLang="zh-TW"/>
              <a:t>4</a:t>
            </a:r>
            <a:r>
              <a:rPr lang="zh-TW" altLang="en-US"/>
              <a:t>千人</a:t>
            </a:r>
            <a:endParaRPr lang="en-US" altLang="zh-TW"/>
          </a:p>
          <a:p>
            <a:r>
              <a:rPr lang="en-US" altLang="zh-TW"/>
              <a:t>107</a:t>
            </a:r>
            <a:r>
              <a:rPr lang="zh-TW" altLang="en-US"/>
              <a:t>年：約</a:t>
            </a:r>
            <a:r>
              <a:rPr lang="en-US" altLang="zh-TW"/>
              <a:t>6</a:t>
            </a:r>
            <a:r>
              <a:rPr lang="zh-TW" altLang="en-US"/>
              <a:t>萬</a:t>
            </a:r>
            <a:r>
              <a:rPr lang="en-US" altLang="zh-TW"/>
              <a:t>1</a:t>
            </a:r>
            <a:r>
              <a:rPr lang="zh-TW" altLang="en-US"/>
              <a:t>千人</a:t>
            </a:r>
            <a:endParaRPr lang="en-US" altLang="zh-TW"/>
          </a:p>
          <a:p>
            <a:r>
              <a:rPr lang="en-US" altLang="zh-TW"/>
              <a:t>108</a:t>
            </a:r>
            <a:r>
              <a:rPr lang="zh-TW" altLang="en-US"/>
              <a:t>年：約</a:t>
            </a:r>
            <a:r>
              <a:rPr lang="en-US" altLang="zh-TW"/>
              <a:t>5</a:t>
            </a:r>
            <a:r>
              <a:rPr lang="zh-TW" altLang="en-US"/>
              <a:t>萬</a:t>
            </a:r>
            <a:r>
              <a:rPr lang="en-US" altLang="zh-TW"/>
              <a:t>8</a:t>
            </a:r>
            <a:r>
              <a:rPr lang="zh-TW" altLang="en-US"/>
              <a:t>千人</a:t>
            </a:r>
            <a:endParaRPr lang="en-US" altLang="zh-TW"/>
          </a:p>
          <a:p>
            <a:r>
              <a:rPr lang="en-US" altLang="zh-TW"/>
              <a:t>109</a:t>
            </a:r>
            <a:r>
              <a:rPr lang="zh-TW" altLang="en-US"/>
              <a:t>年：約</a:t>
            </a:r>
            <a:r>
              <a:rPr lang="en-US" altLang="zh-TW"/>
              <a:t>5</a:t>
            </a:r>
            <a:r>
              <a:rPr lang="zh-TW" altLang="en-US"/>
              <a:t>萬</a:t>
            </a:r>
            <a:r>
              <a:rPr lang="en-US" altLang="zh-TW"/>
              <a:t>4</a:t>
            </a:r>
            <a:r>
              <a:rPr lang="zh-TW" altLang="en-US"/>
              <a:t>千人</a:t>
            </a:r>
            <a:endParaRPr lang="en-US" altLang="zh-TW"/>
          </a:p>
          <a:p>
            <a:endParaRPr lang="zh-TW" altLang="en-US"/>
          </a:p>
        </p:txBody>
      </p:sp>
      <p:sp>
        <p:nvSpPr>
          <p:cNvPr id="13315" name="標題 1">
            <a:extLst>
              <a:ext uri="{FF2B5EF4-FFF2-40B4-BE49-F238E27FC236}">
                <a16:creationId xmlns:a16="http://schemas.microsoft.com/office/drawing/2014/main" id="{5160EF87-771F-952A-9E97-018EBC1B32B6}"/>
              </a:ext>
            </a:extLst>
          </p:cNvPr>
          <p:cNvSpPr>
            <a:spLocks noGrp="1"/>
          </p:cNvSpPr>
          <p:nvPr>
            <p:ph type="title"/>
          </p:nvPr>
        </p:nvSpPr>
        <p:spPr/>
        <p:txBody>
          <a:bodyPr/>
          <a:lstStyle/>
          <a:p>
            <a:r>
              <a:rPr lang="zh-TW" altLang="en-US"/>
              <a:t>基北區少子化</a:t>
            </a:r>
          </a:p>
        </p:txBody>
      </p:sp>
      <p:sp>
        <p:nvSpPr>
          <p:cNvPr id="13316" name="投影片編號版面配置區 2">
            <a:extLst>
              <a:ext uri="{FF2B5EF4-FFF2-40B4-BE49-F238E27FC236}">
                <a16:creationId xmlns:a16="http://schemas.microsoft.com/office/drawing/2014/main" id="{55986200-EAB1-5455-C266-F886083B5A28}"/>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81BA8268-9448-4B7D-A6D5-10A270F832DE}" type="slidenum">
              <a:rPr lang="zh-TW" altLang="en-US" sz="1200">
                <a:solidFill>
                  <a:srgbClr val="898989"/>
                </a:solidFill>
              </a:rPr>
              <a:pPr>
                <a:spcBef>
                  <a:spcPct val="0"/>
                </a:spcBef>
                <a:buClrTx/>
                <a:buSzTx/>
                <a:buFontTx/>
                <a:buNone/>
              </a:pPr>
              <a:t>4</a:t>
            </a:fld>
            <a:endParaRPr lang="zh-TW" altLang="en-US" sz="1200">
              <a:solidFill>
                <a:srgbClr val="898989"/>
              </a:solidFill>
            </a:endParaRPr>
          </a:p>
        </p:txBody>
      </p:sp>
      <p:sp>
        <p:nvSpPr>
          <p:cNvPr id="13317" name="內容版面配置區 3">
            <a:extLst>
              <a:ext uri="{FF2B5EF4-FFF2-40B4-BE49-F238E27FC236}">
                <a16:creationId xmlns:a16="http://schemas.microsoft.com/office/drawing/2014/main" id="{8DD995FD-3F9F-EF2F-FE10-C75034768517}"/>
              </a:ext>
            </a:extLst>
          </p:cNvPr>
          <p:cNvSpPr txBox="1">
            <a:spLocks/>
          </p:cNvSpPr>
          <p:nvPr/>
        </p:nvSpPr>
        <p:spPr bwMode="auto">
          <a:xfrm>
            <a:off x="4716463" y="2344738"/>
            <a:ext cx="4259262" cy="468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r>
              <a:rPr kumimoji="0" lang="en-US" altLang="zh-TW" sz="3000"/>
              <a:t>110</a:t>
            </a:r>
            <a:r>
              <a:rPr kumimoji="0" lang="zh-TW" altLang="en-US" sz="3000"/>
              <a:t>年：約</a:t>
            </a:r>
            <a:r>
              <a:rPr kumimoji="0" lang="en-US" altLang="zh-TW" sz="3000"/>
              <a:t>5</a:t>
            </a:r>
            <a:r>
              <a:rPr kumimoji="0" lang="zh-TW" altLang="en-US" sz="3000"/>
              <a:t>萬</a:t>
            </a:r>
            <a:r>
              <a:rPr kumimoji="0" lang="en-US" altLang="zh-TW" sz="3000"/>
              <a:t>3</a:t>
            </a:r>
            <a:r>
              <a:rPr kumimoji="0" lang="zh-TW" altLang="en-US" sz="3000"/>
              <a:t>千人</a:t>
            </a:r>
            <a:endParaRPr kumimoji="0" lang="en-US" altLang="zh-TW" sz="3000"/>
          </a:p>
          <a:p>
            <a:r>
              <a:rPr kumimoji="0" lang="en-US" altLang="zh-TW" sz="3000"/>
              <a:t>111</a:t>
            </a:r>
            <a:r>
              <a:rPr kumimoji="0" lang="zh-TW" altLang="en-US" sz="3000"/>
              <a:t>年：約</a:t>
            </a:r>
            <a:r>
              <a:rPr kumimoji="0" lang="en-US" altLang="zh-TW" sz="3000"/>
              <a:t>5</a:t>
            </a:r>
            <a:r>
              <a:rPr kumimoji="0" lang="zh-TW" altLang="en-US" sz="3000"/>
              <a:t>萬</a:t>
            </a:r>
            <a:r>
              <a:rPr kumimoji="0" lang="en-US" altLang="zh-TW" sz="3000"/>
              <a:t>1</a:t>
            </a:r>
            <a:r>
              <a:rPr kumimoji="0" lang="zh-TW" altLang="en-US" sz="3000"/>
              <a:t>千人</a:t>
            </a:r>
            <a:endParaRPr kumimoji="0" lang="en-US" altLang="zh-TW" sz="3000"/>
          </a:p>
          <a:p>
            <a:r>
              <a:rPr kumimoji="0" lang="en-US" altLang="zh-TW" sz="3000"/>
              <a:t>112</a:t>
            </a:r>
            <a:r>
              <a:rPr kumimoji="0" lang="zh-TW" altLang="en-US" sz="3000"/>
              <a:t>年：約</a:t>
            </a:r>
            <a:r>
              <a:rPr kumimoji="0" lang="en-US" altLang="zh-TW" sz="3000"/>
              <a:t>5</a:t>
            </a:r>
            <a:r>
              <a:rPr kumimoji="0" lang="zh-TW" altLang="en-US" sz="3000"/>
              <a:t>萬</a:t>
            </a:r>
            <a:endParaRPr kumimoji="0" lang="en-US" altLang="zh-TW" sz="3000"/>
          </a:p>
          <a:p>
            <a:r>
              <a:rPr kumimoji="0" lang="en-US" altLang="zh-TW" sz="3000"/>
              <a:t>113</a:t>
            </a:r>
            <a:r>
              <a:rPr kumimoji="0" lang="zh-TW" altLang="en-US" sz="3000"/>
              <a:t>年：約</a:t>
            </a:r>
            <a:r>
              <a:rPr kumimoji="0" lang="en-US" altLang="zh-TW" sz="3000"/>
              <a:t>4</a:t>
            </a:r>
            <a:r>
              <a:rPr kumimoji="0" lang="zh-TW" altLang="en-US" sz="3000"/>
              <a:t>萬</a:t>
            </a:r>
            <a:r>
              <a:rPr kumimoji="0" lang="en-US" altLang="zh-TW" sz="3000"/>
              <a:t>9</a:t>
            </a:r>
            <a:r>
              <a:rPr kumimoji="0" lang="zh-TW" altLang="en-US" sz="3000"/>
              <a:t>千人</a:t>
            </a:r>
            <a:endParaRPr kumimoji="0" lang="en-US" altLang="zh-TW" sz="3000"/>
          </a:p>
          <a:p>
            <a:r>
              <a:rPr kumimoji="0" lang="en-US" altLang="zh-TW" sz="3000"/>
              <a:t>114</a:t>
            </a:r>
            <a:r>
              <a:rPr kumimoji="0" lang="zh-TW" altLang="en-US" sz="3000"/>
              <a:t>年：約</a:t>
            </a:r>
            <a:r>
              <a:rPr kumimoji="0" lang="en-US" altLang="zh-TW" sz="3000"/>
              <a:t>4</a:t>
            </a:r>
            <a:r>
              <a:rPr kumimoji="0" lang="zh-TW" altLang="en-US" sz="3000"/>
              <a:t>萬</a:t>
            </a:r>
            <a:r>
              <a:rPr kumimoji="0" lang="en-US" altLang="zh-TW" sz="3000"/>
              <a:t>7</a:t>
            </a:r>
            <a:r>
              <a:rPr kumimoji="0" lang="zh-TW" altLang="en-US" sz="3000"/>
              <a:t>千人</a:t>
            </a:r>
            <a:endParaRPr kumimoji="0" lang="en-US" altLang="zh-TW" sz="3000"/>
          </a:p>
          <a:p>
            <a:r>
              <a:rPr kumimoji="0" lang="en-US" altLang="zh-TW" sz="3000" b="1">
                <a:solidFill>
                  <a:srgbClr val="FF0000"/>
                </a:solidFill>
              </a:rPr>
              <a:t>115</a:t>
            </a:r>
            <a:r>
              <a:rPr kumimoji="0" lang="zh-TW" altLang="en-US" sz="3000" b="1">
                <a:solidFill>
                  <a:srgbClr val="FF0000"/>
                </a:solidFill>
              </a:rPr>
              <a:t>年：約</a:t>
            </a:r>
            <a:r>
              <a:rPr kumimoji="0" lang="en-US" altLang="zh-TW" sz="3000" b="1">
                <a:solidFill>
                  <a:srgbClr val="FF0000"/>
                </a:solidFill>
              </a:rPr>
              <a:t>4</a:t>
            </a:r>
            <a:r>
              <a:rPr kumimoji="0" lang="zh-TW" altLang="en-US" sz="3000" b="1">
                <a:solidFill>
                  <a:srgbClr val="FF0000"/>
                </a:solidFill>
              </a:rPr>
              <a:t>萬</a:t>
            </a:r>
            <a:r>
              <a:rPr kumimoji="0" lang="en-US" altLang="zh-TW" sz="3000" b="1">
                <a:solidFill>
                  <a:srgbClr val="FF0000"/>
                </a:solidFill>
              </a:rPr>
              <a:t>8</a:t>
            </a:r>
            <a:r>
              <a:rPr kumimoji="0" lang="zh-TW" altLang="en-US" sz="3000" b="1">
                <a:solidFill>
                  <a:srgbClr val="FF0000"/>
                </a:solidFill>
              </a:rPr>
              <a:t>千人</a:t>
            </a:r>
            <a:endParaRPr kumimoji="0" lang="en-US" altLang="zh-TW" sz="3000" b="1">
              <a:solidFill>
                <a:srgbClr val="FF0000"/>
              </a:solidFill>
            </a:endParaRPr>
          </a:p>
          <a:p>
            <a:r>
              <a:rPr kumimoji="0" lang="en-US" altLang="zh-TW" sz="3000"/>
              <a:t>116</a:t>
            </a:r>
            <a:r>
              <a:rPr kumimoji="0" lang="zh-TW" altLang="en-US" sz="3000"/>
              <a:t>年：約</a:t>
            </a:r>
            <a:r>
              <a:rPr kumimoji="0" lang="en-US" altLang="zh-TW" sz="3000"/>
              <a:t>4</a:t>
            </a:r>
            <a:r>
              <a:rPr kumimoji="0" lang="zh-TW" altLang="en-US" sz="3000"/>
              <a:t>萬</a:t>
            </a:r>
            <a:r>
              <a:rPr kumimoji="0" lang="en-US" altLang="zh-TW" sz="3000"/>
              <a:t>9</a:t>
            </a:r>
            <a:r>
              <a:rPr kumimoji="0" lang="zh-TW" altLang="en-US" sz="3000"/>
              <a:t>千人</a:t>
            </a:r>
            <a:endParaRPr kumimoji="0" lang="en-US" altLang="zh-TW" sz="3000"/>
          </a:p>
          <a:p>
            <a:endParaRPr kumimoji="0" lang="en-US" altLang="zh-TW"/>
          </a:p>
          <a:p>
            <a:endParaRPr kumimoji="0" lang="zh-TW" altLang="en-US"/>
          </a:p>
        </p:txBody>
      </p:sp>
      <p:sp>
        <p:nvSpPr>
          <p:cNvPr id="2" name="矩形 1">
            <a:extLst>
              <a:ext uri="{FF2B5EF4-FFF2-40B4-BE49-F238E27FC236}">
                <a16:creationId xmlns:a16="http://schemas.microsoft.com/office/drawing/2014/main" id="{E7B0224A-814F-3C7D-CE51-143FDBB614E5}"/>
              </a:ext>
            </a:extLst>
          </p:cNvPr>
          <p:cNvSpPr/>
          <p:nvPr/>
        </p:nvSpPr>
        <p:spPr>
          <a:xfrm>
            <a:off x="1144588" y="1449388"/>
            <a:ext cx="6503987" cy="584200"/>
          </a:xfrm>
          <a:prstGeom prst="rect">
            <a:avLst/>
          </a:prstGeom>
        </p:spPr>
        <p:txBody>
          <a:bodyPr wrap="none">
            <a:spAutoFit/>
          </a:bodyPr>
          <a:lstStyle/>
          <a:p>
            <a:pPr marL="342900" indent="-342900">
              <a:spcBef>
                <a:spcPct val="20000"/>
              </a:spcBef>
              <a:buClr>
                <a:schemeClr val="accent1"/>
              </a:buClr>
              <a:buSzPct val="50000"/>
              <a:buFont typeface="Wingdings 2" panose="05020102010507070707" pitchFamily="18" charset="2"/>
              <a:buChar char=""/>
              <a:defRPr/>
            </a:pPr>
            <a:r>
              <a:rPr lang="zh-TW" altLang="en-US" sz="3200" dirty="0">
                <a:latin typeface="+mn-lt"/>
                <a:ea typeface="+mn-ea"/>
              </a:rPr>
              <a:t>基北區高中職五專招生量</a:t>
            </a:r>
            <a:r>
              <a:rPr lang="en-US" altLang="zh-TW" sz="3200" dirty="0">
                <a:latin typeface="+mn-lt"/>
                <a:ea typeface="+mn-ea"/>
              </a:rPr>
              <a:t>7</a:t>
            </a:r>
            <a:r>
              <a:rPr lang="zh-TW" altLang="en-US" sz="3200" dirty="0">
                <a:latin typeface="+mn-lt"/>
                <a:ea typeface="+mn-ea"/>
              </a:rPr>
              <a:t>萬名。</a:t>
            </a:r>
            <a:endParaRPr lang="en-US" altLang="zh-TW" sz="3200" dirty="0">
              <a:latin typeface="+mn-lt"/>
              <a:ea typeface="+mn-ea"/>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EFE25B0-991D-2519-116C-8CD5885597B0}"/>
              </a:ext>
            </a:extLst>
          </p:cNvPr>
          <p:cNvSpPr>
            <a:spLocks noGrp="1"/>
          </p:cNvSpPr>
          <p:nvPr>
            <p:ph type="title"/>
          </p:nvPr>
        </p:nvSpPr>
        <p:spPr>
          <a:xfrm>
            <a:off x="457200" y="260350"/>
            <a:ext cx="8229600" cy="2016125"/>
          </a:xfrm>
        </p:spPr>
        <p:txBody>
          <a:bodyPr/>
          <a:lstStyle/>
          <a:p>
            <a:pPr>
              <a:defRPr/>
            </a:pPr>
            <a:r>
              <a:rPr lang="zh-TW" altLang="zh-TW"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創校理念「信、望、愛」</a:t>
            </a:r>
            <a:br>
              <a:rPr lang="en-US" altLang="zh-TW"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en-US"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培養陽光、健康、知性青年</a:t>
            </a:r>
            <a:br>
              <a:rPr lang="en-US" altLang="zh-TW"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br>
            <a:r>
              <a:rPr lang="zh-TW" altLang="en-US"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探索自我展望未來</a:t>
            </a:r>
          </a:p>
        </p:txBody>
      </p:sp>
      <p:sp>
        <p:nvSpPr>
          <p:cNvPr id="63491" name="內容版面配置區 2">
            <a:extLst>
              <a:ext uri="{FF2B5EF4-FFF2-40B4-BE49-F238E27FC236}">
                <a16:creationId xmlns:a16="http://schemas.microsoft.com/office/drawing/2014/main" id="{88B333DC-4933-F09A-1C8A-710765B2D4B6}"/>
              </a:ext>
            </a:extLst>
          </p:cNvPr>
          <p:cNvSpPr>
            <a:spLocks noGrp="1"/>
          </p:cNvSpPr>
          <p:nvPr>
            <p:ph idx="1"/>
          </p:nvPr>
        </p:nvSpPr>
        <p:spPr>
          <a:xfrm>
            <a:off x="250825" y="1268413"/>
            <a:ext cx="8785225" cy="4897437"/>
          </a:xfrm>
        </p:spPr>
        <p:txBody>
          <a:bodyPr/>
          <a:lstStyle/>
          <a:p>
            <a:endParaRPr lang="zh-TW" altLang="en-US"/>
          </a:p>
        </p:txBody>
      </p:sp>
      <p:pic>
        <p:nvPicPr>
          <p:cNvPr id="63492" name="圖片 3">
            <a:extLst>
              <a:ext uri="{FF2B5EF4-FFF2-40B4-BE49-F238E27FC236}">
                <a16:creationId xmlns:a16="http://schemas.microsoft.com/office/drawing/2014/main" id="{736A7D94-C06D-76CA-A7BA-F46163484B6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39975" y="2492375"/>
            <a:ext cx="4254500"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標題 1">
            <a:extLst>
              <a:ext uri="{FF2B5EF4-FFF2-40B4-BE49-F238E27FC236}">
                <a16:creationId xmlns:a16="http://schemas.microsoft.com/office/drawing/2014/main" id="{3B84F8F7-E50C-A40A-B8FB-B6227453F912}"/>
              </a:ext>
            </a:extLst>
          </p:cNvPr>
          <p:cNvSpPr>
            <a:spLocks noGrp="1"/>
          </p:cNvSpPr>
          <p:nvPr>
            <p:ph type="title"/>
          </p:nvPr>
        </p:nvSpPr>
        <p:spPr>
          <a:xfrm>
            <a:off x="530225" y="333375"/>
            <a:ext cx="8153400" cy="990600"/>
          </a:xfrm>
        </p:spPr>
        <p:txBody>
          <a:bodyPr/>
          <a:lstStyle/>
          <a:p>
            <a:r>
              <a:rPr lang="zh-TW" altLang="en-US"/>
              <a:t>華興中學特色</a:t>
            </a:r>
            <a:r>
              <a:rPr lang="en-US" altLang="zh-TW"/>
              <a:t>-1</a:t>
            </a:r>
            <a:endParaRPr lang="zh-TW" altLang="en-US"/>
          </a:p>
        </p:txBody>
      </p:sp>
      <p:sp>
        <p:nvSpPr>
          <p:cNvPr id="64515" name="內容版面配置區 2">
            <a:extLst>
              <a:ext uri="{FF2B5EF4-FFF2-40B4-BE49-F238E27FC236}">
                <a16:creationId xmlns:a16="http://schemas.microsoft.com/office/drawing/2014/main" id="{6E2B14F9-DF47-BC21-0296-BEB941AEF98B}"/>
              </a:ext>
            </a:extLst>
          </p:cNvPr>
          <p:cNvSpPr>
            <a:spLocks noGrp="1"/>
          </p:cNvSpPr>
          <p:nvPr>
            <p:ph sz="half" idx="1"/>
          </p:nvPr>
        </p:nvSpPr>
        <p:spPr>
          <a:xfrm>
            <a:off x="400050" y="1581150"/>
            <a:ext cx="3956050" cy="4975225"/>
          </a:xfrm>
        </p:spPr>
        <p:txBody>
          <a:bodyPr/>
          <a:lstStyle/>
          <a:p>
            <a:pPr>
              <a:lnSpc>
                <a:spcPct val="120000"/>
              </a:lnSpc>
            </a:pPr>
            <a:r>
              <a:rPr lang="zh-TW" altLang="en-US" b="1">
                <a:solidFill>
                  <a:srgbClr val="002060"/>
                </a:solidFill>
                <a:latin typeface="標楷體" panose="03000509000000000000" pitchFamily="65" charset="-120"/>
                <a:ea typeface="標楷體" panose="03000509000000000000" pitchFamily="65" charset="-120"/>
              </a:rPr>
              <a:t>高升學率與輔導專案</a:t>
            </a:r>
            <a:endParaRPr lang="en-US" altLang="zh-TW" b="1">
              <a:solidFill>
                <a:srgbClr val="002060"/>
              </a:solidFill>
              <a:latin typeface="標楷體" panose="03000509000000000000" pitchFamily="65" charset="-120"/>
              <a:ea typeface="標楷體" panose="03000509000000000000" pitchFamily="65" charset="-120"/>
            </a:endParaRPr>
          </a:p>
          <a:p>
            <a:pPr>
              <a:lnSpc>
                <a:spcPct val="120000"/>
              </a:lnSpc>
            </a:pPr>
            <a:r>
              <a:rPr lang="zh-TW" altLang="en-US" b="1">
                <a:solidFill>
                  <a:srgbClr val="002060"/>
                </a:solidFill>
                <a:latin typeface="標楷體" panose="03000509000000000000" pitchFamily="65" charset="-120"/>
                <a:ea typeface="標楷體" panose="03000509000000000000" pitchFamily="65" charset="-120"/>
              </a:rPr>
              <a:t>國家公園之美麗校園</a:t>
            </a:r>
            <a:endParaRPr lang="en-US" altLang="zh-TW" b="1">
              <a:solidFill>
                <a:srgbClr val="002060"/>
              </a:solidFill>
              <a:latin typeface="標楷體" panose="03000509000000000000" pitchFamily="65" charset="-120"/>
              <a:ea typeface="標楷體" panose="03000509000000000000" pitchFamily="65" charset="-120"/>
            </a:endParaRPr>
          </a:p>
          <a:p>
            <a:pPr>
              <a:lnSpc>
                <a:spcPct val="120000"/>
              </a:lnSpc>
            </a:pPr>
            <a:r>
              <a:rPr lang="zh-TW" altLang="en-US" b="1">
                <a:solidFill>
                  <a:srgbClr val="002060"/>
                </a:solidFill>
                <a:latin typeface="標楷體" panose="03000509000000000000" pitchFamily="65" charset="-120"/>
                <a:ea typeface="標楷體" panose="03000509000000000000" pitchFamily="65" charset="-120"/>
              </a:rPr>
              <a:t>優美齊全</a:t>
            </a:r>
            <a:r>
              <a:rPr lang="zh-TW" altLang="zh-TW" b="1">
                <a:solidFill>
                  <a:srgbClr val="002060"/>
                </a:solidFill>
                <a:latin typeface="標楷體" panose="03000509000000000000" pitchFamily="65" charset="-120"/>
                <a:ea typeface="標楷體" panose="03000509000000000000" pitchFamily="65" charset="-120"/>
              </a:rPr>
              <a:t>的</a:t>
            </a:r>
            <a:r>
              <a:rPr lang="zh-TW" altLang="en-US" b="1">
                <a:solidFill>
                  <a:srgbClr val="002060"/>
                </a:solidFill>
                <a:latin typeface="標楷體" panose="03000509000000000000" pitchFamily="65" charset="-120"/>
                <a:ea typeface="標楷體" panose="03000509000000000000" pitchFamily="65" charset="-120"/>
              </a:rPr>
              <a:t>硬體設備</a:t>
            </a:r>
            <a:endParaRPr lang="en-US" altLang="zh-TW" b="1">
              <a:solidFill>
                <a:srgbClr val="002060"/>
              </a:solidFill>
              <a:latin typeface="標楷體" panose="03000509000000000000" pitchFamily="65" charset="-120"/>
              <a:ea typeface="標楷體" panose="03000509000000000000" pitchFamily="65" charset="-120"/>
            </a:endParaRPr>
          </a:p>
          <a:p>
            <a:pPr>
              <a:lnSpc>
                <a:spcPct val="120000"/>
              </a:lnSpc>
            </a:pPr>
            <a:r>
              <a:rPr lang="zh-TW" altLang="en-US" b="1">
                <a:solidFill>
                  <a:srgbClr val="002060"/>
                </a:solidFill>
                <a:latin typeface="標楷體" panose="03000509000000000000" pitchFamily="65" charset="-120"/>
                <a:ea typeface="標楷體" panose="03000509000000000000" pitchFamily="65" charset="-120"/>
              </a:rPr>
              <a:t>適性揚才的課程規劃</a:t>
            </a:r>
            <a:endParaRPr lang="en-US" altLang="zh-TW" b="1">
              <a:solidFill>
                <a:srgbClr val="002060"/>
              </a:solidFill>
              <a:latin typeface="標楷體" panose="03000509000000000000" pitchFamily="65" charset="-120"/>
              <a:ea typeface="標楷體" panose="03000509000000000000" pitchFamily="65" charset="-120"/>
            </a:endParaRPr>
          </a:p>
          <a:p>
            <a:pPr>
              <a:lnSpc>
                <a:spcPct val="120000"/>
              </a:lnSpc>
            </a:pPr>
            <a:r>
              <a:rPr lang="zh-TW" altLang="zh-TW" b="1">
                <a:solidFill>
                  <a:srgbClr val="002060"/>
                </a:solidFill>
                <a:latin typeface="標楷體" panose="03000509000000000000" pitchFamily="65" charset="-120"/>
                <a:ea typeface="標楷體" panose="03000509000000000000" pitchFamily="65" charset="-120"/>
              </a:rPr>
              <a:t>廣博多元的</a:t>
            </a:r>
            <a:r>
              <a:rPr lang="zh-TW" altLang="en-US" b="1">
                <a:solidFill>
                  <a:srgbClr val="002060"/>
                </a:solidFill>
                <a:latin typeface="標楷體" panose="03000509000000000000" pitchFamily="65" charset="-120"/>
                <a:ea typeface="標楷體" panose="03000509000000000000" pitchFamily="65" charset="-120"/>
              </a:rPr>
              <a:t>本位</a:t>
            </a:r>
            <a:r>
              <a:rPr lang="zh-TW" altLang="zh-TW" b="1">
                <a:solidFill>
                  <a:srgbClr val="002060"/>
                </a:solidFill>
                <a:latin typeface="標楷體" panose="03000509000000000000" pitchFamily="65" charset="-120"/>
                <a:ea typeface="標楷體" panose="03000509000000000000" pitchFamily="65" charset="-120"/>
              </a:rPr>
              <a:t>課程</a:t>
            </a:r>
            <a:endParaRPr lang="en-US" altLang="zh-TW" b="1">
              <a:solidFill>
                <a:srgbClr val="002060"/>
              </a:solidFill>
              <a:latin typeface="標楷體" panose="03000509000000000000" pitchFamily="65" charset="-120"/>
              <a:ea typeface="標楷體" panose="03000509000000000000" pitchFamily="65" charset="-120"/>
            </a:endParaRPr>
          </a:p>
        </p:txBody>
      </p:sp>
      <p:sp>
        <p:nvSpPr>
          <p:cNvPr id="61444" name="內容版面配置區 3">
            <a:extLst>
              <a:ext uri="{FF2B5EF4-FFF2-40B4-BE49-F238E27FC236}">
                <a16:creationId xmlns:a16="http://schemas.microsoft.com/office/drawing/2014/main" id="{410DB7A6-A1A4-C9AE-694C-8DD57AB7E685}"/>
              </a:ext>
            </a:extLst>
          </p:cNvPr>
          <p:cNvSpPr>
            <a:spLocks noGrp="1"/>
          </p:cNvSpPr>
          <p:nvPr>
            <p:ph sz="half" idx="2"/>
          </p:nvPr>
        </p:nvSpPr>
        <p:spPr>
          <a:xfrm>
            <a:off x="4356100" y="1125538"/>
            <a:ext cx="4787900" cy="4975225"/>
          </a:xfrm>
        </p:spPr>
        <p:txBody>
          <a:bodyPr/>
          <a:lstStyle/>
          <a:p>
            <a:pPr>
              <a:lnSpc>
                <a:spcPct val="120000"/>
              </a:lnSpc>
              <a:defRPr/>
            </a:pPr>
            <a:r>
              <a:rPr lang="zh-TW" altLang="en-US" b="1" dirty="0">
                <a:solidFill>
                  <a:srgbClr val="002060"/>
                </a:solidFill>
                <a:latin typeface="標楷體" panose="03000509000000000000" pitchFamily="65" charset="-120"/>
                <a:ea typeface="標楷體" panose="03000509000000000000" pitchFamily="65" charset="-120"/>
              </a:rPr>
              <a:t>融入生活的</a:t>
            </a:r>
            <a:r>
              <a:rPr lang="zh-TW" altLang="zh-TW" b="1" dirty="0">
                <a:solidFill>
                  <a:srgbClr val="002060"/>
                </a:solidFill>
                <a:latin typeface="標楷體" panose="03000509000000000000" pitchFamily="65" charset="-120"/>
                <a:ea typeface="標楷體" panose="03000509000000000000" pitchFamily="65" charset="-120"/>
              </a:rPr>
              <a:t>外語課程</a:t>
            </a:r>
            <a:endParaRPr lang="en-US" altLang="zh-TW" b="1" dirty="0">
              <a:solidFill>
                <a:srgbClr val="002060"/>
              </a:solidFill>
              <a:latin typeface="標楷體" panose="03000509000000000000" pitchFamily="65" charset="-120"/>
              <a:ea typeface="標楷體" panose="03000509000000000000" pitchFamily="65" charset="-120"/>
            </a:endParaRPr>
          </a:p>
          <a:p>
            <a:pPr>
              <a:lnSpc>
                <a:spcPct val="120000"/>
              </a:lnSpc>
              <a:defRPr/>
            </a:pPr>
            <a:r>
              <a:rPr lang="zh-TW" altLang="en-US" b="1" dirty="0">
                <a:solidFill>
                  <a:srgbClr val="002060"/>
                </a:solidFill>
                <a:latin typeface="標楷體" panose="03000509000000000000" pitchFamily="65" charset="-120"/>
                <a:ea typeface="標楷體" panose="03000509000000000000" pitchFamily="65" charset="-120"/>
              </a:rPr>
              <a:t>適性的數理資優課程</a:t>
            </a:r>
            <a:endParaRPr lang="en-US" altLang="zh-TW" b="1" dirty="0">
              <a:solidFill>
                <a:srgbClr val="002060"/>
              </a:solidFill>
              <a:latin typeface="標楷體" panose="03000509000000000000" pitchFamily="65" charset="-120"/>
              <a:ea typeface="標楷體" panose="03000509000000000000" pitchFamily="65" charset="-120"/>
            </a:endParaRPr>
          </a:p>
          <a:p>
            <a:pPr>
              <a:lnSpc>
                <a:spcPct val="120000"/>
              </a:lnSpc>
              <a:defRPr/>
            </a:pPr>
            <a:r>
              <a:rPr lang="zh-TW" altLang="en-US" b="1" dirty="0">
                <a:solidFill>
                  <a:srgbClr val="002060"/>
                </a:solidFill>
                <a:latin typeface="標楷體" panose="03000509000000000000" pitchFamily="65" charset="-120"/>
                <a:ea typeface="標楷體" panose="03000509000000000000" pitchFamily="65" charset="-120"/>
              </a:rPr>
              <a:t>專業取證的中文檢定</a:t>
            </a:r>
            <a:endParaRPr lang="en-US" altLang="zh-TW" b="1" dirty="0">
              <a:solidFill>
                <a:srgbClr val="002060"/>
              </a:solidFill>
              <a:latin typeface="標楷體" panose="03000509000000000000" pitchFamily="65" charset="-120"/>
              <a:ea typeface="標楷體" panose="03000509000000000000" pitchFamily="65" charset="-120"/>
            </a:endParaRPr>
          </a:p>
          <a:p>
            <a:pPr>
              <a:lnSpc>
                <a:spcPct val="120000"/>
              </a:lnSpc>
              <a:defRPr/>
            </a:pPr>
            <a:r>
              <a:rPr lang="zh-TW" altLang="zh-TW" b="1" dirty="0">
                <a:solidFill>
                  <a:srgbClr val="002060"/>
                </a:solidFill>
                <a:latin typeface="標楷體" panose="03000509000000000000" pitchFamily="65" charset="-120"/>
                <a:ea typeface="標楷體" panose="03000509000000000000" pitchFamily="65" charset="-120"/>
              </a:rPr>
              <a:t>一人一藝的藝</a:t>
            </a:r>
            <a:r>
              <a:rPr lang="zh-TW" altLang="en-US" b="1" dirty="0">
                <a:solidFill>
                  <a:srgbClr val="002060"/>
                </a:solidFill>
                <a:latin typeface="標楷體" panose="03000509000000000000" pitchFamily="65" charset="-120"/>
                <a:ea typeface="標楷體" panose="03000509000000000000" pitchFamily="65" charset="-120"/>
              </a:rPr>
              <a:t>術</a:t>
            </a:r>
            <a:r>
              <a:rPr lang="zh-TW" altLang="zh-TW" b="1" dirty="0">
                <a:solidFill>
                  <a:srgbClr val="002060"/>
                </a:solidFill>
                <a:latin typeface="標楷體" panose="03000509000000000000" pitchFamily="65" charset="-120"/>
                <a:ea typeface="標楷體" panose="03000509000000000000" pitchFamily="65" charset="-120"/>
              </a:rPr>
              <a:t>課程</a:t>
            </a:r>
            <a:endParaRPr lang="en-US" altLang="zh-TW" b="1" dirty="0">
              <a:solidFill>
                <a:srgbClr val="002060"/>
              </a:solidFill>
              <a:latin typeface="標楷體" panose="03000509000000000000" pitchFamily="65" charset="-120"/>
              <a:ea typeface="標楷體" panose="03000509000000000000" pitchFamily="65" charset="-120"/>
            </a:endParaRPr>
          </a:p>
          <a:p>
            <a:pPr>
              <a:lnSpc>
                <a:spcPct val="120000"/>
              </a:lnSpc>
              <a:defRPr/>
            </a:pPr>
            <a:r>
              <a:rPr lang="zh-TW" altLang="en-US" b="1" dirty="0">
                <a:solidFill>
                  <a:srgbClr val="002060"/>
                </a:solidFill>
                <a:latin typeface="標楷體" panose="03000509000000000000" pitchFamily="65" charset="-120"/>
                <a:ea typeface="標楷體" panose="03000509000000000000" pitchFamily="65" charset="-120"/>
              </a:rPr>
              <a:t>完整</a:t>
            </a:r>
            <a:r>
              <a:rPr lang="zh-TW" altLang="zh-TW" b="1" dirty="0">
                <a:solidFill>
                  <a:srgbClr val="002060"/>
                </a:solidFill>
                <a:latin typeface="標楷體" panose="03000509000000000000" pitchFamily="65" charset="-120"/>
                <a:ea typeface="標楷體" panose="03000509000000000000" pitchFamily="65" charset="-120"/>
              </a:rPr>
              <a:t>周全的課業輔導</a:t>
            </a:r>
            <a:endParaRPr lang="en-US" altLang="zh-TW" b="1" dirty="0">
              <a:solidFill>
                <a:srgbClr val="002060"/>
              </a:solidFill>
              <a:latin typeface="標楷體" panose="03000509000000000000" pitchFamily="65" charset="-120"/>
              <a:ea typeface="標楷體" panose="03000509000000000000" pitchFamily="65" charset="-120"/>
            </a:endParaRPr>
          </a:p>
          <a:p>
            <a:pPr>
              <a:lnSpc>
                <a:spcPct val="120000"/>
              </a:lnSpc>
              <a:defRPr/>
            </a:pPr>
            <a:r>
              <a:rPr lang="zh-TW" altLang="en-US" b="1" dirty="0">
                <a:solidFill>
                  <a:srgbClr val="002060"/>
                </a:solidFill>
                <a:latin typeface="標楷體" panose="03000509000000000000" pitchFamily="65" charset="-120"/>
                <a:ea typeface="標楷體" panose="03000509000000000000" pitchFamily="65" charset="-120"/>
              </a:rPr>
              <a:t>美國加拿大</a:t>
            </a:r>
            <a:r>
              <a:rPr lang="en-US" altLang="zh-TW" b="1" dirty="0">
                <a:solidFill>
                  <a:srgbClr val="002060"/>
                </a:solidFill>
                <a:latin typeface="標楷體" panose="03000509000000000000" pitchFamily="65" charset="-120"/>
                <a:ea typeface="標楷體" panose="03000509000000000000" pitchFamily="65" charset="-120"/>
              </a:rPr>
              <a:t>2</a:t>
            </a:r>
            <a:r>
              <a:rPr lang="zh-TW" altLang="en-US" b="1" dirty="0">
                <a:solidFill>
                  <a:srgbClr val="002060"/>
                </a:solidFill>
                <a:latin typeface="標楷體" panose="03000509000000000000" pitchFamily="65" charset="-120"/>
                <a:ea typeface="標楷體" panose="03000509000000000000" pitchFamily="65" charset="-120"/>
              </a:rPr>
              <a:t>＋</a:t>
            </a:r>
            <a:r>
              <a:rPr lang="en-US" altLang="zh-TW" b="1" dirty="0">
                <a:solidFill>
                  <a:srgbClr val="002060"/>
                </a:solidFill>
                <a:latin typeface="標楷體" panose="03000509000000000000" pitchFamily="65" charset="-120"/>
                <a:ea typeface="標楷體" panose="03000509000000000000" pitchFamily="65" charset="-120"/>
              </a:rPr>
              <a:t>1</a:t>
            </a:r>
            <a:r>
              <a:rPr lang="zh-TW" altLang="en-US" b="1" dirty="0">
                <a:solidFill>
                  <a:srgbClr val="002060"/>
                </a:solidFill>
                <a:latin typeface="標楷體" panose="03000509000000000000" pitchFamily="65" charset="-120"/>
                <a:ea typeface="標楷體" panose="03000509000000000000" pitchFamily="65" charset="-120"/>
              </a:rPr>
              <a:t>方案</a:t>
            </a:r>
            <a:endParaRPr lang="en-US" altLang="zh-TW" b="1" dirty="0">
              <a:solidFill>
                <a:srgbClr val="002060"/>
              </a:solidFill>
              <a:latin typeface="標楷體" panose="03000509000000000000" pitchFamily="65" charset="-120"/>
              <a:ea typeface="標楷體" panose="03000509000000000000" pitchFamily="65" charset="-120"/>
            </a:endParaRPr>
          </a:p>
          <a:p>
            <a:pPr marL="0" indent="0">
              <a:lnSpc>
                <a:spcPct val="120000"/>
              </a:lnSpc>
              <a:buFont typeface="Wingdings 2" panose="05020102010507070707" pitchFamily="18" charset="2"/>
              <a:buNone/>
              <a:defRPr/>
            </a:pPr>
            <a:r>
              <a:rPr lang="zh-TW" altLang="en-US" sz="2400" b="1" dirty="0">
                <a:solidFill>
                  <a:srgbClr val="002060"/>
                </a:solidFill>
                <a:latin typeface="標楷體" panose="03000509000000000000" pitchFamily="65" charset="-120"/>
                <a:ea typeface="標楷體" panose="03000509000000000000" pitchFamily="65" charset="-120"/>
              </a:rPr>
              <a:t>華興</a:t>
            </a:r>
            <a:r>
              <a:rPr lang="en-US" altLang="zh-TW" sz="2400" b="1" dirty="0">
                <a:solidFill>
                  <a:srgbClr val="002060"/>
                </a:solidFill>
                <a:latin typeface="標楷體" panose="03000509000000000000" pitchFamily="65" charset="-120"/>
                <a:ea typeface="標楷體" panose="03000509000000000000" pitchFamily="65" charset="-120"/>
              </a:rPr>
              <a:t>2</a:t>
            </a:r>
            <a:r>
              <a:rPr lang="zh-TW" altLang="en-US" sz="2400" b="1" dirty="0">
                <a:solidFill>
                  <a:srgbClr val="002060"/>
                </a:solidFill>
                <a:latin typeface="標楷體" panose="03000509000000000000" pitchFamily="65" charset="-120"/>
                <a:ea typeface="標楷體" panose="03000509000000000000" pitchFamily="65" charset="-120"/>
              </a:rPr>
              <a:t>年、安置美國加拿大讀書</a:t>
            </a:r>
            <a:r>
              <a:rPr lang="en-US" altLang="zh-TW" sz="2400" b="1" dirty="0">
                <a:solidFill>
                  <a:srgbClr val="002060"/>
                </a:solidFill>
                <a:latin typeface="標楷體" panose="03000509000000000000" pitchFamily="65" charset="-120"/>
                <a:ea typeface="標楷體" panose="03000509000000000000" pitchFamily="65" charset="-120"/>
              </a:rPr>
              <a:t>1</a:t>
            </a:r>
            <a:r>
              <a:rPr lang="zh-TW" altLang="en-US" sz="2400" b="1" dirty="0">
                <a:solidFill>
                  <a:srgbClr val="002060"/>
                </a:solidFill>
                <a:latin typeface="標楷體" panose="03000509000000000000" pitchFamily="65" charset="-120"/>
                <a:ea typeface="標楷體" panose="03000509000000000000" pitchFamily="65" charset="-120"/>
              </a:rPr>
              <a:t>年</a:t>
            </a:r>
            <a:endParaRPr lang="en-US" altLang="zh-TW" sz="2400" b="1" dirty="0">
              <a:solidFill>
                <a:srgbClr val="002060"/>
              </a:solidFill>
              <a:latin typeface="標楷體" panose="03000509000000000000" pitchFamily="65" charset="-120"/>
              <a:ea typeface="標楷體" panose="03000509000000000000" pitchFamily="65" charset="-120"/>
            </a:endParaRPr>
          </a:p>
          <a:p>
            <a:pPr marL="0" indent="0">
              <a:lnSpc>
                <a:spcPct val="120000"/>
              </a:lnSpc>
              <a:buFont typeface="Wingdings 2" panose="05020102010507070707" pitchFamily="18" charset="2"/>
              <a:buNone/>
              <a:defRPr/>
            </a:pPr>
            <a:r>
              <a:rPr lang="zh-TW" altLang="en-US" sz="2400" b="1" dirty="0">
                <a:solidFill>
                  <a:srgbClr val="002060"/>
                </a:solidFill>
                <a:latin typeface="標楷體" panose="03000509000000000000" pitchFamily="65" charset="-120"/>
                <a:ea typeface="標楷體" panose="03000509000000000000" pitchFamily="65" charset="-120"/>
              </a:rPr>
              <a:t>畢業拿美國加拿大學歷，</a:t>
            </a:r>
            <a:endParaRPr lang="en-US" altLang="zh-TW" sz="2400" b="1" dirty="0">
              <a:solidFill>
                <a:srgbClr val="002060"/>
              </a:solidFill>
              <a:latin typeface="標楷體" panose="03000509000000000000" pitchFamily="65" charset="-120"/>
              <a:ea typeface="標楷體" panose="03000509000000000000" pitchFamily="65" charset="-120"/>
            </a:endParaRPr>
          </a:p>
          <a:p>
            <a:pPr marL="0" indent="0">
              <a:lnSpc>
                <a:spcPct val="120000"/>
              </a:lnSpc>
              <a:buFont typeface="Wingdings 2" panose="05020102010507070707" pitchFamily="18" charset="2"/>
              <a:buNone/>
              <a:defRPr/>
            </a:pPr>
            <a:r>
              <a:rPr lang="zh-TW" altLang="en-US" sz="2400" b="1" dirty="0">
                <a:solidFill>
                  <a:srgbClr val="002060"/>
                </a:solidFill>
                <a:latin typeface="標楷體" panose="03000509000000000000" pitchFamily="65" charset="-120"/>
                <a:ea typeface="標楷體" panose="03000509000000000000" pitchFamily="65" charset="-120"/>
              </a:rPr>
              <a:t>申請全世界大學。</a:t>
            </a:r>
          </a:p>
          <a:p>
            <a:pPr>
              <a:lnSpc>
                <a:spcPct val="140000"/>
              </a:lnSpc>
              <a:defRPr/>
            </a:pPr>
            <a:endParaRPr lang="zh-TW" altLang="en-US" b="1" dirty="0">
              <a:solidFill>
                <a:srgbClr val="002060"/>
              </a:solidFill>
              <a:latin typeface="標楷體" panose="03000509000000000000" pitchFamily="65" charset="-120"/>
              <a:ea typeface="標楷體" panose="03000509000000000000" pitchFamily="65" charset="-120"/>
            </a:endParaRPr>
          </a:p>
        </p:txBody>
      </p:sp>
      <p:sp>
        <p:nvSpPr>
          <p:cNvPr id="64517" name="投影片編號版面配置區 4">
            <a:extLst>
              <a:ext uri="{FF2B5EF4-FFF2-40B4-BE49-F238E27FC236}">
                <a16:creationId xmlns:a16="http://schemas.microsoft.com/office/drawing/2014/main" id="{CBEC0705-66C1-BC5A-B654-2D3C44401CE5}"/>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ct val="0"/>
              </a:spcBef>
              <a:buClrTx/>
              <a:buSzTx/>
              <a:buFontTx/>
              <a:buNone/>
            </a:pPr>
            <a:fld id="{900D6803-1FBD-44D2-B0C8-CDC9E44606AA}" type="slidenum">
              <a:rPr lang="zh-TW" altLang="en-US" sz="1200">
                <a:solidFill>
                  <a:srgbClr val="898989"/>
                </a:solidFill>
                <a:latin typeface="Calibri" panose="020F0502020204030204" pitchFamily="34" charset="0"/>
              </a:rPr>
              <a:pPr>
                <a:spcBef>
                  <a:spcPct val="0"/>
                </a:spcBef>
                <a:buClrTx/>
                <a:buSzTx/>
                <a:buFontTx/>
                <a:buNone/>
              </a:pPr>
              <a:t>41</a:t>
            </a:fld>
            <a:endParaRPr lang="zh-TW" altLang="en-US" sz="1200">
              <a:solidFill>
                <a:srgbClr val="898989"/>
              </a:solidFill>
              <a:latin typeface="Calibri" panose="020F0502020204030204" pitchFamily="34"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標題 1">
            <a:extLst>
              <a:ext uri="{FF2B5EF4-FFF2-40B4-BE49-F238E27FC236}">
                <a16:creationId xmlns:a16="http://schemas.microsoft.com/office/drawing/2014/main" id="{146943AB-560A-C569-2E6C-A4E5B86F72A8}"/>
              </a:ext>
            </a:extLst>
          </p:cNvPr>
          <p:cNvSpPr>
            <a:spLocks noGrp="1"/>
          </p:cNvSpPr>
          <p:nvPr>
            <p:ph type="title"/>
          </p:nvPr>
        </p:nvSpPr>
        <p:spPr/>
        <p:txBody>
          <a:bodyPr/>
          <a:lstStyle/>
          <a:p>
            <a:r>
              <a:rPr lang="zh-TW" altLang="en-US"/>
              <a:t>華興中學特色</a:t>
            </a:r>
            <a:r>
              <a:rPr lang="en-US" altLang="zh-TW"/>
              <a:t>-2</a:t>
            </a:r>
            <a:endParaRPr lang="zh-TW" altLang="en-US"/>
          </a:p>
        </p:txBody>
      </p:sp>
      <p:sp>
        <p:nvSpPr>
          <p:cNvPr id="65539" name="內容版面配置區 2">
            <a:extLst>
              <a:ext uri="{FF2B5EF4-FFF2-40B4-BE49-F238E27FC236}">
                <a16:creationId xmlns:a16="http://schemas.microsoft.com/office/drawing/2014/main" id="{CBC89CD7-7FC8-DAF4-F76D-814BF7252C55}"/>
              </a:ext>
            </a:extLst>
          </p:cNvPr>
          <p:cNvSpPr>
            <a:spLocks noGrp="1"/>
          </p:cNvSpPr>
          <p:nvPr>
            <p:ph sz="half" idx="1"/>
          </p:nvPr>
        </p:nvSpPr>
        <p:spPr/>
        <p:txBody>
          <a:bodyPr/>
          <a:lstStyle/>
          <a:p>
            <a:pPr>
              <a:lnSpc>
                <a:spcPct val="120000"/>
              </a:lnSpc>
            </a:pPr>
            <a:r>
              <a:rPr lang="zh-TW" altLang="en-US" b="1">
                <a:solidFill>
                  <a:srgbClr val="002060"/>
                </a:solidFill>
                <a:latin typeface="標楷體" panose="03000509000000000000" pitchFamily="65" charset="-120"/>
                <a:ea typeface="標楷體" panose="03000509000000000000" pitchFamily="65" charset="-120"/>
              </a:rPr>
              <a:t>友善校園的學習環境</a:t>
            </a:r>
            <a:endParaRPr lang="en-US" altLang="zh-TW" b="1">
              <a:solidFill>
                <a:srgbClr val="002060"/>
              </a:solidFill>
              <a:latin typeface="標楷體" panose="03000509000000000000" pitchFamily="65" charset="-120"/>
              <a:ea typeface="標楷體" panose="03000509000000000000" pitchFamily="65" charset="-120"/>
            </a:endParaRPr>
          </a:p>
          <a:p>
            <a:pPr>
              <a:lnSpc>
                <a:spcPct val="120000"/>
              </a:lnSpc>
            </a:pPr>
            <a:r>
              <a:rPr lang="zh-TW" altLang="en-US" b="1">
                <a:solidFill>
                  <a:srgbClr val="002060"/>
                </a:solidFill>
                <a:latin typeface="標楷體" panose="03000509000000000000" pitchFamily="65" charset="-120"/>
                <a:ea typeface="標楷體" panose="03000509000000000000" pitchFamily="65" charset="-120"/>
              </a:rPr>
              <a:t>活力四射的學生活動</a:t>
            </a:r>
            <a:endParaRPr lang="en-US" altLang="zh-TW" b="1">
              <a:solidFill>
                <a:srgbClr val="002060"/>
              </a:solidFill>
              <a:latin typeface="標楷體" panose="03000509000000000000" pitchFamily="65" charset="-120"/>
              <a:ea typeface="標楷體" panose="03000509000000000000" pitchFamily="65" charset="-120"/>
            </a:endParaRPr>
          </a:p>
          <a:p>
            <a:pPr>
              <a:lnSpc>
                <a:spcPct val="120000"/>
              </a:lnSpc>
            </a:pPr>
            <a:r>
              <a:rPr lang="zh-TW" altLang="en-US" b="1">
                <a:solidFill>
                  <a:srgbClr val="002060"/>
                </a:solidFill>
                <a:latin typeface="標楷體" panose="03000509000000000000" pitchFamily="65" charset="-120"/>
                <a:ea typeface="標楷體" panose="03000509000000000000" pitchFamily="65" charset="-120"/>
              </a:rPr>
              <a:t>成果豐碩的校外競賽</a:t>
            </a:r>
            <a:endParaRPr lang="en-US" altLang="zh-TW" b="1">
              <a:solidFill>
                <a:srgbClr val="002060"/>
              </a:solidFill>
              <a:latin typeface="標楷體" panose="03000509000000000000" pitchFamily="65" charset="-120"/>
              <a:ea typeface="標楷體" panose="03000509000000000000" pitchFamily="65" charset="-120"/>
            </a:endParaRPr>
          </a:p>
          <a:p>
            <a:pPr>
              <a:lnSpc>
                <a:spcPct val="120000"/>
              </a:lnSpc>
            </a:pPr>
            <a:r>
              <a:rPr lang="zh-TW" altLang="en-US" b="1">
                <a:solidFill>
                  <a:srgbClr val="002060"/>
                </a:solidFill>
                <a:latin typeface="標楷體" panose="03000509000000000000" pitchFamily="65" charset="-120"/>
                <a:ea typeface="標楷體" panose="03000509000000000000" pitchFamily="65" charset="-120"/>
              </a:rPr>
              <a:t>輔導課程與心理輔導</a:t>
            </a:r>
            <a:endParaRPr lang="en-US" altLang="zh-TW" b="1">
              <a:solidFill>
                <a:srgbClr val="002060"/>
              </a:solidFill>
              <a:latin typeface="標楷體" panose="03000509000000000000" pitchFamily="65" charset="-120"/>
              <a:ea typeface="標楷體" panose="03000509000000000000" pitchFamily="65" charset="-120"/>
            </a:endParaRPr>
          </a:p>
          <a:p>
            <a:pPr>
              <a:lnSpc>
                <a:spcPct val="120000"/>
              </a:lnSpc>
            </a:pPr>
            <a:r>
              <a:rPr lang="zh-TW" altLang="en-US" b="1">
                <a:solidFill>
                  <a:srgbClr val="002060"/>
                </a:solidFill>
                <a:latin typeface="標楷體" panose="03000509000000000000" pitchFamily="65" charset="-120"/>
                <a:ea typeface="標楷體" panose="03000509000000000000" pitchFamily="65" charset="-120"/>
              </a:rPr>
              <a:t>終極關懷與生命教育</a:t>
            </a:r>
            <a:endParaRPr lang="en-US" altLang="zh-TW" b="1">
              <a:solidFill>
                <a:srgbClr val="002060"/>
              </a:solidFill>
              <a:latin typeface="標楷體" panose="03000509000000000000" pitchFamily="65" charset="-120"/>
              <a:ea typeface="標楷體" panose="03000509000000000000" pitchFamily="65" charset="-120"/>
            </a:endParaRPr>
          </a:p>
          <a:p>
            <a:pPr>
              <a:lnSpc>
                <a:spcPct val="120000"/>
              </a:lnSpc>
            </a:pPr>
            <a:r>
              <a:rPr lang="zh-TW" altLang="en-US" b="1">
                <a:solidFill>
                  <a:srgbClr val="002060"/>
                </a:solidFill>
                <a:latin typeface="標楷體" panose="03000509000000000000" pitchFamily="65" charset="-120"/>
                <a:ea typeface="標楷體" panose="03000509000000000000" pitchFamily="65" charset="-120"/>
              </a:rPr>
              <a:t>亮麗優質的學習成果</a:t>
            </a:r>
            <a:endParaRPr lang="en-US" altLang="zh-TW" b="1">
              <a:solidFill>
                <a:srgbClr val="002060"/>
              </a:solidFill>
              <a:latin typeface="標楷體" panose="03000509000000000000" pitchFamily="65" charset="-120"/>
              <a:ea typeface="標楷體" panose="03000509000000000000" pitchFamily="65" charset="-120"/>
            </a:endParaRPr>
          </a:p>
          <a:p>
            <a:endParaRPr lang="zh-TW" altLang="en-US"/>
          </a:p>
        </p:txBody>
      </p:sp>
      <p:sp>
        <p:nvSpPr>
          <p:cNvPr id="65540" name="內容版面配置區 3">
            <a:extLst>
              <a:ext uri="{FF2B5EF4-FFF2-40B4-BE49-F238E27FC236}">
                <a16:creationId xmlns:a16="http://schemas.microsoft.com/office/drawing/2014/main" id="{159F20EF-9390-F551-35F5-DAA72539478B}"/>
              </a:ext>
            </a:extLst>
          </p:cNvPr>
          <p:cNvSpPr>
            <a:spLocks noGrp="1"/>
          </p:cNvSpPr>
          <p:nvPr>
            <p:ph sz="half" idx="2"/>
          </p:nvPr>
        </p:nvSpPr>
        <p:spPr>
          <a:xfrm>
            <a:off x="4211638" y="1600200"/>
            <a:ext cx="4330700" cy="4525963"/>
          </a:xfrm>
        </p:spPr>
        <p:txBody>
          <a:bodyPr/>
          <a:lstStyle/>
          <a:p>
            <a:pPr lvl="1" eaLnBrk="1" hangingPunct="1">
              <a:lnSpc>
                <a:spcPts val="3900"/>
              </a:lnSpc>
            </a:pPr>
            <a:r>
              <a:rPr lang="zh-TW" altLang="en-US" sz="2800" b="1">
                <a:solidFill>
                  <a:srgbClr val="002060"/>
                </a:solidFill>
                <a:latin typeface="標楷體" panose="03000509000000000000" pitchFamily="65" charset="-120"/>
                <a:ea typeface="標楷體" panose="03000509000000000000" pitchFamily="65" charset="-120"/>
              </a:rPr>
              <a:t>鼓勵住宿，推動品德教育及生活常規，落實「生活即教育，教育即生活」</a:t>
            </a:r>
            <a:endParaRPr lang="en-US" altLang="zh-TW" sz="2800" b="1">
              <a:solidFill>
                <a:srgbClr val="002060"/>
              </a:solidFill>
              <a:latin typeface="標楷體" panose="03000509000000000000" pitchFamily="65" charset="-120"/>
              <a:ea typeface="標楷體" panose="03000509000000000000" pitchFamily="65" charset="-120"/>
            </a:endParaRPr>
          </a:p>
          <a:p>
            <a:pPr lvl="1" eaLnBrk="1" hangingPunct="1">
              <a:lnSpc>
                <a:spcPts val="3900"/>
              </a:lnSpc>
            </a:pPr>
            <a:r>
              <a:rPr lang="zh-TW" altLang="en-US" sz="2800" b="1">
                <a:solidFill>
                  <a:srgbClr val="002060"/>
                </a:solidFill>
                <a:latin typeface="標楷體" panose="03000509000000000000" pitchFamily="65" charset="-120"/>
                <a:ea typeface="標楷體" panose="03000509000000000000" pitchFamily="65" charset="-120"/>
              </a:rPr>
              <a:t>依學生需要，配置上學時段</a:t>
            </a:r>
            <a:r>
              <a:rPr lang="zh-TW" altLang="zh-TW" sz="2800" b="1">
                <a:solidFill>
                  <a:srgbClr val="002060"/>
                </a:solidFill>
                <a:latin typeface="標楷體" panose="03000509000000000000" pitchFamily="65" charset="-120"/>
                <a:ea typeface="標楷體" panose="03000509000000000000" pitchFamily="65" charset="-120"/>
              </a:rPr>
              <a:t>：通勤生</a:t>
            </a:r>
            <a:r>
              <a:rPr lang="zh-TW" altLang="en-US" sz="2800" b="1">
                <a:solidFill>
                  <a:srgbClr val="002060"/>
                </a:solidFill>
                <a:latin typeface="標楷體" panose="03000509000000000000" pitchFamily="65" charset="-120"/>
                <a:ea typeface="標楷體" panose="03000509000000000000" pitchFamily="65" charset="-120"/>
              </a:rPr>
              <a:t>、</a:t>
            </a:r>
            <a:r>
              <a:rPr lang="zh-TW" altLang="zh-TW" sz="2800" b="1">
                <a:solidFill>
                  <a:srgbClr val="002060"/>
                </a:solidFill>
                <a:latin typeface="標楷體" panose="03000509000000000000" pitchFamily="65" charset="-120"/>
                <a:ea typeface="標楷體" panose="03000509000000000000" pitchFamily="65" charset="-120"/>
              </a:rPr>
              <a:t>晚自習生</a:t>
            </a:r>
            <a:r>
              <a:rPr lang="zh-TW" altLang="en-US" sz="2800" b="1">
                <a:solidFill>
                  <a:srgbClr val="002060"/>
                </a:solidFill>
                <a:latin typeface="標楷體" panose="03000509000000000000" pitchFamily="65" charset="-120"/>
                <a:ea typeface="標楷體" panose="03000509000000000000" pitchFamily="65" charset="-120"/>
              </a:rPr>
              <a:t>、</a:t>
            </a:r>
            <a:r>
              <a:rPr lang="zh-TW" altLang="zh-TW" sz="2800" b="1">
                <a:solidFill>
                  <a:srgbClr val="002060"/>
                </a:solidFill>
                <a:latin typeface="標楷體" panose="03000509000000000000" pitchFamily="65" charset="-120"/>
                <a:ea typeface="標楷體" panose="03000509000000000000" pitchFamily="65" charset="-120"/>
              </a:rPr>
              <a:t>住宿生</a:t>
            </a:r>
            <a:r>
              <a:rPr lang="zh-TW" altLang="en-US" sz="2800" b="1">
                <a:solidFill>
                  <a:srgbClr val="002060"/>
                </a:solidFill>
                <a:latin typeface="標楷體" panose="03000509000000000000" pitchFamily="65" charset="-120"/>
                <a:ea typeface="標楷體" panose="03000509000000000000" pitchFamily="65" charset="-120"/>
              </a:rPr>
              <a:t>。</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圖片 2">
            <a:extLst>
              <a:ext uri="{FF2B5EF4-FFF2-40B4-BE49-F238E27FC236}">
                <a16:creationId xmlns:a16="http://schemas.microsoft.com/office/drawing/2014/main" id="{809793E9-15B6-88C8-A8E0-C894B3F5EC6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06375" y="395288"/>
            <a:ext cx="8731250" cy="6067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圖片 2">
            <a:extLst>
              <a:ext uri="{FF2B5EF4-FFF2-40B4-BE49-F238E27FC236}">
                <a16:creationId xmlns:a16="http://schemas.microsoft.com/office/drawing/2014/main" id="{9DF0736F-1111-E177-896B-0F42305B7E1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41300" y="765175"/>
            <a:ext cx="8661400"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標題 1">
            <a:extLst>
              <a:ext uri="{FF2B5EF4-FFF2-40B4-BE49-F238E27FC236}">
                <a16:creationId xmlns:a16="http://schemas.microsoft.com/office/drawing/2014/main" id="{EFB70630-136A-655F-1B17-4E29AD7BD7D6}"/>
              </a:ext>
            </a:extLst>
          </p:cNvPr>
          <p:cNvSpPr>
            <a:spLocks noGrp="1"/>
          </p:cNvSpPr>
          <p:nvPr>
            <p:ph type="title"/>
          </p:nvPr>
        </p:nvSpPr>
        <p:spPr/>
        <p:txBody>
          <a:bodyPr/>
          <a:lstStyle/>
          <a:p>
            <a:r>
              <a:rPr lang="zh-TW" altLang="en-US"/>
              <a:t>華興課程</a:t>
            </a:r>
            <a:r>
              <a:rPr lang="en-US" altLang="zh-TW"/>
              <a:t>-1</a:t>
            </a:r>
            <a:endParaRPr lang="zh-TW" altLang="en-US"/>
          </a:p>
        </p:txBody>
      </p:sp>
      <p:sp>
        <p:nvSpPr>
          <p:cNvPr id="68611" name="內容版面配置區 3">
            <a:extLst>
              <a:ext uri="{FF2B5EF4-FFF2-40B4-BE49-F238E27FC236}">
                <a16:creationId xmlns:a16="http://schemas.microsoft.com/office/drawing/2014/main" id="{6981FE98-E159-384F-1027-2F448111354A}"/>
              </a:ext>
            </a:extLst>
          </p:cNvPr>
          <p:cNvSpPr>
            <a:spLocks noGrp="1"/>
          </p:cNvSpPr>
          <p:nvPr>
            <p:ph sz="half" idx="2"/>
          </p:nvPr>
        </p:nvSpPr>
        <p:spPr/>
        <p:txBody>
          <a:bodyPr/>
          <a:lstStyle/>
          <a:p>
            <a:endParaRPr lang="zh-TW" altLang="en-US"/>
          </a:p>
        </p:txBody>
      </p:sp>
      <p:pic>
        <p:nvPicPr>
          <p:cNvPr id="68612" name="圖片 6" descr="社團與特寫照片補充1">
            <a:extLst>
              <a:ext uri="{FF2B5EF4-FFF2-40B4-BE49-F238E27FC236}">
                <a16:creationId xmlns:a16="http://schemas.microsoft.com/office/drawing/2014/main" id="{44ED8D33-CD46-3144-FDE8-E97BDCC33A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88" y="1189038"/>
            <a:ext cx="8531225" cy="534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標題 1">
            <a:extLst>
              <a:ext uri="{FF2B5EF4-FFF2-40B4-BE49-F238E27FC236}">
                <a16:creationId xmlns:a16="http://schemas.microsoft.com/office/drawing/2014/main" id="{01DE86F2-8B30-B2D9-5903-95E7BC99DAB4}"/>
              </a:ext>
            </a:extLst>
          </p:cNvPr>
          <p:cNvSpPr>
            <a:spLocks noGrp="1"/>
          </p:cNvSpPr>
          <p:nvPr>
            <p:ph type="title"/>
          </p:nvPr>
        </p:nvSpPr>
        <p:spPr/>
        <p:txBody>
          <a:bodyPr/>
          <a:lstStyle/>
          <a:p>
            <a:r>
              <a:rPr lang="zh-TW" altLang="en-US"/>
              <a:t>華興課程</a:t>
            </a:r>
            <a:r>
              <a:rPr lang="en-US" altLang="zh-TW"/>
              <a:t>-2</a:t>
            </a:r>
            <a:endParaRPr lang="zh-TW" altLang="en-US"/>
          </a:p>
        </p:txBody>
      </p:sp>
      <p:pic>
        <p:nvPicPr>
          <p:cNvPr id="69635" name="圖片 4" descr="C:\Users\user\Desktop\101優質學校\優質學校照片(主任挑選)\特色~本位課程\本位課程.png">
            <a:extLst>
              <a:ext uri="{FF2B5EF4-FFF2-40B4-BE49-F238E27FC236}">
                <a16:creationId xmlns:a16="http://schemas.microsoft.com/office/drawing/2014/main" id="{D1660FF2-02D6-EBE5-483F-50200BC42A7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8" y="1419225"/>
            <a:ext cx="8137525" cy="441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圖片 1">
            <a:extLst>
              <a:ext uri="{FF2B5EF4-FFF2-40B4-BE49-F238E27FC236}">
                <a16:creationId xmlns:a16="http://schemas.microsoft.com/office/drawing/2014/main" id="{99AF4352-805C-A428-2F9D-97C25E6652F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7275175"/>
            <a:ext cx="0" cy="4140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59" name="圖片 3">
            <a:extLst>
              <a:ext uri="{FF2B5EF4-FFF2-40B4-BE49-F238E27FC236}">
                <a16:creationId xmlns:a16="http://schemas.microsoft.com/office/drawing/2014/main" id="{1D38DD84-9E12-354A-C00F-3AB6BFF9DF2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57213" y="239713"/>
            <a:ext cx="8029575" cy="637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標題 1">
            <a:extLst>
              <a:ext uri="{FF2B5EF4-FFF2-40B4-BE49-F238E27FC236}">
                <a16:creationId xmlns:a16="http://schemas.microsoft.com/office/drawing/2014/main" id="{7B64200D-8C33-ADE9-DD38-835BE5A03194}"/>
              </a:ext>
            </a:extLst>
          </p:cNvPr>
          <p:cNvSpPr>
            <a:spLocks noGrp="1"/>
          </p:cNvSpPr>
          <p:nvPr>
            <p:ph type="title"/>
          </p:nvPr>
        </p:nvSpPr>
        <p:spPr/>
        <p:txBody>
          <a:bodyPr/>
          <a:lstStyle/>
          <a:p>
            <a:r>
              <a:rPr lang="zh-TW" altLang="en-US"/>
              <a:t>國外升學</a:t>
            </a:r>
          </a:p>
        </p:txBody>
      </p:sp>
      <p:pic>
        <p:nvPicPr>
          <p:cNvPr id="71683" name="圖片 2">
            <a:extLst>
              <a:ext uri="{FF2B5EF4-FFF2-40B4-BE49-F238E27FC236}">
                <a16:creationId xmlns:a16="http://schemas.microsoft.com/office/drawing/2014/main" id="{24FFA49A-D117-E691-3886-B2CE7C8586A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2800" y="1268413"/>
            <a:ext cx="7518400" cy="520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圖片 4">
            <a:extLst>
              <a:ext uri="{FF2B5EF4-FFF2-40B4-BE49-F238E27FC236}">
                <a16:creationId xmlns:a16="http://schemas.microsoft.com/office/drawing/2014/main" id="{3137E1F6-D712-AFD7-7B8D-569EBEB2F0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6850" y="512763"/>
            <a:ext cx="8750300" cy="583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56E2A25C-E6CF-5025-9073-C1E8BD4387DF}"/>
              </a:ext>
            </a:extLst>
          </p:cNvPr>
          <p:cNvSpPr>
            <a:spLocks/>
          </p:cNvSpPr>
          <p:nvPr/>
        </p:nvSpPr>
        <p:spPr bwMode="auto">
          <a:xfrm>
            <a:off x="382588" y="0"/>
            <a:ext cx="8278812" cy="85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defTabSz="912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defTabSz="912813">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defTabSz="912813">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defTabSz="912813">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defTabSz="912813">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defTabSz="912813"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eaLnBrk="1" hangingPunct="1">
              <a:spcBef>
                <a:spcPct val="0"/>
              </a:spcBef>
              <a:buClrTx/>
              <a:buSzTx/>
              <a:buFontTx/>
              <a:buNone/>
            </a:pPr>
            <a:endParaRPr kumimoji="0" lang="zh-TW" altLang="en-US" sz="4000">
              <a:solidFill>
                <a:srgbClr val="000099"/>
              </a:solidFill>
              <a:latin typeface="Calibri" panose="020F0502020204030204" pitchFamily="34" charset="0"/>
            </a:endParaRPr>
          </a:p>
        </p:txBody>
      </p:sp>
      <p:sp>
        <p:nvSpPr>
          <p:cNvPr id="15363" name="標題 3">
            <a:extLst>
              <a:ext uri="{FF2B5EF4-FFF2-40B4-BE49-F238E27FC236}">
                <a16:creationId xmlns:a16="http://schemas.microsoft.com/office/drawing/2014/main" id="{2B7B8167-B9D9-05EA-0AAB-519D5EDE300E}"/>
              </a:ext>
            </a:extLst>
          </p:cNvPr>
          <p:cNvSpPr>
            <a:spLocks noGrp="1"/>
          </p:cNvSpPr>
          <p:nvPr>
            <p:ph type="title" idx="4294967295"/>
          </p:nvPr>
        </p:nvSpPr>
        <p:spPr>
          <a:xfrm>
            <a:off x="431800" y="582613"/>
            <a:ext cx="8229600" cy="901700"/>
          </a:xfrm>
        </p:spPr>
        <p:txBody>
          <a:bodyPr/>
          <a:lstStyle/>
          <a:p>
            <a:pPr defTabSz="912813" eaLnBrk="1" hangingPunct="1"/>
            <a:r>
              <a:rPr lang="zh-TW" altLang="en-US" b="1">
                <a:solidFill>
                  <a:srgbClr val="000099"/>
                </a:solidFill>
                <a:latin typeface="標楷體" panose="03000509000000000000" pitchFamily="65" charset="-120"/>
                <a:ea typeface="標楷體" panose="03000509000000000000" pitchFamily="65" charset="-120"/>
              </a:rPr>
              <a:t>學生升學要項</a:t>
            </a:r>
          </a:p>
        </p:txBody>
      </p:sp>
      <p:pic>
        <p:nvPicPr>
          <p:cNvPr id="15364" name="資料庫圖表 5">
            <a:extLst>
              <a:ext uri="{FF2B5EF4-FFF2-40B4-BE49-F238E27FC236}">
                <a16:creationId xmlns:a16="http://schemas.microsoft.com/office/drawing/2014/main" id="{3D2BF6BA-596D-D9CB-EC6E-E9C69F257D8C}"/>
              </a:ext>
            </a:extLst>
          </p:cNvPr>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0700" y="1765300"/>
            <a:ext cx="8280400" cy="410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圖片 1">
            <a:extLst>
              <a:ext uri="{FF2B5EF4-FFF2-40B4-BE49-F238E27FC236}">
                <a16:creationId xmlns:a16="http://schemas.microsoft.com/office/drawing/2014/main" id="{0021605C-715B-3255-F4F2-5F3A9AC7B14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5113" y="438150"/>
            <a:ext cx="8613775" cy="598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內容版面配置區 3">
            <a:extLst>
              <a:ext uri="{FF2B5EF4-FFF2-40B4-BE49-F238E27FC236}">
                <a16:creationId xmlns:a16="http://schemas.microsoft.com/office/drawing/2014/main" id="{5AD3B710-C45E-508D-E3F9-BC0498C90289}"/>
              </a:ext>
            </a:extLst>
          </p:cNvPr>
          <p:cNvSpPr>
            <a:spLocks noGrp="1"/>
          </p:cNvSpPr>
          <p:nvPr>
            <p:ph sz="half" idx="2"/>
          </p:nvPr>
        </p:nvSpPr>
        <p:spPr/>
        <p:txBody>
          <a:bodyPr/>
          <a:lstStyle/>
          <a:p>
            <a:endParaRPr lang="zh-TW" altLang="en-US"/>
          </a:p>
        </p:txBody>
      </p:sp>
      <p:pic>
        <p:nvPicPr>
          <p:cNvPr id="74755" name="Picture 2" descr="可能是 4 個人、大家站著和文字的圖像">
            <a:extLst>
              <a:ext uri="{FF2B5EF4-FFF2-40B4-BE49-F238E27FC236}">
                <a16:creationId xmlns:a16="http://schemas.microsoft.com/office/drawing/2014/main" id="{2B481632-5DFE-DDB4-132D-3619308A79E0}"/>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77788" y="887413"/>
            <a:ext cx="2752725" cy="3892550"/>
          </a:xfrm>
        </p:spPr>
      </p:pic>
      <p:pic>
        <p:nvPicPr>
          <p:cNvPr id="74756" name="Picture 4" descr="可能是 7 個人、大家站著和文字的圖像">
            <a:extLst>
              <a:ext uri="{FF2B5EF4-FFF2-40B4-BE49-F238E27FC236}">
                <a16:creationId xmlns:a16="http://schemas.microsoft.com/office/drawing/2014/main" id="{F43223C6-BD00-37CE-2F5F-6E5DCFE7FC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5846"/>
          <a:stretch>
            <a:fillRect/>
          </a:stretch>
        </p:blipFill>
        <p:spPr bwMode="auto">
          <a:xfrm>
            <a:off x="2905125" y="115888"/>
            <a:ext cx="2984500" cy="354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7" name="Picture 6" descr="可能是 2 個人和大家站著的圖像">
            <a:extLst>
              <a:ext uri="{FF2B5EF4-FFF2-40B4-BE49-F238E27FC236}">
                <a16:creationId xmlns:a16="http://schemas.microsoft.com/office/drawing/2014/main" id="{CCC8FDFB-8D3A-E1D5-06A9-9FF5DBC1C4A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b="18231"/>
          <a:stretch>
            <a:fillRect/>
          </a:stretch>
        </p:blipFill>
        <p:spPr bwMode="auto">
          <a:xfrm>
            <a:off x="3016250" y="3667125"/>
            <a:ext cx="2760663" cy="319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758" name="Picture 8" descr="可能是 3 個人和大家站著的圖像">
            <a:extLst>
              <a:ext uri="{FF2B5EF4-FFF2-40B4-BE49-F238E27FC236}">
                <a16:creationId xmlns:a16="http://schemas.microsoft.com/office/drawing/2014/main" id="{11ED7A51-6557-F63B-020E-715E6BC4D4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b="20775"/>
          <a:stretch>
            <a:fillRect/>
          </a:stretch>
        </p:blipFill>
        <p:spPr bwMode="auto">
          <a:xfrm>
            <a:off x="5964238" y="974725"/>
            <a:ext cx="2797175" cy="324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內容版面配置區 4">
            <a:extLst>
              <a:ext uri="{FF2B5EF4-FFF2-40B4-BE49-F238E27FC236}">
                <a16:creationId xmlns:a16="http://schemas.microsoft.com/office/drawing/2014/main" id="{F51C5430-6CB4-E29F-E535-2366B33B245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58788" y="304800"/>
            <a:ext cx="4152900" cy="5861050"/>
          </a:xfrm>
        </p:spPr>
      </p:pic>
      <p:pic>
        <p:nvPicPr>
          <p:cNvPr id="75779" name="內容版面配置區 5">
            <a:extLst>
              <a:ext uri="{FF2B5EF4-FFF2-40B4-BE49-F238E27FC236}">
                <a16:creationId xmlns:a16="http://schemas.microsoft.com/office/drawing/2014/main" id="{209BA4DB-7FF0-9FAC-4297-091BDE3A4EF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737100" y="276225"/>
            <a:ext cx="4192588" cy="5889625"/>
          </a:xfr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內容版面配置區 4">
            <a:extLst>
              <a:ext uri="{FF2B5EF4-FFF2-40B4-BE49-F238E27FC236}">
                <a16:creationId xmlns:a16="http://schemas.microsoft.com/office/drawing/2014/main" id="{E4E7BC9C-BADC-CAEF-7F14-99EEC057558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50825" y="719138"/>
            <a:ext cx="4006850" cy="5662612"/>
          </a:xfrm>
        </p:spPr>
      </p:pic>
      <p:pic>
        <p:nvPicPr>
          <p:cNvPr id="76803" name="內容版面配置區 5">
            <a:extLst>
              <a:ext uri="{FF2B5EF4-FFF2-40B4-BE49-F238E27FC236}">
                <a16:creationId xmlns:a16="http://schemas.microsoft.com/office/drawing/2014/main" id="{3F4FCEF0-02E9-DDCA-A896-3D15DB6A6E73}"/>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83113" y="698500"/>
            <a:ext cx="4021137" cy="5683250"/>
          </a:xfr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826" name="內容版面配置區 4">
            <a:extLst>
              <a:ext uri="{FF2B5EF4-FFF2-40B4-BE49-F238E27FC236}">
                <a16:creationId xmlns:a16="http://schemas.microsoft.com/office/drawing/2014/main" id="{D4721218-A9A9-E7FE-0E62-FF3D7CAE3F88}"/>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98450" y="339725"/>
            <a:ext cx="4094163" cy="5786438"/>
          </a:xfrm>
        </p:spPr>
      </p:pic>
      <p:pic>
        <p:nvPicPr>
          <p:cNvPr id="77827" name="內容版面配置區 5">
            <a:extLst>
              <a:ext uri="{FF2B5EF4-FFF2-40B4-BE49-F238E27FC236}">
                <a16:creationId xmlns:a16="http://schemas.microsoft.com/office/drawing/2014/main" id="{01A3830B-1713-A0B3-004F-92DC80FF7082}"/>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4572000" y="339725"/>
            <a:ext cx="4103688" cy="5811838"/>
          </a:xfr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圖片 6">
            <a:extLst>
              <a:ext uri="{FF2B5EF4-FFF2-40B4-BE49-F238E27FC236}">
                <a16:creationId xmlns:a16="http://schemas.microsoft.com/office/drawing/2014/main" id="{956E49B3-DD0E-A238-8542-B66C5779E31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4613" y="3392488"/>
            <a:ext cx="3076575" cy="410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8851" name="標題 1">
            <a:extLst>
              <a:ext uri="{FF2B5EF4-FFF2-40B4-BE49-F238E27FC236}">
                <a16:creationId xmlns:a16="http://schemas.microsoft.com/office/drawing/2014/main" id="{B9325F0A-FB85-C047-934D-0AE80846C800}"/>
              </a:ext>
            </a:extLst>
          </p:cNvPr>
          <p:cNvSpPr>
            <a:spLocks noGrp="1"/>
          </p:cNvSpPr>
          <p:nvPr>
            <p:ph type="title"/>
          </p:nvPr>
        </p:nvSpPr>
        <p:spPr/>
        <p:txBody>
          <a:bodyPr/>
          <a:lstStyle/>
          <a:p>
            <a:endParaRPr lang="zh-TW" altLang="en-US"/>
          </a:p>
        </p:txBody>
      </p:sp>
      <p:pic>
        <p:nvPicPr>
          <p:cNvPr id="78852" name="內容版面配置區 4">
            <a:extLst>
              <a:ext uri="{FF2B5EF4-FFF2-40B4-BE49-F238E27FC236}">
                <a16:creationId xmlns:a16="http://schemas.microsoft.com/office/drawing/2014/main" id="{986539BA-2A33-565E-C5C4-89960556AD8C}"/>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b="21323"/>
          <a:stretch>
            <a:fillRect/>
          </a:stretch>
        </p:blipFill>
        <p:spPr>
          <a:xfrm>
            <a:off x="107950" y="22225"/>
            <a:ext cx="3211513" cy="3370263"/>
          </a:xfrm>
        </p:spPr>
      </p:pic>
      <p:pic>
        <p:nvPicPr>
          <p:cNvPr id="78853" name="內容版面配置區 5">
            <a:extLst>
              <a:ext uri="{FF2B5EF4-FFF2-40B4-BE49-F238E27FC236}">
                <a16:creationId xmlns:a16="http://schemas.microsoft.com/office/drawing/2014/main" id="{EDC15533-9ECC-3356-D24F-0263C28C4F58}"/>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b="25533"/>
          <a:stretch>
            <a:fillRect/>
          </a:stretch>
        </p:blipFill>
        <p:spPr>
          <a:xfrm>
            <a:off x="3284538" y="22225"/>
            <a:ext cx="3213100" cy="3190875"/>
          </a:xfrm>
        </p:spPr>
      </p:pic>
      <p:pic>
        <p:nvPicPr>
          <p:cNvPr id="78854" name="圖片 7">
            <a:extLst>
              <a:ext uri="{FF2B5EF4-FFF2-40B4-BE49-F238E27FC236}">
                <a16:creationId xmlns:a16="http://schemas.microsoft.com/office/drawing/2014/main" id="{EB557050-C2FF-ABB0-F534-0C1EB0A99922}"/>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111875" y="3429000"/>
            <a:ext cx="3132138" cy="417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5" name="圖片 8">
            <a:extLst>
              <a:ext uri="{FF2B5EF4-FFF2-40B4-BE49-F238E27FC236}">
                <a16:creationId xmlns:a16="http://schemas.microsoft.com/office/drawing/2014/main" id="{C6075377-64B5-FEA1-E93E-40347E1BA97A}"/>
              </a:ext>
            </a:extLst>
          </p:cNvPr>
          <p:cNvPicPr>
            <a:picLocks noChangeAspect="1"/>
          </p:cNvPicPr>
          <p:nvPr/>
        </p:nvPicPr>
        <p:blipFill>
          <a:blip r:embed="rId6">
            <a:extLst>
              <a:ext uri="{28A0092B-C50C-407E-A947-70E740481C1C}">
                <a14:useLocalDpi xmlns:a14="http://schemas.microsoft.com/office/drawing/2010/main" val="0"/>
              </a:ext>
            </a:extLst>
          </a:blip>
          <a:srcRect b="20306"/>
          <a:stretch>
            <a:fillRect/>
          </a:stretch>
        </p:blipFill>
        <p:spPr bwMode="auto">
          <a:xfrm>
            <a:off x="5953125" y="38100"/>
            <a:ext cx="3190875"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856" name="圖片 9">
            <a:extLst>
              <a:ext uri="{FF2B5EF4-FFF2-40B4-BE49-F238E27FC236}">
                <a16:creationId xmlns:a16="http://schemas.microsoft.com/office/drawing/2014/main" id="{8B0247E7-7FBF-9C95-1D83-72A218507A95}"/>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997200" y="3681413"/>
            <a:ext cx="3324225" cy="2492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a:extLst>
              <a:ext uri="{FF2B5EF4-FFF2-40B4-BE49-F238E27FC236}">
                <a16:creationId xmlns:a16="http://schemas.microsoft.com/office/drawing/2014/main" id="{7312EBB0-CDF5-4138-3BA1-9382AA71BBBC}"/>
              </a:ext>
            </a:extLst>
          </p:cNvPr>
          <p:cNvSpPr txBox="1">
            <a:spLocks/>
          </p:cNvSpPr>
          <p:nvPr/>
        </p:nvSpPr>
        <p:spPr bwMode="auto">
          <a:xfrm>
            <a:off x="457200" y="274638"/>
            <a:ext cx="8229600" cy="1143000"/>
          </a:xfrm>
          <a:prstGeom prst="rect">
            <a:avLst/>
          </a:prstGeom>
          <a:noFill/>
          <a:ln w="9525">
            <a:noFill/>
            <a:miter lim="800000"/>
            <a:headEnd/>
            <a:tailEnd/>
          </a:ln>
        </p:spPr>
        <p:txBody>
          <a:bodyPr anchor="ct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ea typeface="新細明體" charset="-120"/>
              </a:defRPr>
            </a:lvl2pPr>
            <a:lvl3pPr algn="ctr" rtl="0" eaLnBrk="0" fontAlgn="base" hangingPunct="0">
              <a:spcBef>
                <a:spcPct val="0"/>
              </a:spcBef>
              <a:spcAft>
                <a:spcPct val="0"/>
              </a:spcAft>
              <a:defRPr sz="4400">
                <a:solidFill>
                  <a:schemeClr val="tx1"/>
                </a:solidFill>
                <a:latin typeface="Calibri" pitchFamily="34" charset="0"/>
                <a:ea typeface="新細明體" charset="-120"/>
              </a:defRPr>
            </a:lvl3pPr>
            <a:lvl4pPr algn="ctr" rtl="0" eaLnBrk="0" fontAlgn="base" hangingPunct="0">
              <a:spcBef>
                <a:spcPct val="0"/>
              </a:spcBef>
              <a:spcAft>
                <a:spcPct val="0"/>
              </a:spcAft>
              <a:defRPr sz="4400">
                <a:solidFill>
                  <a:schemeClr val="tx1"/>
                </a:solidFill>
                <a:latin typeface="Calibri" pitchFamily="34" charset="0"/>
                <a:ea typeface="新細明體" charset="-120"/>
              </a:defRPr>
            </a:lvl4pPr>
            <a:lvl5pPr algn="ctr" rtl="0" eaLnBrk="0" fontAlgn="base" hangingPunct="0">
              <a:spcBef>
                <a:spcPct val="0"/>
              </a:spcBef>
              <a:spcAft>
                <a:spcPct val="0"/>
              </a:spcAft>
              <a:defRPr sz="4400">
                <a:solidFill>
                  <a:schemeClr val="tx1"/>
                </a:solidFill>
                <a:latin typeface="Calibri" pitchFamily="34" charset="0"/>
                <a:ea typeface="新細明體" charset="-120"/>
              </a:defRPr>
            </a:lvl5pPr>
            <a:lvl6pPr marL="457200" algn="ctr" rtl="0" fontAlgn="base">
              <a:spcBef>
                <a:spcPct val="0"/>
              </a:spcBef>
              <a:spcAft>
                <a:spcPct val="0"/>
              </a:spcAft>
              <a:defRPr sz="4400">
                <a:solidFill>
                  <a:schemeClr val="tx1"/>
                </a:solidFill>
                <a:latin typeface="Calibri" pitchFamily="34" charset="0"/>
                <a:ea typeface="新細明體" charset="-120"/>
              </a:defRPr>
            </a:lvl6pPr>
            <a:lvl7pPr marL="914400" algn="ctr" rtl="0" fontAlgn="base">
              <a:spcBef>
                <a:spcPct val="0"/>
              </a:spcBef>
              <a:spcAft>
                <a:spcPct val="0"/>
              </a:spcAft>
              <a:defRPr sz="4400">
                <a:solidFill>
                  <a:schemeClr val="tx1"/>
                </a:solidFill>
                <a:latin typeface="Calibri" pitchFamily="34" charset="0"/>
                <a:ea typeface="新細明體" charset="-120"/>
              </a:defRPr>
            </a:lvl7pPr>
            <a:lvl8pPr marL="1371600" algn="ctr" rtl="0" fontAlgn="base">
              <a:spcBef>
                <a:spcPct val="0"/>
              </a:spcBef>
              <a:spcAft>
                <a:spcPct val="0"/>
              </a:spcAft>
              <a:defRPr sz="4400">
                <a:solidFill>
                  <a:schemeClr val="tx1"/>
                </a:solidFill>
                <a:latin typeface="Calibri" pitchFamily="34" charset="0"/>
                <a:ea typeface="新細明體" charset="-120"/>
              </a:defRPr>
            </a:lvl8pPr>
            <a:lvl9pPr marL="1828800" algn="ctr" rtl="0" fontAlgn="base">
              <a:spcBef>
                <a:spcPct val="0"/>
              </a:spcBef>
              <a:spcAft>
                <a:spcPct val="0"/>
              </a:spcAft>
              <a:defRPr sz="4400">
                <a:solidFill>
                  <a:schemeClr val="tx1"/>
                </a:solidFill>
                <a:latin typeface="Calibri" pitchFamily="34" charset="0"/>
                <a:ea typeface="新細明體" charset="-120"/>
              </a:defRPr>
            </a:lvl9pPr>
          </a:lstStyle>
          <a:p>
            <a:pPr>
              <a:defRPr/>
            </a:pPr>
            <a:r>
              <a:rPr lang="zh-TW" altLang="en-US">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自然環境  優美校園</a:t>
            </a:r>
            <a:endParaRPr kumimoji="0" lang="zh-TW" altLang="en-US"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pic>
        <p:nvPicPr>
          <p:cNvPr id="79875" name="圖片 1">
            <a:extLst>
              <a:ext uri="{FF2B5EF4-FFF2-40B4-BE49-F238E27FC236}">
                <a16:creationId xmlns:a16="http://schemas.microsoft.com/office/drawing/2014/main" id="{F074A102-F337-E0F2-EC89-F75BE9587B6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77900" y="1196975"/>
            <a:ext cx="7188200"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2" descr="可能是鄭和雄、站立、坐著和室內的圖像">
            <a:extLst>
              <a:ext uri="{FF2B5EF4-FFF2-40B4-BE49-F238E27FC236}">
                <a16:creationId xmlns:a16="http://schemas.microsoft.com/office/drawing/2014/main" id="{EEC0A8EA-567C-B1A1-85CF-9A2F516205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87825" y="1417638"/>
            <a:ext cx="4479925" cy="273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標題 1">
            <a:extLst>
              <a:ext uri="{FF2B5EF4-FFF2-40B4-BE49-F238E27FC236}">
                <a16:creationId xmlns:a16="http://schemas.microsoft.com/office/drawing/2014/main" id="{15335E8A-3B76-118E-6AE1-2A9F987A7681}"/>
              </a:ext>
            </a:extLst>
          </p:cNvPr>
          <p:cNvSpPr>
            <a:spLocks noGrp="1"/>
          </p:cNvSpPr>
          <p:nvPr>
            <p:ph type="title"/>
          </p:nvPr>
        </p:nvSpPr>
        <p:spPr/>
        <p:txBody>
          <a:bodyPr/>
          <a:lstStyle/>
          <a:p>
            <a:pPr>
              <a:defRPr/>
            </a:pPr>
            <a:r>
              <a:rPr lang="zh-TW" altLang="en-US" sz="4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「史培曼大樓」</a:t>
            </a:r>
            <a:r>
              <a:rPr lang="en-US" altLang="zh-TW" sz="4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a:t>
            </a:r>
            <a:r>
              <a:rPr lang="zh-TW" altLang="en-US" sz="4000" dirty="0">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rPr>
              <a:t>宿舍餐廳大樓</a:t>
            </a:r>
          </a:p>
        </p:txBody>
      </p:sp>
      <p:pic>
        <p:nvPicPr>
          <p:cNvPr id="80900" name="圖片 3">
            <a:extLst>
              <a:ext uri="{FF2B5EF4-FFF2-40B4-BE49-F238E27FC236}">
                <a16:creationId xmlns:a16="http://schemas.microsoft.com/office/drawing/2014/main" id="{EE9465D4-E561-ACC6-F4D4-4DCE6548F26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950" y="2276475"/>
            <a:ext cx="5099050" cy="4230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901" name="圖片 6">
            <a:extLst>
              <a:ext uri="{FF2B5EF4-FFF2-40B4-BE49-F238E27FC236}">
                <a16:creationId xmlns:a16="http://schemas.microsoft.com/office/drawing/2014/main" id="{D0CC359B-775C-3F84-8673-CF5EF4E1E4E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195888" y="4157663"/>
            <a:ext cx="3519487" cy="261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22" name="內容版面配置區 4">
            <a:extLst>
              <a:ext uri="{FF2B5EF4-FFF2-40B4-BE49-F238E27FC236}">
                <a16:creationId xmlns:a16="http://schemas.microsoft.com/office/drawing/2014/main" id="{F37B7235-B948-3427-A3E9-2A96B3A449ED}"/>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1327150" y="182563"/>
            <a:ext cx="6491288" cy="6492875"/>
          </a:xfr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946" name="圖片 5">
            <a:extLst>
              <a:ext uri="{FF2B5EF4-FFF2-40B4-BE49-F238E27FC236}">
                <a16:creationId xmlns:a16="http://schemas.microsoft.com/office/drawing/2014/main" id="{52423672-F8ED-476A-F466-35DFE1A13F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4800" y="209550"/>
            <a:ext cx="8534400" cy="6438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標題 1">
            <a:extLst>
              <a:ext uri="{FF2B5EF4-FFF2-40B4-BE49-F238E27FC236}">
                <a16:creationId xmlns:a16="http://schemas.microsoft.com/office/drawing/2014/main" id="{97B9A1D3-F587-EC25-78D5-B09369B4EC09}"/>
              </a:ext>
            </a:extLst>
          </p:cNvPr>
          <p:cNvSpPr>
            <a:spLocks noGrp="1"/>
          </p:cNvSpPr>
          <p:nvPr>
            <p:ph type="title"/>
          </p:nvPr>
        </p:nvSpPr>
        <p:spPr/>
        <p:txBody>
          <a:bodyPr/>
          <a:lstStyle/>
          <a:p>
            <a:r>
              <a:rPr lang="en-US" altLang="zh-TW" sz="4000"/>
              <a:t>115</a:t>
            </a:r>
            <a:r>
              <a:rPr lang="zh-TW" altLang="zh-TW" sz="4000"/>
              <a:t>國中教育會考</a:t>
            </a:r>
            <a:r>
              <a:rPr lang="zh-TW" altLang="en-US" sz="4000"/>
              <a:t>各科</a:t>
            </a:r>
            <a:r>
              <a:rPr lang="zh-TW" altLang="zh-TW" sz="4000"/>
              <a:t>分析</a:t>
            </a:r>
            <a:endParaRPr lang="zh-TW" altLang="en-US" sz="4000"/>
          </a:p>
        </p:txBody>
      </p:sp>
      <p:sp>
        <p:nvSpPr>
          <p:cNvPr id="17411" name="內容版面配置區 6">
            <a:extLst>
              <a:ext uri="{FF2B5EF4-FFF2-40B4-BE49-F238E27FC236}">
                <a16:creationId xmlns:a16="http://schemas.microsoft.com/office/drawing/2014/main" id="{594D0350-4444-0C09-E384-D09A7372A403}"/>
              </a:ext>
            </a:extLst>
          </p:cNvPr>
          <p:cNvSpPr>
            <a:spLocks noGrp="1"/>
          </p:cNvSpPr>
          <p:nvPr>
            <p:ph sz="half" idx="2"/>
          </p:nvPr>
        </p:nvSpPr>
        <p:spPr/>
        <p:txBody>
          <a:bodyPr/>
          <a:lstStyle/>
          <a:p>
            <a:endParaRPr lang="zh-TW" altLang="en-US" sz="2800"/>
          </a:p>
          <a:p>
            <a:endParaRPr lang="zh-TW" altLang="en-US"/>
          </a:p>
        </p:txBody>
      </p:sp>
      <p:graphicFrame>
        <p:nvGraphicFramePr>
          <p:cNvPr id="2" name="表格 1">
            <a:extLst>
              <a:ext uri="{FF2B5EF4-FFF2-40B4-BE49-F238E27FC236}">
                <a16:creationId xmlns:a16="http://schemas.microsoft.com/office/drawing/2014/main" id="{B123E6EC-8DEE-B872-4D4D-9080443D82CA}"/>
              </a:ext>
            </a:extLst>
          </p:cNvPr>
          <p:cNvGraphicFramePr>
            <a:graphicFrameLocks noGrp="1"/>
          </p:cNvGraphicFramePr>
          <p:nvPr/>
        </p:nvGraphicFramePr>
        <p:xfrm>
          <a:off x="107950" y="1143000"/>
          <a:ext cx="8578850" cy="4764088"/>
        </p:xfrm>
        <a:graphic>
          <a:graphicData uri="http://schemas.openxmlformats.org/drawingml/2006/table">
            <a:tbl>
              <a:tblPr/>
              <a:tblGrid>
                <a:gridCol w="397525">
                  <a:extLst>
                    <a:ext uri="{9D8B030D-6E8A-4147-A177-3AD203B41FA5}">
                      <a16:colId xmlns:a16="http://schemas.microsoft.com/office/drawing/2014/main" val="2926452167"/>
                    </a:ext>
                  </a:extLst>
                </a:gridCol>
                <a:gridCol w="1366349">
                  <a:extLst>
                    <a:ext uri="{9D8B030D-6E8A-4147-A177-3AD203B41FA5}">
                      <a16:colId xmlns:a16="http://schemas.microsoft.com/office/drawing/2014/main" val="837610104"/>
                    </a:ext>
                  </a:extLst>
                </a:gridCol>
                <a:gridCol w="1643614">
                  <a:extLst>
                    <a:ext uri="{9D8B030D-6E8A-4147-A177-3AD203B41FA5}">
                      <a16:colId xmlns:a16="http://schemas.microsoft.com/office/drawing/2014/main" val="2411186238"/>
                    </a:ext>
                  </a:extLst>
                </a:gridCol>
                <a:gridCol w="5171362">
                  <a:extLst>
                    <a:ext uri="{9D8B030D-6E8A-4147-A177-3AD203B41FA5}">
                      <a16:colId xmlns:a16="http://schemas.microsoft.com/office/drawing/2014/main" val="670706524"/>
                    </a:ext>
                  </a:extLst>
                </a:gridCol>
              </a:tblGrid>
              <a:tr h="794015">
                <a:tc>
                  <a:txBody>
                    <a:bodyPr/>
                    <a:lstStyle/>
                    <a:p>
                      <a:endParaRPr lang="zh-TW" altLang="en-US" sz="2000" dirty="0">
                        <a:effectLst/>
                        <a:latin typeface="Google Sans Text"/>
                      </a:endParaRPr>
                    </a:p>
                  </a:txBody>
                  <a:tcPr marL="79399" marR="79399" marT="39700" marB="39700" anchor="ctr">
                    <a:lnL w="762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ctr" fontAlgn="ctr"/>
                      <a:r>
                        <a:rPr lang="zh-TW" altLang="en-US" sz="2000" b="1" i="0" u="none" strike="noStrike" dirty="0">
                          <a:solidFill>
                            <a:srgbClr val="000000"/>
                          </a:solidFill>
                          <a:effectLst/>
                          <a:latin typeface="Arial" panose="020B0604020202020204" pitchFamily="34" charset="0"/>
                          <a:ea typeface="新細明體" panose="02020500000000000000" pitchFamily="18" charset="-120"/>
                        </a:rPr>
                        <a:t>科目</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000" b="1" i="0" u="none" strike="noStrike" dirty="0">
                          <a:solidFill>
                            <a:srgbClr val="000000"/>
                          </a:solidFill>
                          <a:effectLst/>
                          <a:latin typeface="Arial" panose="020B0604020202020204" pitchFamily="34" charset="0"/>
                          <a:ea typeface="新細明體" panose="02020500000000000000" pitchFamily="18" charset="-120"/>
                        </a:rPr>
                        <a:t>難易度評估</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ctr"/>
                      <a:r>
                        <a:rPr lang="zh-TW" altLang="en-US" sz="2000" b="1" i="0" u="none" strike="noStrike" dirty="0">
                          <a:solidFill>
                            <a:srgbClr val="000000"/>
                          </a:solidFill>
                          <a:effectLst/>
                          <a:latin typeface="Arial" panose="020B0604020202020204" pitchFamily="34" charset="0"/>
                          <a:ea typeface="新細明體" panose="02020500000000000000" pitchFamily="18" charset="-120"/>
                        </a:rPr>
                        <a:t>特點概述</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328578085"/>
                  </a:ext>
                </a:extLst>
              </a:tr>
              <a:tr h="794015">
                <a:tc>
                  <a:txBody>
                    <a:bodyPr/>
                    <a:lstStyle/>
                    <a:p>
                      <a:endParaRPr lang="zh-TW" altLang="en-US" sz="2000" dirty="0">
                        <a:effectLst/>
                        <a:latin typeface="Google Sans Text"/>
                      </a:endParaRPr>
                    </a:p>
                  </a:txBody>
                  <a:tcPr marL="79399" marR="79399" marT="39700" marB="39700" anchor="ctr">
                    <a:lnL w="762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ctr" fontAlgn="ctr"/>
                      <a:r>
                        <a:rPr lang="zh-TW" altLang="en-US" sz="2000" b="1" i="0" u="none" strike="noStrike" dirty="0">
                          <a:solidFill>
                            <a:srgbClr val="000000"/>
                          </a:solidFill>
                          <a:effectLst/>
                          <a:latin typeface="Arial" panose="020B0604020202020204" pitchFamily="34" charset="0"/>
                          <a:ea typeface="新細明體" panose="02020500000000000000" pitchFamily="18" charset="-120"/>
                        </a:rPr>
                        <a:t>國文</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000" b="0" i="0" u="none" strike="noStrike" dirty="0">
                          <a:solidFill>
                            <a:srgbClr val="000000"/>
                          </a:solidFill>
                          <a:effectLst/>
                          <a:latin typeface="Arial" panose="020B0604020202020204" pitchFamily="34" charset="0"/>
                          <a:ea typeface="新細明體" panose="02020500000000000000" pitchFamily="18" charset="-120"/>
                        </a:rPr>
                        <a:t>中間偏難</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ctr"/>
                      <a:r>
                        <a:rPr lang="zh-TW" altLang="en-US" sz="2000" b="0" i="0" u="none" strike="noStrike" dirty="0">
                          <a:solidFill>
                            <a:srgbClr val="000000"/>
                          </a:solidFill>
                          <a:effectLst/>
                          <a:latin typeface="Arial" panose="020B0604020202020204" pitchFamily="34" charset="0"/>
                          <a:ea typeface="新細明體" panose="02020500000000000000" pitchFamily="18" charset="-120"/>
                        </a:rPr>
                        <a:t>白話文推理題大幅增加，強調跨文本閱讀與邏輯判斷。</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789386661"/>
                  </a:ext>
                </a:extLst>
              </a:tr>
              <a:tr h="794015">
                <a:tc>
                  <a:txBody>
                    <a:bodyPr/>
                    <a:lstStyle/>
                    <a:p>
                      <a:endParaRPr lang="zh-TW" altLang="en-US" sz="2000" dirty="0">
                        <a:effectLst/>
                        <a:latin typeface="Google Sans Text"/>
                      </a:endParaRPr>
                    </a:p>
                  </a:txBody>
                  <a:tcPr marL="79399" marR="79399" marT="39700" marB="39700" anchor="ctr">
                    <a:lnL w="762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ctr" fontAlgn="ctr"/>
                      <a:r>
                        <a:rPr lang="zh-TW" altLang="en-US" sz="2000" b="1" i="0" u="none" strike="noStrike" dirty="0">
                          <a:solidFill>
                            <a:srgbClr val="000000"/>
                          </a:solidFill>
                          <a:effectLst/>
                          <a:latin typeface="Arial" panose="020B0604020202020204" pitchFamily="34" charset="0"/>
                          <a:ea typeface="新細明體" panose="02020500000000000000" pitchFamily="18" charset="-120"/>
                        </a:rPr>
                        <a:t>數學</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000" b="0" i="0" u="none" strike="noStrike" dirty="0">
                          <a:solidFill>
                            <a:srgbClr val="000000"/>
                          </a:solidFill>
                          <a:effectLst/>
                          <a:latin typeface="Arial" panose="020B0604020202020204" pitchFamily="34" charset="0"/>
                          <a:ea typeface="新細明體" panose="02020500000000000000" pitchFamily="18" charset="-120"/>
                        </a:rPr>
                        <a:t>中間偏難</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ctr"/>
                      <a:r>
                        <a:rPr lang="zh-TW" altLang="en-US" sz="2000" b="0" i="0" u="none" strike="noStrike" dirty="0">
                          <a:solidFill>
                            <a:srgbClr val="000000"/>
                          </a:solidFill>
                          <a:effectLst/>
                          <a:latin typeface="Arial" panose="020B0604020202020204" pitchFamily="34" charset="0"/>
                          <a:ea typeface="新細明體" panose="02020500000000000000" pitchFamily="18" charset="-120"/>
                        </a:rPr>
                        <a:t>生活化情境入題（如時速錶、細菌培養），需具備將情境轉化為數學模型的能力。</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227299309"/>
                  </a:ext>
                </a:extLst>
              </a:tr>
              <a:tr h="794015">
                <a:tc>
                  <a:txBody>
                    <a:bodyPr/>
                    <a:lstStyle/>
                    <a:p>
                      <a:endParaRPr lang="zh-TW" altLang="en-US" sz="2000" dirty="0">
                        <a:effectLst/>
                        <a:latin typeface="Google Sans Text"/>
                      </a:endParaRPr>
                    </a:p>
                  </a:txBody>
                  <a:tcPr marL="79399" marR="79399" marT="39700" marB="39700" anchor="ctr">
                    <a:lnL w="762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ctr" fontAlgn="ctr"/>
                      <a:r>
                        <a:rPr lang="zh-TW" altLang="en-US" sz="2000" b="1" i="0" u="none" strike="noStrike">
                          <a:solidFill>
                            <a:srgbClr val="000000"/>
                          </a:solidFill>
                          <a:effectLst/>
                          <a:latin typeface="Arial" panose="020B0604020202020204" pitchFamily="34" charset="0"/>
                          <a:ea typeface="新細明體" panose="02020500000000000000" pitchFamily="18" charset="-120"/>
                        </a:rPr>
                        <a:t>英文</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000" b="0" i="0" u="none" strike="noStrike" dirty="0">
                          <a:solidFill>
                            <a:srgbClr val="000000"/>
                          </a:solidFill>
                          <a:effectLst/>
                          <a:latin typeface="Arial" panose="020B0604020202020204" pitchFamily="34" charset="0"/>
                          <a:ea typeface="新細明體" panose="02020500000000000000" pitchFamily="18" charset="-120"/>
                        </a:rPr>
                        <a:t>中間偏難</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ctr"/>
                      <a:r>
                        <a:rPr lang="zh-TW" altLang="en-US" sz="2000" b="0" i="0" u="none" strike="noStrike" dirty="0">
                          <a:solidFill>
                            <a:srgbClr val="000000"/>
                          </a:solidFill>
                          <a:effectLst/>
                          <a:latin typeface="Arial" panose="020B0604020202020204" pitchFamily="34" charset="0"/>
                          <a:ea typeface="新細明體" panose="02020500000000000000" pitchFamily="18" charset="-120"/>
                        </a:rPr>
                        <a:t>閱讀理解需求高；聽力首見「</a:t>
                      </a:r>
                      <a:r>
                        <a:rPr lang="en-US" altLang="zh-TW" sz="2000" b="0" i="0" u="none" strike="noStrike" dirty="0">
                          <a:solidFill>
                            <a:srgbClr val="000000"/>
                          </a:solidFill>
                          <a:effectLst/>
                          <a:latin typeface="Arial" panose="020B0604020202020204" pitchFamily="34" charset="0"/>
                          <a:ea typeface="新細明體" panose="02020500000000000000" pitchFamily="18" charset="-120"/>
                        </a:rPr>
                        <a:t>4</a:t>
                      </a:r>
                      <a:r>
                        <a:rPr lang="zh-TW" altLang="en-US" sz="2000" b="0" i="0" u="none" strike="noStrike" dirty="0">
                          <a:solidFill>
                            <a:srgbClr val="000000"/>
                          </a:solidFill>
                          <a:effectLst/>
                          <a:latin typeface="Arial" panose="020B0604020202020204" pitchFamily="34" charset="0"/>
                          <a:ea typeface="新細明體" panose="02020500000000000000" pitchFamily="18" charset="-120"/>
                        </a:rPr>
                        <a:t>人街訪」題型，生活化程度高。</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4047887564"/>
                  </a:ext>
                </a:extLst>
              </a:tr>
              <a:tr h="794015">
                <a:tc>
                  <a:txBody>
                    <a:bodyPr/>
                    <a:lstStyle/>
                    <a:p>
                      <a:endParaRPr lang="zh-TW" altLang="en-US" sz="2000" dirty="0">
                        <a:effectLst/>
                        <a:latin typeface="Google Sans Text"/>
                      </a:endParaRPr>
                    </a:p>
                  </a:txBody>
                  <a:tcPr marL="79399" marR="79399" marT="39700" marB="39700" anchor="ctr">
                    <a:lnL w="762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ctr" fontAlgn="ctr"/>
                      <a:r>
                        <a:rPr lang="zh-TW" altLang="en-US" sz="2000" b="1" i="0" u="none" strike="noStrike">
                          <a:solidFill>
                            <a:srgbClr val="000000"/>
                          </a:solidFill>
                          <a:effectLst/>
                          <a:latin typeface="Arial" panose="020B0604020202020204" pitchFamily="34" charset="0"/>
                          <a:ea typeface="新細明體" panose="02020500000000000000" pitchFamily="18" charset="-120"/>
                        </a:rPr>
                        <a:t>社會</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000" b="0" i="0" u="none" strike="noStrike" dirty="0">
                          <a:solidFill>
                            <a:srgbClr val="000000"/>
                          </a:solidFill>
                          <a:effectLst/>
                          <a:latin typeface="Arial" panose="020B0604020202020204" pitchFamily="34" charset="0"/>
                          <a:ea typeface="新細明體" panose="02020500000000000000" pitchFamily="18" charset="-120"/>
                        </a:rPr>
                        <a:t>中間偏難</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ctr"/>
                      <a:r>
                        <a:rPr lang="zh-TW" altLang="en-US" sz="2000" b="0" i="0" u="none" strike="noStrike" dirty="0">
                          <a:solidFill>
                            <a:srgbClr val="000000"/>
                          </a:solidFill>
                          <a:effectLst/>
                          <a:latin typeface="Arial" panose="020B0604020202020204" pitchFamily="34" charset="0"/>
                          <a:ea typeface="新細明體" panose="02020500000000000000" pitchFamily="18" charset="-120"/>
                        </a:rPr>
                        <a:t>結合大量時事（蘇丹內戰、法國臭蟲等），圖表判讀題比例極高。</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634842015"/>
                  </a:ext>
                </a:extLst>
              </a:tr>
              <a:tr h="794015">
                <a:tc>
                  <a:txBody>
                    <a:bodyPr/>
                    <a:lstStyle/>
                    <a:p>
                      <a:endParaRPr lang="zh-TW" altLang="en-US" sz="2000" dirty="0">
                        <a:effectLst/>
                        <a:latin typeface="Google Sans Text"/>
                      </a:endParaRPr>
                    </a:p>
                  </a:txBody>
                  <a:tcPr marL="79399" marR="79399" marT="39700" marB="39700" anchor="ctr">
                    <a:lnL w="762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7620" cap="flat" cmpd="sng" algn="ctr">
                      <a:solidFill>
                        <a:schemeClr val="bg1"/>
                      </a:solidFill>
                      <a:prstDash val="solid"/>
                      <a:round/>
                      <a:headEnd type="none" w="med" len="med"/>
                      <a:tailEnd type="none" w="med" len="med"/>
                    </a:lnT>
                    <a:lnB w="7620" cap="flat" cmpd="sng" algn="ctr">
                      <a:solidFill>
                        <a:schemeClr val="bg1"/>
                      </a:solidFill>
                      <a:prstDash val="solid"/>
                      <a:round/>
                      <a:headEnd type="none" w="med" len="med"/>
                      <a:tailEnd type="none" w="med" len="med"/>
                    </a:lnB>
                  </a:tcPr>
                </a:tc>
                <a:tc>
                  <a:txBody>
                    <a:bodyPr/>
                    <a:lstStyle/>
                    <a:p>
                      <a:pPr algn="ctr" fontAlgn="ctr"/>
                      <a:r>
                        <a:rPr lang="zh-TW" altLang="en-US" sz="2000" b="1" i="0" u="none" strike="noStrike">
                          <a:solidFill>
                            <a:srgbClr val="000000"/>
                          </a:solidFill>
                          <a:effectLst/>
                          <a:latin typeface="Arial" panose="020B0604020202020204" pitchFamily="34" charset="0"/>
                          <a:ea typeface="新細明體" panose="02020500000000000000" pitchFamily="18" charset="-120"/>
                        </a:rPr>
                        <a:t>自然</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ctr" fontAlgn="ctr"/>
                      <a:r>
                        <a:rPr lang="zh-TW" altLang="en-US" sz="2000" b="0" i="0" u="none" strike="noStrike" dirty="0">
                          <a:solidFill>
                            <a:srgbClr val="000000"/>
                          </a:solidFill>
                          <a:effectLst/>
                          <a:latin typeface="Arial" panose="020B0604020202020204" pitchFamily="34" charset="0"/>
                          <a:ea typeface="新細明體" panose="02020500000000000000" pitchFamily="18" charset="-120"/>
                        </a:rPr>
                        <a:t>難易適中</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a:txBody>
                    <a:bodyPr/>
                    <a:lstStyle/>
                    <a:p>
                      <a:pPr algn="l" fontAlgn="ctr"/>
                      <a:r>
                        <a:rPr lang="zh-TW" altLang="en-US" sz="2000" b="0" i="0" u="none" strike="noStrike" dirty="0">
                          <a:solidFill>
                            <a:srgbClr val="000000"/>
                          </a:solidFill>
                          <a:effectLst/>
                          <a:latin typeface="Arial" panose="020B0604020202020204" pitchFamily="34" charset="0"/>
                          <a:ea typeface="新細明體" panose="02020500000000000000" pitchFamily="18" charset="-120"/>
                        </a:rPr>
                        <a:t>文字敘述較長，物理計算（浮力）被視為魔王題，強調實驗情境。</a:t>
                      </a:r>
                    </a:p>
                  </a:txBody>
                  <a:tcPr marL="7620" marR="7620" marT="762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3755821270"/>
                  </a:ext>
                </a:extLst>
              </a:tr>
            </a:tbl>
          </a:graphicData>
        </a:graphic>
      </p:graphicFrame>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標題 1">
            <a:extLst>
              <a:ext uri="{FF2B5EF4-FFF2-40B4-BE49-F238E27FC236}">
                <a16:creationId xmlns:a16="http://schemas.microsoft.com/office/drawing/2014/main" id="{42B3681F-069A-88C0-F126-7B84ABE6E0FD}"/>
              </a:ext>
            </a:extLst>
          </p:cNvPr>
          <p:cNvSpPr>
            <a:spLocks noGrp="1"/>
          </p:cNvSpPr>
          <p:nvPr>
            <p:ph type="title"/>
          </p:nvPr>
        </p:nvSpPr>
        <p:spPr/>
        <p:txBody>
          <a:bodyPr/>
          <a:lstStyle/>
          <a:p>
            <a:r>
              <a:rPr lang="zh-TW" altLang="en-US"/>
              <a:t>華興校園</a:t>
            </a:r>
            <a:r>
              <a:rPr lang="en-US" altLang="zh-TW"/>
              <a:t>-1</a:t>
            </a:r>
            <a:endParaRPr lang="zh-TW" altLang="en-US"/>
          </a:p>
        </p:txBody>
      </p:sp>
      <p:pic>
        <p:nvPicPr>
          <p:cNvPr id="83971" name="內容版面配置區 4">
            <a:extLst>
              <a:ext uri="{FF2B5EF4-FFF2-40B4-BE49-F238E27FC236}">
                <a16:creationId xmlns:a16="http://schemas.microsoft.com/office/drawing/2014/main" id="{89F46C46-243B-D403-E6CE-B52B87D8496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436563" y="1441450"/>
            <a:ext cx="8229600" cy="4684713"/>
          </a:xfr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標題 1">
            <a:extLst>
              <a:ext uri="{FF2B5EF4-FFF2-40B4-BE49-F238E27FC236}">
                <a16:creationId xmlns:a16="http://schemas.microsoft.com/office/drawing/2014/main" id="{B46692C0-132D-B4F4-CDBF-7CE87AB54B01}"/>
              </a:ext>
            </a:extLst>
          </p:cNvPr>
          <p:cNvSpPr>
            <a:spLocks noGrp="1"/>
          </p:cNvSpPr>
          <p:nvPr>
            <p:ph type="title"/>
          </p:nvPr>
        </p:nvSpPr>
        <p:spPr/>
        <p:txBody>
          <a:bodyPr/>
          <a:lstStyle/>
          <a:p>
            <a:r>
              <a:rPr lang="zh-TW" altLang="en-US"/>
              <a:t>華興校園</a:t>
            </a:r>
            <a:r>
              <a:rPr lang="en-US" altLang="zh-TW"/>
              <a:t>-2</a:t>
            </a:r>
            <a:endParaRPr lang="zh-TW" altLang="en-US"/>
          </a:p>
        </p:txBody>
      </p:sp>
      <p:sp>
        <p:nvSpPr>
          <p:cNvPr id="84995" name="內容版面配置區 3">
            <a:extLst>
              <a:ext uri="{FF2B5EF4-FFF2-40B4-BE49-F238E27FC236}">
                <a16:creationId xmlns:a16="http://schemas.microsoft.com/office/drawing/2014/main" id="{E66175CA-2488-8C47-ED30-72153715D274}"/>
              </a:ext>
            </a:extLst>
          </p:cNvPr>
          <p:cNvSpPr>
            <a:spLocks noGrp="1"/>
          </p:cNvSpPr>
          <p:nvPr>
            <p:ph sz="half" idx="2"/>
          </p:nvPr>
        </p:nvSpPr>
        <p:spPr/>
        <p:txBody>
          <a:bodyPr/>
          <a:lstStyle/>
          <a:p>
            <a:endParaRPr lang="zh-TW" altLang="en-US"/>
          </a:p>
        </p:txBody>
      </p:sp>
      <p:pic>
        <p:nvPicPr>
          <p:cNvPr id="84996" name="Picture 2" descr="C:\Users\user\Desktop\20160311專科教室.jpg">
            <a:extLst>
              <a:ext uri="{FF2B5EF4-FFF2-40B4-BE49-F238E27FC236}">
                <a16:creationId xmlns:a16="http://schemas.microsoft.com/office/drawing/2014/main" id="{4304D504-F291-D012-E127-BF05F04F14D1}"/>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900113" y="1190625"/>
            <a:ext cx="7127875" cy="5345113"/>
          </a:xfr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6018" name="Picture 2" descr="可能是平面圖、水槽和室內的圖像">
            <a:extLst>
              <a:ext uri="{FF2B5EF4-FFF2-40B4-BE49-F238E27FC236}">
                <a16:creationId xmlns:a16="http://schemas.microsoft.com/office/drawing/2014/main" id="{B98F4448-484E-359A-B4CB-D982BFD74E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115888"/>
            <a:ext cx="6562725" cy="656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標題 1">
            <a:extLst>
              <a:ext uri="{FF2B5EF4-FFF2-40B4-BE49-F238E27FC236}">
                <a16:creationId xmlns:a16="http://schemas.microsoft.com/office/drawing/2014/main" id="{611A5CF4-2529-C1D3-C04A-BEB0BEF4B366}"/>
              </a:ext>
            </a:extLst>
          </p:cNvPr>
          <p:cNvSpPr>
            <a:spLocks noGrp="1"/>
          </p:cNvSpPr>
          <p:nvPr>
            <p:ph type="title"/>
          </p:nvPr>
        </p:nvSpPr>
        <p:spPr>
          <a:xfrm>
            <a:off x="468313" y="131763"/>
            <a:ext cx="8229600" cy="561975"/>
          </a:xfrm>
        </p:spPr>
        <p:txBody>
          <a:bodyPr/>
          <a:lstStyle/>
          <a:p>
            <a:pPr eaLnBrk="1" hangingPunct="1"/>
            <a:r>
              <a:rPr lang="zh-TW" altLang="en-US" b="1">
                <a:ea typeface="新細明體" panose="02020500000000000000" pitchFamily="18" charset="-120"/>
              </a:rPr>
              <a:t>華興宿舍</a:t>
            </a:r>
          </a:p>
        </p:txBody>
      </p:sp>
      <p:pic>
        <p:nvPicPr>
          <p:cNvPr id="87043" name="圖片 4" descr="浴廁-2.JPG">
            <a:extLst>
              <a:ext uri="{FF2B5EF4-FFF2-40B4-BE49-F238E27FC236}">
                <a16:creationId xmlns:a16="http://schemas.microsoft.com/office/drawing/2014/main" id="{E962171A-8E33-FDBC-593D-7B2CB888290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80063" y="836613"/>
            <a:ext cx="3355975"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4" name="內容版面配置區 3" descr="宿舍-2.JPG">
            <a:extLst>
              <a:ext uri="{FF2B5EF4-FFF2-40B4-BE49-F238E27FC236}">
                <a16:creationId xmlns:a16="http://schemas.microsoft.com/office/drawing/2014/main" id="{F600A8F9-8980-78C0-608C-1B3D548C78D5}"/>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50825" y="765175"/>
            <a:ext cx="5087938" cy="3816350"/>
          </a:xfrm>
        </p:spPr>
      </p:pic>
      <p:pic>
        <p:nvPicPr>
          <p:cNvPr id="87045" name="圖片 5" descr="交誼廳.JPG">
            <a:extLst>
              <a:ext uri="{FF2B5EF4-FFF2-40B4-BE49-F238E27FC236}">
                <a16:creationId xmlns:a16="http://schemas.microsoft.com/office/drawing/2014/main" id="{61AFE49F-8B44-7514-F727-D37357DD59C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419475" y="3500438"/>
            <a:ext cx="5467350" cy="3078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4">
            <a:extLst>
              <a:ext uri="{FF2B5EF4-FFF2-40B4-BE49-F238E27FC236}">
                <a16:creationId xmlns:a16="http://schemas.microsoft.com/office/drawing/2014/main" id="{7D918B65-520A-0F3E-B1B6-600B6ADAE500}"/>
              </a:ext>
            </a:extLst>
          </p:cNvPr>
          <p:cNvSpPr txBox="1">
            <a:spLocks noChangeArrowheads="1"/>
          </p:cNvSpPr>
          <p:nvPr/>
        </p:nvSpPr>
        <p:spPr bwMode="auto">
          <a:xfrm>
            <a:off x="250825" y="4508500"/>
            <a:ext cx="7361238" cy="2155825"/>
          </a:xfrm>
          <a:prstGeom prst="rect">
            <a:avLst/>
          </a:prstGeom>
          <a:noFill/>
          <a:ln w="9525">
            <a:noFill/>
            <a:miter lim="800000"/>
            <a:headEnd/>
            <a:tailEnd/>
          </a:ln>
          <a:effectLst/>
        </p:spPr>
        <p:txBody>
          <a:bodyPr lIns="92075" tIns="46038" rIns="92075" bIns="46038" anchor="ctr"/>
          <a:lstStyle/>
          <a:p>
            <a:pPr eaLnBrk="1" hangingPunct="1">
              <a:defRPr/>
            </a:pPr>
            <a:r>
              <a:rPr kumimoji="0" lang="zh-TW" altLang="en-US" sz="3600" b="1" kern="0" dirty="0">
                <a:solidFill>
                  <a:srgbClr val="FF0000"/>
                </a:solidFill>
                <a:latin typeface="標楷體" pitchFamily="65" charset="-120"/>
                <a:ea typeface="標楷體" pitchFamily="65" charset="-120"/>
                <a:cs typeface="+mj-cs"/>
              </a:rPr>
              <a:t>宿舍生活</a:t>
            </a:r>
            <a:endParaRPr kumimoji="0" lang="en-US" altLang="zh-TW" sz="3600" b="1" kern="0" dirty="0">
              <a:solidFill>
                <a:srgbClr val="FF0000"/>
              </a:solidFill>
              <a:latin typeface="標楷體" pitchFamily="65" charset="-120"/>
              <a:ea typeface="標楷體" pitchFamily="65" charset="-120"/>
              <a:cs typeface="+mj-cs"/>
            </a:endParaRPr>
          </a:p>
          <a:p>
            <a:pPr eaLnBrk="1" hangingPunct="1">
              <a:defRPr/>
            </a:pPr>
            <a:r>
              <a:rPr kumimoji="0" lang="zh-TW" altLang="en-US" sz="3600" b="1" kern="0" dirty="0">
                <a:solidFill>
                  <a:srgbClr val="FF0000"/>
                </a:solidFill>
                <a:latin typeface="標楷體" pitchFamily="65" charset="-120"/>
                <a:ea typeface="標楷體" pitchFamily="65" charset="-120"/>
                <a:cs typeface="+mj-cs"/>
              </a:rPr>
              <a:t>生活自理</a:t>
            </a:r>
            <a:endParaRPr kumimoji="0" lang="en-US" altLang="zh-TW" sz="3600" b="1" kern="0" dirty="0">
              <a:solidFill>
                <a:srgbClr val="FF0000"/>
              </a:solidFill>
              <a:latin typeface="標楷體" pitchFamily="65" charset="-120"/>
              <a:ea typeface="標楷體" pitchFamily="65" charset="-120"/>
              <a:cs typeface="+mj-cs"/>
            </a:endParaRPr>
          </a:p>
          <a:p>
            <a:pPr eaLnBrk="1" hangingPunct="1">
              <a:defRPr/>
            </a:pPr>
            <a:r>
              <a:rPr kumimoji="0" lang="zh-TW" altLang="en-US" sz="3600" b="1" kern="0" dirty="0">
                <a:solidFill>
                  <a:srgbClr val="FF0000"/>
                </a:solidFill>
                <a:latin typeface="標楷體" pitchFamily="65" charset="-120"/>
                <a:ea typeface="標楷體" pitchFamily="65" charset="-120"/>
                <a:cs typeface="+mj-cs"/>
              </a:rPr>
              <a:t>行為自律</a:t>
            </a:r>
            <a:endParaRPr kumimoji="0" lang="en-US" altLang="zh-TW" sz="3600" b="1" kern="0" dirty="0">
              <a:solidFill>
                <a:srgbClr val="FF0000"/>
              </a:solidFill>
              <a:latin typeface="標楷體" pitchFamily="65" charset="-120"/>
              <a:ea typeface="標楷體" pitchFamily="65" charset="-120"/>
              <a:cs typeface="+mj-cs"/>
            </a:endParaRPr>
          </a:p>
          <a:p>
            <a:pPr eaLnBrk="1" hangingPunct="1">
              <a:defRPr/>
            </a:pPr>
            <a:r>
              <a:rPr kumimoji="0" lang="zh-TW" altLang="en-US" sz="3600" b="1" kern="0" dirty="0">
                <a:solidFill>
                  <a:srgbClr val="FF0000"/>
                </a:solidFill>
                <a:latin typeface="標楷體" pitchFamily="65" charset="-120"/>
                <a:ea typeface="標楷體" pitchFamily="65" charset="-120"/>
                <a:cs typeface="+mj-cs"/>
              </a:rPr>
              <a:t>學習自立</a:t>
            </a:r>
            <a:endParaRPr kumimoji="0" lang="en-US" altLang="zh-CN" sz="3600" b="1" kern="0" dirty="0">
              <a:solidFill>
                <a:srgbClr val="FF0000"/>
              </a:solidFill>
              <a:latin typeface="標楷體" pitchFamily="65" charset="-120"/>
              <a:ea typeface="標楷體" pitchFamily="65" charset="-120"/>
              <a:cs typeface="+mj-cs"/>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hape 394">
            <a:extLst>
              <a:ext uri="{FF2B5EF4-FFF2-40B4-BE49-F238E27FC236}">
                <a16:creationId xmlns:a16="http://schemas.microsoft.com/office/drawing/2014/main" id="{A283901F-80C3-7596-ADD4-1E13102BB641}"/>
              </a:ext>
            </a:extLst>
          </p:cNvPr>
          <p:cNvSpPr>
            <a:spLocks noChangeArrowheads="1"/>
          </p:cNvSpPr>
          <p:nvPr/>
        </p:nvSpPr>
        <p:spPr bwMode="auto">
          <a:xfrm>
            <a:off x="107950" y="476250"/>
            <a:ext cx="89281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Pct val="25000"/>
              <a:buFontTx/>
              <a:buNone/>
            </a:pPr>
            <a:r>
              <a:rPr lang="zh-TW" altLang="en-US" sz="4400" b="1">
                <a:solidFill>
                  <a:schemeClr val="tx2"/>
                </a:solidFill>
                <a:latin typeface="標楷體" panose="03000509000000000000" pitchFamily="65" charset="-120"/>
                <a:ea typeface="標楷體" panose="03000509000000000000" pitchFamily="65" charset="-120"/>
              </a:rPr>
              <a:t>史培曼大樓</a:t>
            </a:r>
            <a:r>
              <a:rPr lang="en-US" altLang="zh-TW" sz="4400" b="1">
                <a:solidFill>
                  <a:schemeClr val="tx2"/>
                </a:solidFill>
                <a:latin typeface="標楷體" panose="03000509000000000000" pitchFamily="65" charset="-120"/>
                <a:ea typeface="標楷體" panose="03000509000000000000" pitchFamily="65" charset="-120"/>
              </a:rPr>
              <a:t>-</a:t>
            </a:r>
            <a:r>
              <a:rPr lang="zh-TW" altLang="en-US" sz="4400" b="1">
                <a:solidFill>
                  <a:schemeClr val="tx2"/>
                </a:solidFill>
                <a:latin typeface="標楷體" panose="03000509000000000000" pitchFamily="65" charset="-120"/>
                <a:ea typeface="標楷體" panose="03000509000000000000" pitchFamily="65" charset="-120"/>
              </a:rPr>
              <a:t>明亮用餐空間</a:t>
            </a:r>
            <a:endParaRPr lang="en-US" altLang="zh-TW" sz="4400" b="1">
              <a:solidFill>
                <a:schemeClr val="tx2"/>
              </a:solidFill>
              <a:latin typeface="標楷體" panose="03000509000000000000" pitchFamily="65" charset="-120"/>
              <a:ea typeface="標楷體" panose="03000509000000000000" pitchFamily="65" charset="-120"/>
              <a:cs typeface="Questrial" pitchFamily="2" charset="0"/>
              <a:sym typeface="Questrial" pitchFamily="2" charset="0"/>
            </a:endParaRPr>
          </a:p>
        </p:txBody>
      </p:sp>
      <p:pic>
        <p:nvPicPr>
          <p:cNvPr id="88067" name="圖片 1">
            <a:extLst>
              <a:ext uri="{FF2B5EF4-FFF2-40B4-BE49-F238E27FC236}">
                <a16:creationId xmlns:a16="http://schemas.microsoft.com/office/drawing/2014/main" id="{A3F04EB5-9F6C-899F-7FA5-3A47E6DA0F5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00113" y="1341438"/>
            <a:ext cx="7775575" cy="518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標題 1">
            <a:extLst>
              <a:ext uri="{FF2B5EF4-FFF2-40B4-BE49-F238E27FC236}">
                <a16:creationId xmlns:a16="http://schemas.microsoft.com/office/drawing/2014/main" id="{493588F3-9FCD-860B-F8F7-38162CF929F5}"/>
              </a:ext>
            </a:extLst>
          </p:cNvPr>
          <p:cNvSpPr>
            <a:spLocks noGrp="1"/>
          </p:cNvSpPr>
          <p:nvPr>
            <p:ph type="title"/>
          </p:nvPr>
        </p:nvSpPr>
        <p:spPr/>
        <p:txBody>
          <a:bodyPr/>
          <a:lstStyle/>
          <a:p>
            <a:endParaRPr lang="zh-TW" altLang="en-US"/>
          </a:p>
        </p:txBody>
      </p:sp>
      <p:sp>
        <p:nvSpPr>
          <p:cNvPr id="90115" name="內容版面配置區 2">
            <a:extLst>
              <a:ext uri="{FF2B5EF4-FFF2-40B4-BE49-F238E27FC236}">
                <a16:creationId xmlns:a16="http://schemas.microsoft.com/office/drawing/2014/main" id="{EE7F0AC1-B527-C736-D92C-F759BE373410}"/>
              </a:ext>
            </a:extLst>
          </p:cNvPr>
          <p:cNvSpPr>
            <a:spLocks noGrp="1"/>
          </p:cNvSpPr>
          <p:nvPr>
            <p:ph idx="1"/>
          </p:nvPr>
        </p:nvSpPr>
        <p:spPr/>
        <p:txBody>
          <a:bodyPr/>
          <a:lstStyle/>
          <a:p>
            <a:endParaRPr lang="zh-TW" altLang="en-US"/>
          </a:p>
        </p:txBody>
      </p:sp>
      <p:pic>
        <p:nvPicPr>
          <p:cNvPr id="90116" name="Picture 2" descr="1-華興學習步道位置圖〈剪輯〉">
            <a:extLst>
              <a:ext uri="{FF2B5EF4-FFF2-40B4-BE49-F238E27FC236}">
                <a16:creationId xmlns:a16="http://schemas.microsoft.com/office/drawing/2014/main" id="{9A4668A2-08D6-E188-96A6-45FB28277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6513"/>
            <a:ext cx="9094788"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Shape 394">
            <a:extLst>
              <a:ext uri="{FF2B5EF4-FFF2-40B4-BE49-F238E27FC236}">
                <a16:creationId xmlns:a16="http://schemas.microsoft.com/office/drawing/2014/main" id="{799BF38F-0357-979D-CC0C-A5FC335D70F2}"/>
              </a:ext>
            </a:extLst>
          </p:cNvPr>
          <p:cNvSpPr>
            <a:spLocks noChangeArrowheads="1"/>
          </p:cNvSpPr>
          <p:nvPr/>
        </p:nvSpPr>
        <p:spPr bwMode="auto">
          <a:xfrm>
            <a:off x="107950" y="404813"/>
            <a:ext cx="871220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ct val="0"/>
              </a:spcBef>
              <a:buClrTx/>
              <a:buSzPct val="25000"/>
              <a:buFontTx/>
              <a:buNone/>
            </a:pPr>
            <a:r>
              <a:rPr lang="zh-TW" altLang="en-US" sz="4400" b="1">
                <a:solidFill>
                  <a:schemeClr val="tx2"/>
                </a:solidFill>
                <a:latin typeface="標楷體" panose="03000509000000000000" pitchFamily="65" charset="-120"/>
                <a:ea typeface="標楷體" panose="03000509000000000000" pitchFamily="65" charset="-120"/>
              </a:rPr>
              <a:t>林蔭大道及木棧道</a:t>
            </a:r>
            <a:endParaRPr lang="en-US" altLang="zh-TW" sz="4400" b="1">
              <a:solidFill>
                <a:schemeClr val="tx2"/>
              </a:solidFill>
              <a:latin typeface="標楷體" panose="03000509000000000000" pitchFamily="65" charset="-120"/>
              <a:ea typeface="標楷體" panose="03000509000000000000" pitchFamily="65" charset="-120"/>
              <a:cs typeface="Questrial" pitchFamily="2" charset="0"/>
              <a:sym typeface="Questrial" pitchFamily="2" charset="0"/>
            </a:endParaRPr>
          </a:p>
        </p:txBody>
      </p:sp>
      <p:pic>
        <p:nvPicPr>
          <p:cNvPr id="5" name="圖片 4">
            <a:extLst>
              <a:ext uri="{FF2B5EF4-FFF2-40B4-BE49-F238E27FC236}">
                <a16:creationId xmlns:a16="http://schemas.microsoft.com/office/drawing/2014/main" id="{62CECFB3-5E94-9F7C-E780-E4DE5B447D50}"/>
              </a:ext>
            </a:extLst>
          </p:cNvPr>
          <p:cNvPicPr>
            <a:picLocks noChangeAspect="1"/>
          </p:cNvPicPr>
          <p:nvPr/>
        </p:nvPicPr>
        <p:blipFill>
          <a:blip r:embed="rId3"/>
          <a:stretch>
            <a:fillRect/>
          </a:stretch>
        </p:blipFill>
        <p:spPr>
          <a:xfrm>
            <a:off x="4508774" y="4152291"/>
            <a:ext cx="4056386" cy="2702261"/>
          </a:xfrm>
          <a:prstGeom prst="rect">
            <a:avLst/>
          </a:prstGeom>
          <a:ln>
            <a:noFill/>
          </a:ln>
          <a:effectLst>
            <a:softEdge rad="112500"/>
          </a:effectLst>
        </p:spPr>
      </p:pic>
      <p:pic>
        <p:nvPicPr>
          <p:cNvPr id="8" name="圖片 7">
            <a:extLst>
              <a:ext uri="{FF2B5EF4-FFF2-40B4-BE49-F238E27FC236}">
                <a16:creationId xmlns:a16="http://schemas.microsoft.com/office/drawing/2014/main" id="{D977D650-4364-7FAF-6261-1DA76A6D361D}"/>
              </a:ext>
            </a:extLst>
          </p:cNvPr>
          <p:cNvPicPr/>
          <p:nvPr/>
        </p:nvPicPr>
        <p:blipFill>
          <a:blip r:embed="rId4"/>
          <a:stretch>
            <a:fillRect/>
          </a:stretch>
        </p:blipFill>
        <p:spPr>
          <a:xfrm>
            <a:off x="0" y="1340768"/>
            <a:ext cx="4073960" cy="5400600"/>
          </a:xfrm>
          <a:prstGeom prst="rect">
            <a:avLst/>
          </a:prstGeom>
          <a:ln>
            <a:noFill/>
          </a:ln>
          <a:effectLst>
            <a:softEdge rad="112500"/>
          </a:effectLst>
        </p:spPr>
      </p:pic>
      <p:pic>
        <p:nvPicPr>
          <p:cNvPr id="91141" name="圖片 1">
            <a:extLst>
              <a:ext uri="{FF2B5EF4-FFF2-40B4-BE49-F238E27FC236}">
                <a16:creationId xmlns:a16="http://schemas.microsoft.com/office/drawing/2014/main" id="{9BE0D5E5-CC36-A203-ED66-D3105BB473C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33800" y="1062038"/>
            <a:ext cx="5299075" cy="373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6" name="圖片 1">
            <a:extLst>
              <a:ext uri="{FF2B5EF4-FFF2-40B4-BE49-F238E27FC236}">
                <a16:creationId xmlns:a16="http://schemas.microsoft.com/office/drawing/2014/main" id="{D0EEB576-A961-EEB7-4BBD-F454CE95DE4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80988" y="396875"/>
            <a:ext cx="8582025" cy="606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內容版面配置區 4">
            <a:extLst>
              <a:ext uri="{FF2B5EF4-FFF2-40B4-BE49-F238E27FC236}">
                <a16:creationId xmlns:a16="http://schemas.microsoft.com/office/drawing/2014/main" id="{C5945727-EED8-3068-CEA8-B50D2CA9C756}"/>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323850" y="4943475"/>
            <a:ext cx="2022475" cy="1517650"/>
          </a:xfrm>
        </p:spPr>
      </p:pic>
      <p:pic>
        <p:nvPicPr>
          <p:cNvPr id="95235" name="Picture 2" descr="未提供相片說明。">
            <a:extLst>
              <a:ext uri="{FF2B5EF4-FFF2-40B4-BE49-F238E27FC236}">
                <a16:creationId xmlns:a16="http://schemas.microsoft.com/office/drawing/2014/main" id="{679E0665-949A-0F80-C9B9-167556089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850" y="285750"/>
            <a:ext cx="4637088" cy="4637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6" name="Picture 4" descr="未提供相片說明。">
            <a:extLst>
              <a:ext uri="{FF2B5EF4-FFF2-40B4-BE49-F238E27FC236}">
                <a16:creationId xmlns:a16="http://schemas.microsoft.com/office/drawing/2014/main" id="{6918EE21-E94A-6C7A-AF17-546D015998D4}"/>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a:xfrm>
            <a:off x="4960938" y="274638"/>
            <a:ext cx="4038600" cy="4038600"/>
          </a:xfrm>
        </p:spPr>
      </p:pic>
      <p:pic>
        <p:nvPicPr>
          <p:cNvPr id="95237" name="Picture 6" descr="未提供相片說明。">
            <a:extLst>
              <a:ext uri="{FF2B5EF4-FFF2-40B4-BE49-F238E27FC236}">
                <a16:creationId xmlns:a16="http://schemas.microsoft.com/office/drawing/2014/main" id="{C6074572-4238-377A-98FD-97B283C19DE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t="50008"/>
          <a:stretch>
            <a:fillRect/>
          </a:stretch>
        </p:blipFill>
        <p:spPr bwMode="auto">
          <a:xfrm>
            <a:off x="4960938" y="4465638"/>
            <a:ext cx="4017962" cy="200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圖片 5">
            <a:extLst>
              <a:ext uri="{FF2B5EF4-FFF2-40B4-BE49-F238E27FC236}">
                <a16:creationId xmlns:a16="http://schemas.microsoft.com/office/drawing/2014/main" id="{E17C66EF-5043-92D0-5034-2C8DE524C5FB}"/>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532063" y="4905375"/>
            <a:ext cx="2243137" cy="1568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標題 1">
            <a:extLst>
              <a:ext uri="{FF2B5EF4-FFF2-40B4-BE49-F238E27FC236}">
                <a16:creationId xmlns:a16="http://schemas.microsoft.com/office/drawing/2014/main" id="{1115C1F6-7114-393A-C5C8-701ADE8A3CD9}"/>
              </a:ext>
            </a:extLst>
          </p:cNvPr>
          <p:cNvSpPr>
            <a:spLocks noGrp="1"/>
          </p:cNvSpPr>
          <p:nvPr>
            <p:ph type="title"/>
          </p:nvPr>
        </p:nvSpPr>
        <p:spPr/>
        <p:txBody>
          <a:bodyPr/>
          <a:lstStyle/>
          <a:p>
            <a:r>
              <a:rPr lang="zh-TW" altLang="en-US"/>
              <a:t>華興</a:t>
            </a:r>
            <a:r>
              <a:rPr lang="en-US" altLang="zh-TW"/>
              <a:t>70</a:t>
            </a:r>
            <a:r>
              <a:rPr lang="zh-TW" altLang="en-US"/>
              <a:t>週年合輯</a:t>
            </a:r>
          </a:p>
        </p:txBody>
      </p:sp>
      <p:pic>
        <p:nvPicPr>
          <p:cNvPr id="96259" name="內容版面配置區 4">
            <a:extLst>
              <a:ext uri="{FF2B5EF4-FFF2-40B4-BE49-F238E27FC236}">
                <a16:creationId xmlns:a16="http://schemas.microsoft.com/office/drawing/2014/main" id="{BB2F7222-900B-9265-C149-3E429A91A8FE}"/>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l="13107" t="4607" r="8131" b="1149"/>
          <a:stretch>
            <a:fillRect/>
          </a:stretch>
        </p:blipFill>
        <p:spPr>
          <a:xfrm>
            <a:off x="1371600" y="1268413"/>
            <a:ext cx="6553200" cy="5586412"/>
          </a:xfrm>
        </p:spPr>
      </p:pic>
      <p:sp>
        <p:nvSpPr>
          <p:cNvPr id="96260" name="內容版面配置區 3">
            <a:extLst>
              <a:ext uri="{FF2B5EF4-FFF2-40B4-BE49-F238E27FC236}">
                <a16:creationId xmlns:a16="http://schemas.microsoft.com/office/drawing/2014/main" id="{ED010018-E142-8410-CEC9-4A036DA694EA}"/>
              </a:ext>
            </a:extLst>
          </p:cNvPr>
          <p:cNvSpPr>
            <a:spLocks noGrp="1"/>
          </p:cNvSpPr>
          <p:nvPr>
            <p:ph sz="half" idx="2"/>
          </p:nvPr>
        </p:nvSpPr>
        <p:spPr/>
        <p:txBody>
          <a:bodyPr/>
          <a:lstStyle/>
          <a:p>
            <a:endParaRPr lang="zh-TW" altLang="en-US"/>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標題 1">
            <a:extLst>
              <a:ext uri="{FF2B5EF4-FFF2-40B4-BE49-F238E27FC236}">
                <a16:creationId xmlns:a16="http://schemas.microsoft.com/office/drawing/2014/main" id="{6C50BF21-4E3E-FF81-531E-D4926FF4FD0C}"/>
              </a:ext>
            </a:extLst>
          </p:cNvPr>
          <p:cNvSpPr>
            <a:spLocks noGrp="1"/>
          </p:cNvSpPr>
          <p:nvPr>
            <p:ph type="title"/>
          </p:nvPr>
        </p:nvSpPr>
        <p:spPr/>
        <p:txBody>
          <a:bodyPr/>
          <a:lstStyle/>
          <a:p>
            <a:r>
              <a:rPr lang="en-US" altLang="zh-TW"/>
              <a:t>112-115</a:t>
            </a:r>
            <a:r>
              <a:rPr lang="zh-TW" altLang="zh-TW"/>
              <a:t>國中教育會考</a:t>
            </a:r>
            <a:r>
              <a:rPr lang="zh-TW" altLang="en-US"/>
              <a:t>寫作測驗</a:t>
            </a:r>
          </a:p>
        </p:txBody>
      </p:sp>
      <p:pic>
        <p:nvPicPr>
          <p:cNvPr id="18435" name="內容版面配置區 7">
            <a:extLst>
              <a:ext uri="{FF2B5EF4-FFF2-40B4-BE49-F238E27FC236}">
                <a16:creationId xmlns:a16="http://schemas.microsoft.com/office/drawing/2014/main" id="{FFEEED5A-FFB3-D47C-099A-B0570D26E0E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9688" y="1106488"/>
            <a:ext cx="4168775" cy="2489200"/>
          </a:xfrm>
        </p:spPr>
      </p:pic>
      <p:pic>
        <p:nvPicPr>
          <p:cNvPr id="18436" name="圖片 9">
            <a:extLst>
              <a:ext uri="{FF2B5EF4-FFF2-40B4-BE49-F238E27FC236}">
                <a16:creationId xmlns:a16="http://schemas.microsoft.com/office/drawing/2014/main" id="{48DCF813-17B7-D3ED-865E-C1E27A67186E}"/>
              </a:ext>
            </a:extLst>
          </p:cNvPr>
          <p:cNvPicPr>
            <a:picLocks noChangeAspect="1"/>
          </p:cNvPicPr>
          <p:nvPr/>
        </p:nvPicPr>
        <p:blipFill>
          <a:blip r:embed="rId3">
            <a:extLst>
              <a:ext uri="{28A0092B-C50C-407E-A947-70E740481C1C}">
                <a14:useLocalDpi xmlns:a14="http://schemas.microsoft.com/office/drawing/2010/main" val="0"/>
              </a:ext>
            </a:extLst>
          </a:blip>
          <a:srcRect l="5209" t="7976" r="6696" b="50690"/>
          <a:stretch>
            <a:fillRect/>
          </a:stretch>
        </p:blipFill>
        <p:spPr bwMode="auto">
          <a:xfrm>
            <a:off x="4576763" y="1154113"/>
            <a:ext cx="3883025" cy="251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圖片 10">
            <a:extLst>
              <a:ext uri="{FF2B5EF4-FFF2-40B4-BE49-F238E27FC236}">
                <a16:creationId xmlns:a16="http://schemas.microsoft.com/office/drawing/2014/main" id="{5B52A5BD-DD04-4200-42FF-890BB41B2FE2}"/>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15888" y="3910013"/>
            <a:ext cx="4016375" cy="2446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a:extLst>
              <a:ext uri="{FF2B5EF4-FFF2-40B4-BE49-F238E27FC236}">
                <a16:creationId xmlns:a16="http://schemas.microsoft.com/office/drawing/2014/main" id="{1CD0DAE5-8176-E8BA-F49F-FFDEE36357E3}"/>
              </a:ext>
            </a:extLst>
          </p:cNvPr>
          <p:cNvSpPr/>
          <p:nvPr/>
        </p:nvSpPr>
        <p:spPr>
          <a:xfrm>
            <a:off x="4208463" y="4568825"/>
            <a:ext cx="4572000" cy="1200150"/>
          </a:xfrm>
          <a:prstGeom prst="rect">
            <a:avLst/>
          </a:prstGeom>
        </p:spPr>
        <p:txBody>
          <a:bodyPr>
            <a:spAutoFit/>
          </a:bodyPr>
          <a:lstStyle/>
          <a:p>
            <a:pPr>
              <a:defRPr/>
            </a:pPr>
            <a:r>
              <a:rPr lang="zh-TW" altLang="en-US" b="1" dirty="0">
                <a:latin typeface="+mn-ea"/>
              </a:rPr>
              <a:t>第三年會考寫作開放性題目。</a:t>
            </a:r>
            <a:endParaRPr lang="en-US" altLang="zh-TW" b="1" dirty="0">
              <a:latin typeface="+mn-ea"/>
            </a:endParaRPr>
          </a:p>
          <a:p>
            <a:pPr>
              <a:defRPr/>
            </a:pPr>
            <a:r>
              <a:rPr lang="zh-TW" altLang="en-US" b="1" dirty="0">
                <a:latin typeface="+mn-ea"/>
              </a:rPr>
              <a:t>今年</a:t>
            </a:r>
            <a:r>
              <a:rPr lang="en-US" altLang="zh-TW" b="1" dirty="0">
                <a:latin typeface="+mn-ea"/>
              </a:rPr>
              <a:t>6</a:t>
            </a:r>
            <a:r>
              <a:rPr lang="zh-TW" altLang="en-US" b="1" dirty="0">
                <a:latin typeface="+mn-ea"/>
              </a:rPr>
              <a:t>級分</a:t>
            </a:r>
            <a:r>
              <a:rPr lang="en-US" altLang="zh-TW" b="1" dirty="0">
                <a:latin typeface="+mn-ea"/>
              </a:rPr>
              <a:t>973</a:t>
            </a:r>
            <a:r>
              <a:rPr lang="zh-TW" altLang="en-US" b="1" dirty="0">
                <a:latin typeface="+mn-ea"/>
              </a:rPr>
              <a:t>人，創</a:t>
            </a:r>
            <a:r>
              <a:rPr lang="en-US" altLang="zh-TW" b="1" dirty="0">
                <a:latin typeface="+mn-ea"/>
              </a:rPr>
              <a:t>10</a:t>
            </a:r>
            <a:r>
              <a:rPr lang="zh-TW" altLang="en-US" b="1" dirty="0">
                <a:latin typeface="+mn-ea"/>
              </a:rPr>
              <a:t>年新低。</a:t>
            </a:r>
            <a:endParaRPr lang="en-US" altLang="zh-TW" b="1" dirty="0">
              <a:latin typeface="+mn-ea"/>
            </a:endParaRPr>
          </a:p>
          <a:p>
            <a:pPr>
              <a:defRPr/>
            </a:pPr>
            <a:r>
              <a:rPr lang="zh-TW" altLang="en-US" b="1" dirty="0">
                <a:latin typeface="+mn-ea"/>
              </a:rPr>
              <a:t>去年</a:t>
            </a:r>
            <a:r>
              <a:rPr lang="en-US" altLang="zh-TW" b="1" dirty="0">
                <a:latin typeface="+mn-ea"/>
              </a:rPr>
              <a:t>6</a:t>
            </a:r>
            <a:r>
              <a:rPr lang="zh-TW" altLang="en-US" b="1" dirty="0">
                <a:latin typeface="+mn-ea"/>
              </a:rPr>
              <a:t>級分</a:t>
            </a:r>
            <a:r>
              <a:rPr lang="en-US" altLang="zh-TW" b="1" dirty="0">
                <a:latin typeface="+mn-ea"/>
              </a:rPr>
              <a:t>1224</a:t>
            </a:r>
            <a:r>
              <a:rPr lang="zh-TW" altLang="en-US" b="1" dirty="0">
                <a:latin typeface="+mn-ea"/>
              </a:rPr>
              <a:t>人。</a:t>
            </a:r>
            <a:endParaRPr lang="en-US" altLang="zh-TW" b="1" dirty="0">
              <a:latin typeface="+mn-ea"/>
            </a:endParaRPr>
          </a:p>
          <a:p>
            <a:pPr>
              <a:defRPr/>
            </a:pPr>
            <a:r>
              <a:rPr lang="zh-TW" altLang="en-US" b="1" dirty="0">
                <a:latin typeface="+mn-ea"/>
              </a:rPr>
              <a:t>前年</a:t>
            </a:r>
            <a:r>
              <a:rPr lang="en-US" altLang="zh-TW" b="1" dirty="0">
                <a:latin typeface="+mn-ea"/>
              </a:rPr>
              <a:t>6</a:t>
            </a:r>
            <a:r>
              <a:rPr lang="zh-TW" altLang="en-US" b="1" dirty="0">
                <a:latin typeface="+mn-ea"/>
              </a:rPr>
              <a:t>級分僅</a:t>
            </a:r>
            <a:r>
              <a:rPr lang="en-US" altLang="zh-TW" b="1" dirty="0">
                <a:latin typeface="+mn-ea"/>
              </a:rPr>
              <a:t>977</a:t>
            </a:r>
            <a:r>
              <a:rPr lang="zh-TW" altLang="en-US" b="1" dirty="0">
                <a:latin typeface="+mn-ea"/>
              </a:rPr>
              <a:t>人。</a:t>
            </a:r>
          </a:p>
        </p:txBody>
      </p:sp>
      <p:pic>
        <p:nvPicPr>
          <p:cNvPr id="18439" name="圖片 2">
            <a:extLst>
              <a:ext uri="{FF2B5EF4-FFF2-40B4-BE49-F238E27FC236}">
                <a16:creationId xmlns:a16="http://schemas.microsoft.com/office/drawing/2014/main" id="{38F23E35-11EA-6600-57D4-B4CF8AD3C53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52888" y="3789363"/>
            <a:ext cx="5072062" cy="298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2" name="內容版面配置區 3">
            <a:extLst>
              <a:ext uri="{FF2B5EF4-FFF2-40B4-BE49-F238E27FC236}">
                <a16:creationId xmlns:a16="http://schemas.microsoft.com/office/drawing/2014/main" id="{A203F83C-E9FB-97E6-D41B-E43CFAC74870}"/>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6725" y="642938"/>
            <a:ext cx="8220075" cy="5483225"/>
          </a:xfr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306" name="內容版面配置區 3">
            <a:extLst>
              <a:ext uri="{FF2B5EF4-FFF2-40B4-BE49-F238E27FC236}">
                <a16:creationId xmlns:a16="http://schemas.microsoft.com/office/drawing/2014/main" id="{AAF66FA2-EE83-92B2-F81F-1F4F3F17A16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65138" y="644525"/>
            <a:ext cx="8221662" cy="5481638"/>
          </a:xfr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內容版面配置區 2">
            <a:extLst>
              <a:ext uri="{FF2B5EF4-FFF2-40B4-BE49-F238E27FC236}">
                <a16:creationId xmlns:a16="http://schemas.microsoft.com/office/drawing/2014/main" id="{4C95630C-49F7-D29C-878F-3EB95A533FB8}"/>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358775" y="571500"/>
            <a:ext cx="8328025" cy="5554663"/>
          </a:xfrm>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內容版面配置區 3">
            <a:extLst>
              <a:ext uri="{FF2B5EF4-FFF2-40B4-BE49-F238E27FC236}">
                <a16:creationId xmlns:a16="http://schemas.microsoft.com/office/drawing/2014/main" id="{A5371673-1219-2DEF-DDDC-3D2D8BC19A2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333375"/>
            <a:ext cx="8147050" cy="6110288"/>
          </a:xfr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標題 1">
            <a:extLst>
              <a:ext uri="{FF2B5EF4-FFF2-40B4-BE49-F238E27FC236}">
                <a16:creationId xmlns:a16="http://schemas.microsoft.com/office/drawing/2014/main" id="{2C806762-1134-768A-FC84-5410CCC3EE01}"/>
              </a:ext>
            </a:extLst>
          </p:cNvPr>
          <p:cNvSpPr>
            <a:spLocks noGrp="1"/>
          </p:cNvSpPr>
          <p:nvPr>
            <p:ph type="title"/>
          </p:nvPr>
        </p:nvSpPr>
        <p:spPr/>
        <p:txBody>
          <a:bodyPr/>
          <a:lstStyle/>
          <a:p>
            <a:r>
              <a:rPr lang="zh-TW" altLang="en-US"/>
              <a:t>華興學費</a:t>
            </a:r>
          </a:p>
        </p:txBody>
      </p:sp>
      <p:sp>
        <p:nvSpPr>
          <p:cNvPr id="101379" name="內容版面配置區 2">
            <a:extLst>
              <a:ext uri="{FF2B5EF4-FFF2-40B4-BE49-F238E27FC236}">
                <a16:creationId xmlns:a16="http://schemas.microsoft.com/office/drawing/2014/main" id="{6D59E843-32CC-0A00-8054-4ABB2BFF1748}"/>
              </a:ext>
            </a:extLst>
          </p:cNvPr>
          <p:cNvSpPr>
            <a:spLocks noGrp="1"/>
          </p:cNvSpPr>
          <p:nvPr>
            <p:ph sz="half" idx="1"/>
          </p:nvPr>
        </p:nvSpPr>
        <p:spPr>
          <a:xfrm>
            <a:off x="457200" y="1600200"/>
            <a:ext cx="5410200" cy="4525963"/>
          </a:xfrm>
        </p:spPr>
        <p:txBody>
          <a:bodyPr/>
          <a:lstStyle/>
          <a:p>
            <a:r>
              <a:rPr lang="zh-TW" altLang="en-US" sz="4000" b="1">
                <a:solidFill>
                  <a:srgbClr val="FF0000"/>
                </a:solidFill>
              </a:rPr>
              <a:t>歡迎選讀華興</a:t>
            </a:r>
            <a:endParaRPr lang="en-US" altLang="zh-TW" sz="4000" b="1">
              <a:solidFill>
                <a:srgbClr val="FF0000"/>
              </a:solidFill>
            </a:endParaRPr>
          </a:p>
          <a:p>
            <a:r>
              <a:rPr lang="zh-TW" altLang="en-US" sz="4000"/>
              <a:t>華興今年預估分數</a:t>
            </a:r>
            <a:r>
              <a:rPr lang="en-US" altLang="zh-TW" sz="4000"/>
              <a:t>20~22</a:t>
            </a:r>
            <a:r>
              <a:rPr lang="zh-TW" altLang="en-US" sz="4000"/>
              <a:t>級分以上</a:t>
            </a:r>
            <a:endParaRPr lang="en-US" altLang="zh-TW" sz="4000"/>
          </a:p>
          <a:p>
            <a:r>
              <a:rPr lang="zh-TW" altLang="en-US" sz="4000"/>
              <a:t>每學期只要</a:t>
            </a:r>
            <a:r>
              <a:rPr lang="en-US" altLang="zh-TW" sz="4000"/>
              <a:t>31027</a:t>
            </a:r>
            <a:r>
              <a:rPr lang="zh-TW" altLang="en-US" sz="4000"/>
              <a:t>元</a:t>
            </a:r>
            <a:endParaRPr lang="en-US" altLang="zh-TW" sz="4000"/>
          </a:p>
          <a:p>
            <a:r>
              <a:rPr lang="zh-TW" altLang="en-US" sz="4000"/>
              <a:t>每學期住宿費</a:t>
            </a:r>
            <a:r>
              <a:rPr lang="en-US" altLang="zh-TW" sz="4000"/>
              <a:t>7250</a:t>
            </a:r>
            <a:r>
              <a:rPr lang="zh-TW" altLang="en-US" sz="4000"/>
              <a:t>元</a:t>
            </a:r>
            <a:endParaRPr lang="en-US" altLang="zh-TW" sz="4000"/>
          </a:p>
          <a:p>
            <a:r>
              <a:rPr lang="zh-TW" altLang="en-US" sz="4000"/>
              <a:t>餐費、交通費另計</a:t>
            </a:r>
            <a:endParaRPr lang="en-US" altLang="zh-TW" sz="4000"/>
          </a:p>
          <a:p>
            <a:endParaRPr lang="en-US" altLang="zh-TW" sz="4000"/>
          </a:p>
        </p:txBody>
      </p:sp>
      <p:sp>
        <p:nvSpPr>
          <p:cNvPr id="101380" name="內容版面配置區 1">
            <a:extLst>
              <a:ext uri="{FF2B5EF4-FFF2-40B4-BE49-F238E27FC236}">
                <a16:creationId xmlns:a16="http://schemas.microsoft.com/office/drawing/2014/main" id="{79462E29-607A-52D5-B59A-90F660240EA4}"/>
              </a:ext>
            </a:extLst>
          </p:cNvPr>
          <p:cNvSpPr>
            <a:spLocks noGrp="1"/>
          </p:cNvSpPr>
          <p:nvPr>
            <p:ph sz="half" idx="2"/>
          </p:nvPr>
        </p:nvSpPr>
        <p:spPr>
          <a:xfrm>
            <a:off x="6300788" y="1268413"/>
            <a:ext cx="2382837" cy="4525962"/>
          </a:xfrm>
        </p:spPr>
        <p:txBody>
          <a:bodyPr/>
          <a:lstStyle/>
          <a:p>
            <a:r>
              <a:rPr lang="zh-TW" altLang="en-US"/>
              <a:t>中學參觀</a:t>
            </a:r>
            <a:endParaRPr lang="en-US" altLang="zh-TW"/>
          </a:p>
          <a:p>
            <a:endParaRPr lang="en-US" altLang="zh-TW"/>
          </a:p>
          <a:p>
            <a:endParaRPr lang="en-US" altLang="zh-TW"/>
          </a:p>
          <a:p>
            <a:endParaRPr lang="en-US" altLang="zh-TW"/>
          </a:p>
          <a:p>
            <a:endParaRPr lang="en-US" altLang="zh-TW"/>
          </a:p>
          <a:p>
            <a:endParaRPr lang="en-US" altLang="zh-TW"/>
          </a:p>
          <a:p>
            <a:r>
              <a:rPr lang="zh-TW" altLang="en-US"/>
              <a:t>小學報名</a:t>
            </a:r>
          </a:p>
        </p:txBody>
      </p:sp>
      <p:pic>
        <p:nvPicPr>
          <p:cNvPr id="101381" name="內容版面配置區 4">
            <a:extLst>
              <a:ext uri="{FF2B5EF4-FFF2-40B4-BE49-F238E27FC236}">
                <a16:creationId xmlns:a16="http://schemas.microsoft.com/office/drawing/2014/main" id="{74AE9B2D-284A-469D-0CA4-CD9FF30471E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50025" y="1817688"/>
            <a:ext cx="1884363" cy="188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382" name="圖片 2">
            <a:extLst>
              <a:ext uri="{FF2B5EF4-FFF2-40B4-BE49-F238E27FC236}">
                <a16:creationId xmlns:a16="http://schemas.microsoft.com/office/drawing/2014/main" id="{7B8773F6-9B94-4D34-C16E-06F4523B21A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550025" y="4873625"/>
            <a:ext cx="1784350" cy="1843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2" name="object 2">
            <a:extLst>
              <a:ext uri="{FF2B5EF4-FFF2-40B4-BE49-F238E27FC236}">
                <a16:creationId xmlns:a16="http://schemas.microsoft.com/office/drawing/2014/main" id="{D82E7B5A-A261-3D2E-37FA-D57B7D5292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3100" y="2601913"/>
            <a:ext cx="811213"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3" name="object 3">
            <a:extLst>
              <a:ext uri="{FF2B5EF4-FFF2-40B4-BE49-F238E27FC236}">
                <a16:creationId xmlns:a16="http://schemas.microsoft.com/office/drawing/2014/main" id="{1C9D29DE-90A9-D531-FC6F-133EE231C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4" name="object 4">
            <a:extLst>
              <a:ext uri="{FF2B5EF4-FFF2-40B4-BE49-F238E27FC236}">
                <a16:creationId xmlns:a16="http://schemas.microsoft.com/office/drawing/2014/main" id="{A36591BE-651E-81AB-3EA1-D2404BCCB5C5}"/>
              </a:ext>
            </a:extLst>
          </p:cNvPr>
          <p:cNvSpPr>
            <a:spLocks/>
          </p:cNvSpPr>
          <p:nvPr/>
        </p:nvSpPr>
        <p:spPr bwMode="auto">
          <a:xfrm>
            <a:off x="754063" y="2682875"/>
            <a:ext cx="649287" cy="647700"/>
          </a:xfrm>
          <a:custGeom>
            <a:avLst/>
            <a:gdLst>
              <a:gd name="T0" fmla="*/ 0 w 864869"/>
              <a:gd name="T1" fmla="*/ 235 h 864870"/>
              <a:gd name="T2" fmla="*/ 2 w 864869"/>
              <a:gd name="T3" fmla="*/ 209 h 864870"/>
              <a:gd name="T4" fmla="*/ 6 w 864869"/>
              <a:gd name="T5" fmla="*/ 184 h 864870"/>
              <a:gd name="T6" fmla="*/ 13 w 864869"/>
              <a:gd name="T7" fmla="*/ 160 h 864870"/>
              <a:gd name="T8" fmla="*/ 23 w 864869"/>
              <a:gd name="T9" fmla="*/ 138 h 864870"/>
              <a:gd name="T10" fmla="*/ 34 w 864869"/>
              <a:gd name="T11" fmla="*/ 116 h 864870"/>
              <a:gd name="T12" fmla="*/ 49 w 864869"/>
              <a:gd name="T13" fmla="*/ 96 h 864870"/>
              <a:gd name="T14" fmla="*/ 65 w 864869"/>
              <a:gd name="T15" fmla="*/ 77 h 864870"/>
              <a:gd name="T16" fmla="*/ 83 w 864869"/>
              <a:gd name="T17" fmla="*/ 61 h 864870"/>
              <a:gd name="T18" fmla="*/ 103 w 864869"/>
              <a:gd name="T19" fmla="*/ 46 h 864870"/>
              <a:gd name="T20" fmla="*/ 124 w 864869"/>
              <a:gd name="T21" fmla="*/ 32 h 864870"/>
              <a:gd name="T22" fmla="*/ 147 w 864869"/>
              <a:gd name="T23" fmla="*/ 21 h 864870"/>
              <a:gd name="T24" fmla="*/ 171 w 864869"/>
              <a:gd name="T25" fmla="*/ 12 h 864870"/>
              <a:gd name="T26" fmla="*/ 197 w 864869"/>
              <a:gd name="T27" fmla="*/ 5 h 864870"/>
              <a:gd name="T28" fmla="*/ 223 w 864869"/>
              <a:gd name="T29" fmla="*/ 1 h 864870"/>
              <a:gd name="T30" fmla="*/ 250 w 864869"/>
              <a:gd name="T31" fmla="*/ 0 h 864870"/>
              <a:gd name="T32" fmla="*/ 277 w 864869"/>
              <a:gd name="T33" fmla="*/ 1 h 864870"/>
              <a:gd name="T34" fmla="*/ 304 w 864869"/>
              <a:gd name="T35" fmla="*/ 5 h 864870"/>
              <a:gd name="T36" fmla="*/ 330 w 864869"/>
              <a:gd name="T37" fmla="*/ 12 h 864870"/>
              <a:gd name="T38" fmla="*/ 354 w 864869"/>
              <a:gd name="T39" fmla="*/ 21 h 864870"/>
              <a:gd name="T40" fmla="*/ 376 w 864869"/>
              <a:gd name="T41" fmla="*/ 32 h 864870"/>
              <a:gd name="T42" fmla="*/ 398 w 864869"/>
              <a:gd name="T43" fmla="*/ 46 h 864870"/>
              <a:gd name="T44" fmla="*/ 418 w 864869"/>
              <a:gd name="T45" fmla="*/ 61 h 864870"/>
              <a:gd name="T46" fmla="*/ 436 w 864869"/>
              <a:gd name="T47" fmla="*/ 77 h 864870"/>
              <a:gd name="T48" fmla="*/ 453 w 864869"/>
              <a:gd name="T49" fmla="*/ 96 h 864870"/>
              <a:gd name="T50" fmla="*/ 466 w 864869"/>
              <a:gd name="T51" fmla="*/ 116 h 864870"/>
              <a:gd name="T52" fmla="*/ 478 w 864869"/>
              <a:gd name="T53" fmla="*/ 138 h 864870"/>
              <a:gd name="T54" fmla="*/ 488 w 864869"/>
              <a:gd name="T55" fmla="*/ 160 h 864870"/>
              <a:gd name="T56" fmla="*/ 495 w 864869"/>
              <a:gd name="T57" fmla="*/ 184 h 864870"/>
              <a:gd name="T58" fmla="*/ 498 w 864869"/>
              <a:gd name="T59" fmla="*/ 209 h 864870"/>
              <a:gd name="T60" fmla="*/ 501 w 864869"/>
              <a:gd name="T61" fmla="*/ 235 h 864870"/>
              <a:gd name="T62" fmla="*/ 498 w 864869"/>
              <a:gd name="T63" fmla="*/ 260 h 864870"/>
              <a:gd name="T64" fmla="*/ 495 w 864869"/>
              <a:gd name="T65" fmla="*/ 285 h 864870"/>
              <a:gd name="T66" fmla="*/ 488 w 864869"/>
              <a:gd name="T67" fmla="*/ 309 h 864870"/>
              <a:gd name="T68" fmla="*/ 478 w 864869"/>
              <a:gd name="T69" fmla="*/ 332 h 864870"/>
              <a:gd name="T70" fmla="*/ 466 w 864869"/>
              <a:gd name="T71" fmla="*/ 353 h 864870"/>
              <a:gd name="T72" fmla="*/ 453 w 864869"/>
              <a:gd name="T73" fmla="*/ 374 h 864870"/>
              <a:gd name="T74" fmla="*/ 436 w 864869"/>
              <a:gd name="T75" fmla="*/ 392 h 864870"/>
              <a:gd name="T76" fmla="*/ 418 w 864869"/>
              <a:gd name="T77" fmla="*/ 409 h 864870"/>
              <a:gd name="T78" fmla="*/ 398 w 864869"/>
              <a:gd name="T79" fmla="*/ 425 h 864870"/>
              <a:gd name="T80" fmla="*/ 376 w 864869"/>
              <a:gd name="T81" fmla="*/ 437 h 864870"/>
              <a:gd name="T82" fmla="*/ 354 w 864869"/>
              <a:gd name="T83" fmla="*/ 449 h 864870"/>
              <a:gd name="T84" fmla="*/ 330 w 864869"/>
              <a:gd name="T85" fmla="*/ 458 h 864870"/>
              <a:gd name="T86" fmla="*/ 304 w 864869"/>
              <a:gd name="T87" fmla="*/ 464 h 864870"/>
              <a:gd name="T88" fmla="*/ 277 w 864869"/>
              <a:gd name="T89" fmla="*/ 469 h 864870"/>
              <a:gd name="T90" fmla="*/ 250 w 864869"/>
              <a:gd name="T91" fmla="*/ 470 h 864870"/>
              <a:gd name="T92" fmla="*/ 223 w 864869"/>
              <a:gd name="T93" fmla="*/ 469 h 864870"/>
              <a:gd name="T94" fmla="*/ 197 w 864869"/>
              <a:gd name="T95" fmla="*/ 464 h 864870"/>
              <a:gd name="T96" fmla="*/ 171 w 864869"/>
              <a:gd name="T97" fmla="*/ 458 h 864870"/>
              <a:gd name="T98" fmla="*/ 147 w 864869"/>
              <a:gd name="T99" fmla="*/ 449 h 864870"/>
              <a:gd name="T100" fmla="*/ 124 w 864869"/>
              <a:gd name="T101" fmla="*/ 437 h 864870"/>
              <a:gd name="T102" fmla="*/ 103 w 864869"/>
              <a:gd name="T103" fmla="*/ 425 h 864870"/>
              <a:gd name="T104" fmla="*/ 83 w 864869"/>
              <a:gd name="T105" fmla="*/ 409 h 864870"/>
              <a:gd name="T106" fmla="*/ 65 w 864869"/>
              <a:gd name="T107" fmla="*/ 392 h 864870"/>
              <a:gd name="T108" fmla="*/ 49 w 864869"/>
              <a:gd name="T109" fmla="*/ 374 h 864870"/>
              <a:gd name="T110" fmla="*/ 34 w 864869"/>
              <a:gd name="T111" fmla="*/ 353 h 864870"/>
              <a:gd name="T112" fmla="*/ 23 w 864869"/>
              <a:gd name="T113" fmla="*/ 332 h 864870"/>
              <a:gd name="T114" fmla="*/ 13 w 864869"/>
              <a:gd name="T115" fmla="*/ 309 h 864870"/>
              <a:gd name="T116" fmla="*/ 6 w 864869"/>
              <a:gd name="T117" fmla="*/ 285 h 864870"/>
              <a:gd name="T118" fmla="*/ 2 w 864869"/>
              <a:gd name="T119" fmla="*/ 260 h 864870"/>
              <a:gd name="T120" fmla="*/ 0 w 864869"/>
              <a:gd name="T121" fmla="*/ 235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pic>
        <p:nvPicPr>
          <p:cNvPr id="102405" name="object 5">
            <a:extLst>
              <a:ext uri="{FF2B5EF4-FFF2-40B4-BE49-F238E27FC236}">
                <a16:creationId xmlns:a16="http://schemas.microsoft.com/office/drawing/2014/main" id="{D215C541-9AE8-1E6C-65D3-BAAB22889D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28788" y="2770188"/>
            <a:ext cx="2441575" cy="56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F4C3FE20-8EE0-A9F1-3531-AAEBC70F46A5}"/>
              </a:ext>
            </a:extLst>
          </p:cNvPr>
          <p:cNvSpPr txBox="1"/>
          <p:nvPr/>
        </p:nvSpPr>
        <p:spPr>
          <a:xfrm>
            <a:off x="1682750" y="4516438"/>
            <a:ext cx="188913" cy="1241425"/>
          </a:xfrm>
          <a:prstGeom prst="rect">
            <a:avLst/>
          </a:prstGeom>
        </p:spPr>
        <p:txBody>
          <a:bodyPr lIns="0" tIns="142875" rIns="0" bIns="0">
            <a:spAutoFit/>
          </a:bodyPr>
          <a:lstStyle/>
          <a:p>
            <a:pPr marL="9525">
              <a:spcBef>
                <a:spcPts val="1125"/>
              </a:spcBef>
              <a:defRPr/>
            </a:pPr>
            <a:r>
              <a:rPr sz="1763" spc="-38" dirty="0">
                <a:solidFill>
                  <a:srgbClr val="1382AC"/>
                </a:solidFill>
                <a:latin typeface="Wingdings"/>
                <a:cs typeface="Wingdings"/>
              </a:rPr>
              <a:t></a:t>
            </a:r>
            <a:endParaRPr sz="1763">
              <a:latin typeface="Wingdings"/>
              <a:cs typeface="Wingdings"/>
            </a:endParaRPr>
          </a:p>
          <a:p>
            <a:pPr marL="9525">
              <a:spcBef>
                <a:spcPts val="1050"/>
              </a:spcBef>
              <a:defRPr/>
            </a:pPr>
            <a:r>
              <a:rPr sz="1763" spc="-38" dirty="0">
                <a:solidFill>
                  <a:srgbClr val="1382AC"/>
                </a:solidFill>
                <a:latin typeface="Wingdings"/>
                <a:cs typeface="Wingdings"/>
              </a:rPr>
              <a:t></a:t>
            </a:r>
            <a:endParaRPr sz="1763">
              <a:latin typeface="Wingdings"/>
              <a:cs typeface="Wingdings"/>
            </a:endParaRPr>
          </a:p>
          <a:p>
            <a:pPr marL="9525">
              <a:spcBef>
                <a:spcPts val="1058"/>
              </a:spcBef>
              <a:defRPr/>
            </a:pPr>
            <a:r>
              <a:rPr sz="1763" spc="-38" dirty="0">
                <a:solidFill>
                  <a:srgbClr val="1382AC"/>
                </a:solidFill>
                <a:latin typeface="Wingdings"/>
                <a:cs typeface="Wingdings"/>
              </a:rPr>
              <a:t></a:t>
            </a:r>
            <a:endParaRPr sz="1763">
              <a:latin typeface="Wingdings"/>
              <a:cs typeface="Wingdings"/>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6" name="object 2">
            <a:extLst>
              <a:ext uri="{FF2B5EF4-FFF2-40B4-BE49-F238E27FC236}">
                <a16:creationId xmlns:a16="http://schemas.microsoft.com/office/drawing/2014/main" id="{C74A5D89-E390-34EC-730C-3E555FB593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6163" y="1152525"/>
            <a:ext cx="4516437"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3">
            <a:extLst>
              <a:ext uri="{FF2B5EF4-FFF2-40B4-BE49-F238E27FC236}">
                <a16:creationId xmlns:a16="http://schemas.microsoft.com/office/drawing/2014/main" id="{EDC07229-C8D0-3115-0B0C-29E929A6942A}"/>
              </a:ext>
            </a:extLst>
          </p:cNvPr>
          <p:cNvGraphicFramePr>
            <a:graphicFrameLocks noGrp="1"/>
          </p:cNvGraphicFramePr>
          <p:nvPr/>
        </p:nvGraphicFramePr>
        <p:xfrm>
          <a:off x="652463" y="1989138"/>
          <a:ext cx="7837487" cy="3733800"/>
        </p:xfrm>
        <a:graphic>
          <a:graphicData uri="http://schemas.openxmlformats.org/drawingml/2006/table">
            <a:tbl>
              <a:tblPr/>
              <a:tblGrid>
                <a:gridCol w="904875">
                  <a:extLst>
                    <a:ext uri="{9D8B030D-6E8A-4147-A177-3AD203B41FA5}">
                      <a16:colId xmlns:a16="http://schemas.microsoft.com/office/drawing/2014/main" val="20000"/>
                    </a:ext>
                  </a:extLst>
                </a:gridCol>
                <a:gridCol w="1498600">
                  <a:extLst>
                    <a:ext uri="{9D8B030D-6E8A-4147-A177-3AD203B41FA5}">
                      <a16:colId xmlns:a16="http://schemas.microsoft.com/office/drawing/2014/main" val="20001"/>
                    </a:ext>
                  </a:extLst>
                </a:gridCol>
                <a:gridCol w="1268412">
                  <a:extLst>
                    <a:ext uri="{9D8B030D-6E8A-4147-A177-3AD203B41FA5}">
                      <a16:colId xmlns:a16="http://schemas.microsoft.com/office/drawing/2014/main" val="20002"/>
                    </a:ext>
                  </a:extLst>
                </a:gridCol>
                <a:gridCol w="1508125">
                  <a:extLst>
                    <a:ext uri="{9D8B030D-6E8A-4147-A177-3AD203B41FA5}">
                      <a16:colId xmlns:a16="http://schemas.microsoft.com/office/drawing/2014/main" val="20003"/>
                    </a:ext>
                  </a:extLst>
                </a:gridCol>
                <a:gridCol w="1133475">
                  <a:extLst>
                    <a:ext uri="{9D8B030D-6E8A-4147-A177-3AD203B41FA5}">
                      <a16:colId xmlns:a16="http://schemas.microsoft.com/office/drawing/2014/main" val="20004"/>
                    </a:ext>
                  </a:extLst>
                </a:gridCol>
                <a:gridCol w="1524000">
                  <a:extLst>
                    <a:ext uri="{9D8B030D-6E8A-4147-A177-3AD203B41FA5}">
                      <a16:colId xmlns:a16="http://schemas.microsoft.com/office/drawing/2014/main" val="20005"/>
                    </a:ext>
                  </a:extLst>
                </a:gridCol>
              </a:tblGrid>
              <a:tr h="47461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75"/>
                        </a:spcBef>
                        <a:spcAft>
                          <a:spcPct val="0"/>
                        </a:spcAft>
                        <a:buClrTx/>
                        <a:buSzTx/>
                        <a:buFontTx/>
                        <a:buNone/>
                        <a:tabLst/>
                      </a:pPr>
                      <a:r>
                        <a:rPr kumimoji="0" lang="zh-TW" altLang="zh-TW" sz="1800" b="1" i="0" u="none" strike="noStrike" cap="none" normalizeH="0" baseline="0">
                          <a:ln>
                            <a:noFill/>
                          </a:ln>
                          <a:solidFill>
                            <a:srgbClr val="FFF8F3"/>
                          </a:solidFill>
                          <a:effectLst/>
                          <a:latin typeface="微軟正黑體" panose="020B0604030504040204" pitchFamily="34" charset="-120"/>
                          <a:ea typeface="微軟正黑體" panose="020B0604030504040204" pitchFamily="34" charset="-120"/>
                        </a:rPr>
                        <a:t>區別</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9333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3889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88938" marR="0" lvl="0" indent="0" algn="l" defTabSz="914400" rtl="0" eaLnBrk="1" fontAlgn="base" latinLnBrk="0" hangingPunct="1">
                        <a:lnSpc>
                          <a:spcPct val="100000"/>
                        </a:lnSpc>
                        <a:spcBef>
                          <a:spcPts val="975"/>
                        </a:spcBef>
                        <a:spcAft>
                          <a:spcPct val="0"/>
                        </a:spcAft>
                        <a:buClrTx/>
                        <a:buSzTx/>
                        <a:buFontTx/>
                        <a:buNone/>
                        <a:tabLst/>
                      </a:pPr>
                      <a:r>
                        <a:rPr kumimoji="0" lang="zh-TW" altLang="zh-TW" sz="1800" b="1" i="0" u="none" strike="noStrike" cap="none" normalizeH="0" baseline="0">
                          <a:ln>
                            <a:noFill/>
                          </a:ln>
                          <a:solidFill>
                            <a:srgbClr val="FFF8F3"/>
                          </a:solidFill>
                          <a:effectLst/>
                          <a:latin typeface="微軟正黑體" panose="020B0604030504040204" pitchFamily="34" charset="-120"/>
                          <a:ea typeface="微軟正黑體" panose="020B0604030504040204" pitchFamily="34" charset="-120"/>
                        </a:rPr>
                        <a:t>承辦學校</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9333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75"/>
                        </a:spcBef>
                        <a:spcAft>
                          <a:spcPct val="0"/>
                        </a:spcAft>
                        <a:buClrTx/>
                        <a:buSzTx/>
                        <a:buFontTx/>
                        <a:buNone/>
                        <a:tabLst/>
                      </a:pPr>
                      <a:r>
                        <a:rPr kumimoji="0" lang="zh-TW" altLang="zh-TW" sz="1800" b="1" i="0" u="none" strike="noStrike" cap="none" normalizeH="0" baseline="0">
                          <a:ln>
                            <a:noFill/>
                          </a:ln>
                          <a:solidFill>
                            <a:srgbClr val="FFF8F3"/>
                          </a:solidFill>
                          <a:effectLst/>
                          <a:latin typeface="微軟正黑體" panose="020B0604030504040204" pitchFamily="34" charset="-120"/>
                          <a:ea typeface="微軟正黑體" panose="020B0604030504040204" pitchFamily="34" charset="-120"/>
                        </a:rPr>
                        <a:t>區別</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9333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75"/>
                        </a:spcBef>
                        <a:spcAft>
                          <a:spcPct val="0"/>
                        </a:spcAft>
                        <a:buClrTx/>
                        <a:buSzTx/>
                        <a:buFontTx/>
                        <a:buNone/>
                        <a:tabLst/>
                      </a:pPr>
                      <a:r>
                        <a:rPr kumimoji="0" lang="zh-TW" altLang="zh-TW" sz="1800" b="1" i="0" u="none" strike="noStrike" cap="none" normalizeH="0" baseline="0">
                          <a:ln>
                            <a:noFill/>
                          </a:ln>
                          <a:solidFill>
                            <a:srgbClr val="FFF8F3"/>
                          </a:solidFill>
                          <a:effectLst/>
                          <a:latin typeface="微軟正黑體" panose="020B0604030504040204" pitchFamily="34" charset="-120"/>
                          <a:ea typeface="微軟正黑體" panose="020B0604030504040204" pitchFamily="34" charset="-120"/>
                        </a:rPr>
                        <a:t>承辦學校</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9333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75"/>
                        </a:spcBef>
                        <a:spcAft>
                          <a:spcPct val="0"/>
                        </a:spcAft>
                        <a:buClrTx/>
                        <a:buSzTx/>
                        <a:buFontTx/>
                        <a:buNone/>
                        <a:tabLst/>
                      </a:pPr>
                      <a:r>
                        <a:rPr kumimoji="0" lang="zh-TW" altLang="zh-TW" sz="1800" b="1" i="0" u="none" strike="noStrike" cap="none" normalizeH="0" baseline="0">
                          <a:ln>
                            <a:noFill/>
                          </a:ln>
                          <a:solidFill>
                            <a:srgbClr val="FFF8F3"/>
                          </a:solidFill>
                          <a:effectLst/>
                          <a:latin typeface="微軟正黑體" panose="020B0604030504040204" pitchFamily="34" charset="-120"/>
                          <a:ea typeface="微軟正黑體" panose="020B0604030504040204" pitchFamily="34" charset="-120"/>
                        </a:rPr>
                        <a:t>區別</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9333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975"/>
                        </a:spcBef>
                        <a:spcAft>
                          <a:spcPct val="0"/>
                        </a:spcAft>
                        <a:buClrTx/>
                        <a:buSzTx/>
                        <a:buFontTx/>
                        <a:buNone/>
                        <a:tabLst/>
                      </a:pPr>
                      <a:r>
                        <a:rPr kumimoji="0" lang="zh-TW" altLang="zh-TW" sz="1800" b="1" i="0" u="none" strike="noStrike" cap="none" normalizeH="0" baseline="0">
                          <a:ln>
                            <a:noFill/>
                          </a:ln>
                          <a:solidFill>
                            <a:srgbClr val="FFF8F3"/>
                          </a:solidFill>
                          <a:effectLst/>
                          <a:latin typeface="微軟正黑體" panose="020B0604030504040204" pitchFamily="34" charset="-120"/>
                          <a:ea typeface="微軟正黑體" panose="020B0604030504040204" pitchFamily="34" charset="-120"/>
                        </a:rPr>
                        <a:t>承辦學校</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9333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2583C5"/>
                    </a:solidFill>
                  </a:tcPr>
                </a:tc>
                <a:extLst>
                  <a:ext uri="{0D108BD9-81ED-4DB2-BD59-A6C34878D82A}">
                    <a16:rowId xmlns:a16="http://schemas.microsoft.com/office/drawing/2014/main" val="10000"/>
                  </a:ext>
                </a:extLst>
              </a:tr>
              <a:tr h="514297">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188"/>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全國免</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333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marL="769938" indent="-6858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769938" marR="0" lvl="0" indent="-685800" algn="l" defTabSz="914400" rtl="0" eaLnBrk="1" fontAlgn="base" latinLnBrk="0" hangingPunct="1">
                        <a:lnSpc>
                          <a:spcPct val="100000"/>
                        </a:lnSpc>
                        <a:spcBef>
                          <a:spcPts val="5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桃園市立內壢高級中學</a:t>
                      </a:r>
                    </a:p>
                  </a:txBody>
                  <a:tcPr marL="0" marR="0" marT="4714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188"/>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雲林區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333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marL="547688" indent="-4572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47688" marR="0" lvl="0" indent="-457200" algn="l" defTabSz="914400" rtl="0" eaLnBrk="1" fontAlgn="base" latinLnBrk="0" hangingPunct="1">
                        <a:lnSpc>
                          <a:spcPct val="100000"/>
                        </a:lnSpc>
                        <a:spcBef>
                          <a:spcPts val="5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國立西螺高級農工職業學校</a:t>
                      </a:r>
                    </a:p>
                  </a:txBody>
                  <a:tcPr marL="0" marR="0" marT="4714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188"/>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花蓮區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333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marL="558800" indent="-4572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58800" marR="0" lvl="0" indent="-457200" algn="l" defTabSz="914400" rtl="0" eaLnBrk="1" fontAlgn="base" latinLnBrk="0" hangingPunct="1">
                        <a:lnSpc>
                          <a:spcPct val="100000"/>
                        </a:lnSpc>
                        <a:spcBef>
                          <a:spcPts val="5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國立花蓮高級農業職業學校</a:t>
                      </a:r>
                    </a:p>
                  </a:txBody>
                  <a:tcPr marL="0" marR="0" marT="4714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1"/>
                  </a:ext>
                </a:extLst>
              </a:tr>
              <a:tr h="514297">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zh-TW" altLang="zh-TW" sz="1800" b="1"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基北區</a:t>
                      </a:r>
                      <a:endParaRPr kumimoji="0" lang="zh-TW"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txBody>
                  <a:tcPr marL="0" marR="0" marT="11381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00"/>
                        </a:spcBef>
                        <a:spcAft>
                          <a:spcPct val="0"/>
                        </a:spcAft>
                        <a:buClrTx/>
                        <a:buSzTx/>
                        <a:buFontTx/>
                        <a:buNone/>
                        <a:tabLst/>
                      </a:pPr>
                      <a:r>
                        <a:rPr kumimoji="0" lang="zh-TW" altLang="zh-TW"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新北市立永平高級</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中學</a:t>
                      </a:r>
                    </a:p>
                  </a:txBody>
                  <a:tcPr marL="0" marR="0" marT="4714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嘉義區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381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國立民雄高級農工</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職業學校</a:t>
                      </a:r>
                    </a:p>
                  </a:txBody>
                  <a:tcPr marL="0" marR="0" marT="4714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臺東區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381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國立臺東專科學校</a:t>
                      </a:r>
                    </a:p>
                  </a:txBody>
                  <a:tcPr marL="0" marR="0" marT="15000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2"/>
                  </a:ext>
                </a:extLst>
              </a:tr>
              <a:tr h="514297">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桃連區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381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桃園市中壢商業高</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級中等學校</a:t>
                      </a:r>
                    </a:p>
                  </a:txBody>
                  <a:tcPr marL="0" marR="0" marT="4762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臺南區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381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575"/>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國立新化高級中學</a:t>
                      </a:r>
                    </a:p>
                  </a:txBody>
                  <a:tcPr marL="0" marR="0" marT="15048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澎湖區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381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5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國立澎湖高級海事</a:t>
                      </a:r>
                    </a:p>
                    <a:p>
                      <a:pPr marL="1588"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水產職業學校</a:t>
                      </a:r>
                    </a:p>
                  </a:txBody>
                  <a:tcPr marL="0" marR="0" marT="4762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3"/>
                  </a:ext>
                </a:extLst>
              </a:tr>
              <a:tr h="514297">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竹苗區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381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marL="541338" indent="-4572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41338" marR="0" lvl="0" indent="-457200" algn="l" defTabSz="914400" rtl="0" eaLnBrk="1" fontAlgn="base" latinLnBrk="0" hangingPunct="1">
                        <a:lnSpc>
                          <a:spcPct val="100000"/>
                        </a:lnSpc>
                        <a:spcBef>
                          <a:spcPts val="5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國立苗栗高級農工職業學校</a:t>
                      </a:r>
                    </a:p>
                  </a:txBody>
                  <a:tcPr marL="0" marR="0" marT="4762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高雄區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381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marL="547688" indent="-4572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47688" marR="0" lvl="0" indent="-457200" algn="l" defTabSz="914400" rtl="0" eaLnBrk="1" fontAlgn="base" latinLnBrk="0" hangingPunct="1">
                        <a:lnSpc>
                          <a:spcPct val="100000"/>
                        </a:lnSpc>
                        <a:spcBef>
                          <a:spcPts val="5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國立鳳山高級商工職業學校</a:t>
                      </a:r>
                    </a:p>
                  </a:txBody>
                  <a:tcPr marL="0" marR="0" marT="4762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金門區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381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marL="558800" indent="-4572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58800" marR="0" lvl="0" indent="-457200" algn="l" defTabSz="914400" rtl="0" eaLnBrk="1" fontAlgn="base" latinLnBrk="0" hangingPunct="1">
                        <a:lnSpc>
                          <a:spcPct val="100000"/>
                        </a:lnSpc>
                        <a:spcBef>
                          <a:spcPts val="5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國立金門高級農工職業學校</a:t>
                      </a:r>
                    </a:p>
                  </a:txBody>
                  <a:tcPr marL="0" marR="0" marT="4762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4"/>
                  </a:ext>
                </a:extLst>
              </a:tr>
              <a:tr h="687698">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中投區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381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marL="312738" indent="-2286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2738" marR="0" lvl="0" indent="-228600" algn="l" defTabSz="914400" rtl="0" eaLnBrk="1" fontAlgn="base" latinLnBrk="0" hangingPunct="1">
                        <a:lnSpc>
                          <a:spcPct val="100000"/>
                        </a:lnSpc>
                        <a:spcBef>
                          <a:spcPts val="5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臺中市立臺中工業高級中等學校</a:t>
                      </a:r>
                    </a:p>
                  </a:txBody>
                  <a:tcPr marL="0" marR="0" marT="4762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屏東區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381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marL="547688" indent="-4572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547688" marR="0" lvl="0" indent="-457200" algn="l" defTabSz="914400" rtl="0" eaLnBrk="1" fontAlgn="base" latinLnBrk="0" hangingPunct="1">
                        <a:lnSpc>
                          <a:spcPct val="100000"/>
                        </a:lnSpc>
                        <a:spcBef>
                          <a:spcPts val="5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國立屏東高級工業職業學校</a:t>
                      </a:r>
                    </a:p>
                  </a:txBody>
                  <a:tcPr marL="0" marR="0" marT="4762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5"/>
                  </a:ext>
                </a:extLst>
              </a:tr>
              <a:tr h="514297">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彰化區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428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國立永靖高級工業</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職業學校</a:t>
                      </a:r>
                    </a:p>
                  </a:txBody>
                  <a:tcPr marL="0" marR="0" marT="4809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宜蘭區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428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0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國立宜蘭高級商業</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職業學校</a:t>
                      </a:r>
                    </a:p>
                  </a:txBody>
                  <a:tcPr marL="0" marR="0" marT="4809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4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6"/>
                  </a:ext>
                </a:extLst>
              </a:tr>
            </a:tbl>
          </a:graphicData>
        </a:graphic>
      </p:graphicFrame>
      <p:sp>
        <p:nvSpPr>
          <p:cNvPr id="103485" name="object 4">
            <a:extLst>
              <a:ext uri="{FF2B5EF4-FFF2-40B4-BE49-F238E27FC236}">
                <a16:creationId xmlns:a16="http://schemas.microsoft.com/office/drawing/2014/main" id="{4DF137D7-9F85-30B7-5516-AFC97EA16826}"/>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5A60F484-320A-4B43-B299-22193FB982A0}" type="slidenum">
              <a:rPr lang="zh-TW" altLang="zh-TW" sz="1000">
                <a:solidFill>
                  <a:schemeClr val="bg1"/>
                </a:solidFill>
                <a:latin typeface="Trebuchet MS" panose="020B0603020202020204" pitchFamily="34" charset="0"/>
              </a:rPr>
              <a:pPr>
                <a:spcBef>
                  <a:spcPts val="13"/>
                </a:spcBef>
                <a:buClrTx/>
                <a:buSzTx/>
                <a:buFontTx/>
                <a:buNone/>
              </a:pPr>
              <a:t>76</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50" name="object 2">
            <a:extLst>
              <a:ext uri="{FF2B5EF4-FFF2-40B4-BE49-F238E27FC236}">
                <a16:creationId xmlns:a16="http://schemas.microsoft.com/office/drawing/2014/main" id="{503A1F15-1591-1D52-82D2-DA7A0D96C8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85975" y="1187450"/>
            <a:ext cx="4979988" cy="411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object 3">
            <a:extLst>
              <a:ext uri="{FF2B5EF4-FFF2-40B4-BE49-F238E27FC236}">
                <a16:creationId xmlns:a16="http://schemas.microsoft.com/office/drawing/2014/main" id="{385A4F42-363E-4E90-1C34-B1AE197EBA10}"/>
              </a:ext>
            </a:extLst>
          </p:cNvPr>
          <p:cNvGraphicFramePr>
            <a:graphicFrameLocks noGrp="1"/>
          </p:cNvGraphicFramePr>
          <p:nvPr/>
        </p:nvGraphicFramePr>
        <p:xfrm>
          <a:off x="1119188" y="2057400"/>
          <a:ext cx="6900862" cy="3622675"/>
        </p:xfrm>
        <a:graphic>
          <a:graphicData uri="http://schemas.openxmlformats.org/drawingml/2006/table">
            <a:tbl>
              <a:tblPr/>
              <a:tblGrid>
                <a:gridCol w="866775">
                  <a:extLst>
                    <a:ext uri="{9D8B030D-6E8A-4147-A177-3AD203B41FA5}">
                      <a16:colId xmlns:a16="http://schemas.microsoft.com/office/drawing/2014/main" val="20000"/>
                    </a:ext>
                  </a:extLst>
                </a:gridCol>
                <a:gridCol w="2703512">
                  <a:extLst>
                    <a:ext uri="{9D8B030D-6E8A-4147-A177-3AD203B41FA5}">
                      <a16:colId xmlns:a16="http://schemas.microsoft.com/office/drawing/2014/main" val="20001"/>
                    </a:ext>
                  </a:extLst>
                </a:gridCol>
                <a:gridCol w="3330575">
                  <a:extLst>
                    <a:ext uri="{9D8B030D-6E8A-4147-A177-3AD203B41FA5}">
                      <a16:colId xmlns:a16="http://schemas.microsoft.com/office/drawing/2014/main" val="20002"/>
                    </a:ext>
                  </a:extLst>
                </a:gridCol>
              </a:tblGrid>
              <a:tr h="358287">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288"/>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就學區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762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DAD9"/>
                    </a:solidFill>
                  </a:tcPr>
                </a:tc>
                <a:tc>
                  <a:txBody>
                    <a:bodyPr/>
                    <a:lstStyle>
                      <a:lvl1pPr marL="103981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39813" marR="0" lvl="0" indent="0" algn="l" defTabSz="914400" rtl="0" eaLnBrk="1" fontAlgn="base" latinLnBrk="0" hangingPunct="1">
                        <a:lnSpc>
                          <a:spcPct val="100000"/>
                        </a:lnSpc>
                        <a:spcBef>
                          <a:spcPts val="288"/>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共同就學區</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762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DAD9"/>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30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可選填學校</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85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0DAD9"/>
                    </a:solidFill>
                  </a:tcPr>
                </a:tc>
                <a:extLst>
                  <a:ext uri="{0D108BD9-81ED-4DB2-BD59-A6C34878D82A}">
                    <a16:rowId xmlns:a16="http://schemas.microsoft.com/office/drawing/2014/main" val="10000"/>
                  </a:ext>
                </a:extLst>
              </a:tr>
              <a:tr h="1031069">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863"/>
                        </a:spcBef>
                        <a:spcAft>
                          <a:spcPct val="0"/>
                        </a:spcAft>
                        <a:buClrTx/>
                        <a:buSzTx/>
                        <a:buFontTx/>
                        <a:buNone/>
                        <a:tabLst/>
                      </a:pP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宜蘭區</a:t>
                      </a:r>
                    </a:p>
                  </a:txBody>
                  <a:tcPr marL="0" marR="0" marT="17716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88741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just" defTabSz="914400" rtl="0" eaLnBrk="1" fontAlgn="base" latinLnBrk="0" hangingPunct="1">
                        <a:lnSpc>
                          <a:spcPct val="100000"/>
                        </a:lnSpc>
                        <a:spcBef>
                          <a:spcPts val="0"/>
                        </a:spcBef>
                        <a:spcAft>
                          <a:spcPct val="0"/>
                        </a:spcAft>
                        <a:buClrTx/>
                        <a:buSzTx/>
                        <a:buFontTx/>
                        <a:buNone/>
                        <a:tabLst/>
                      </a:pPr>
                      <a:r>
                        <a:rPr kumimoji="0" lang="zh-TW"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新北市貢寮區</a:t>
                      </a:r>
                      <a:endPar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zh-TW"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新北市雙溪區</a:t>
                      </a:r>
                      <a:endPar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just" defTabSz="914400" rtl="0" eaLnBrk="1" fontAlgn="base" latinLnBrk="0" hangingPunct="1">
                        <a:lnSpc>
                          <a:spcPct val="100000"/>
                        </a:lnSpc>
                        <a:spcBef>
                          <a:spcPts val="0"/>
                        </a:spcBef>
                        <a:spcAft>
                          <a:spcPct val="0"/>
                        </a:spcAft>
                        <a:buClrTx/>
                        <a:buSzTx/>
                        <a:buFontTx/>
                        <a:buNone/>
                        <a:tabLst/>
                      </a:pPr>
                      <a:r>
                        <a:rPr kumimoji="0" lang="zh-TW"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新北市坪林區</a:t>
                      </a:r>
                    </a:p>
                  </a:txBody>
                  <a:tcPr marL="0" marR="0" marT="16383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850"/>
                        </a:spcBef>
                        <a:spcAft>
                          <a:spcPct val="0"/>
                        </a:spcAft>
                        <a:buClrTx/>
                        <a:buSzTx/>
                        <a:buFontTx/>
                        <a:buNone/>
                        <a:tabLst/>
                      </a:pP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國立頭城家商</a:t>
                      </a:r>
                    </a:p>
                  </a:txBody>
                  <a:tcPr marL="0" marR="0" marT="1762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2233319">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650"/>
                        </a:spcBef>
                        <a:spcAft>
                          <a:spcPct val="0"/>
                        </a:spcAft>
                        <a:buClrTx/>
                        <a:buSzTx/>
                        <a:buFontTx/>
                        <a:buNone/>
                        <a:tabLst/>
                      </a:pPr>
                      <a:endParaRPr kumimoji="0" lang="zh-TW" altLang="zh-TW" sz="18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桃連區</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400"/>
                        </a:spcBef>
                        <a:spcAft>
                          <a:spcPct val="0"/>
                        </a:spcAft>
                        <a:buClrTx/>
                        <a:buSzTx/>
                        <a:buFontTx/>
                        <a:buNone/>
                        <a:tabLst/>
                      </a:pPr>
                      <a:endParaRPr kumimoji="0" lang="zh-TW" altLang="zh-TW" sz="1800" b="0" i="0" u="none" strike="noStrike" cap="none" normalizeH="0" baseline="0" dirty="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新北市林口區</a:t>
                      </a:r>
                      <a:endPar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新北市樹林區</a:t>
                      </a:r>
                      <a:endPar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新北市鶯歌區</a:t>
                      </a:r>
                      <a:endPar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新北市泰山區</a:t>
                      </a:r>
                      <a:endPar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新北市新莊區</a:t>
                      </a:r>
                    </a:p>
                  </a:txBody>
                  <a:tcPr marL="0" marR="0" marT="3810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lvl1pPr marL="100171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55600" marR="0" lvl="0" indent="0" algn="ctr" defTabSz="914400" rtl="0" eaLnBrk="1" fontAlgn="base" latinLnBrk="0" hangingPunct="1">
                        <a:lnSpc>
                          <a:spcPct val="100000"/>
                        </a:lnSpc>
                        <a:spcBef>
                          <a:spcPts val="275"/>
                        </a:spcBef>
                        <a:spcAft>
                          <a:spcPct val="0"/>
                        </a:spcAft>
                        <a:buClrTx/>
                        <a:buSzTx/>
                        <a:buFontTx/>
                        <a:buNone/>
                        <a:tabLst/>
                      </a:pPr>
                      <a:r>
                        <a:rPr kumimoji="0" lang="zh-TW"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桃園市立南崁高中</a:t>
                      </a:r>
                      <a:endPar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355600" marR="0" lvl="0" indent="0" algn="ctr" defTabSz="914400" rtl="0" eaLnBrk="1" fontAlgn="base" latinLnBrk="0" hangingPunct="1">
                        <a:lnSpc>
                          <a:spcPct val="100000"/>
                        </a:lnSpc>
                        <a:spcBef>
                          <a:spcPts val="275"/>
                        </a:spcBef>
                        <a:spcAft>
                          <a:spcPct val="0"/>
                        </a:spcAft>
                        <a:buClrTx/>
                        <a:buSzTx/>
                        <a:buFontTx/>
                        <a:buNone/>
                        <a:tabLst/>
                      </a:pPr>
                      <a:r>
                        <a:rPr kumimoji="0" lang="zh-TW"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桃園市立壽山高中</a:t>
                      </a:r>
                      <a:endPar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355600" marR="0" lvl="0" indent="0" algn="ctr" defTabSz="914400" rtl="0" eaLnBrk="1" fontAlgn="base" latinLnBrk="0" hangingPunct="1">
                        <a:lnSpc>
                          <a:spcPct val="100000"/>
                        </a:lnSpc>
                        <a:spcBef>
                          <a:spcPts val="275"/>
                        </a:spcBef>
                        <a:spcAft>
                          <a:spcPct val="0"/>
                        </a:spcAft>
                        <a:buClrTx/>
                        <a:buSzTx/>
                        <a:buFontTx/>
                        <a:buNone/>
                        <a:tabLst/>
                      </a:pPr>
                      <a:r>
                        <a:rPr kumimoji="0" lang="zh-TW"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桃園市立永豐高中</a:t>
                      </a:r>
                      <a:endPar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355600" marR="0" lvl="0" indent="0" algn="ctr" defTabSz="914400" rtl="0" eaLnBrk="1" fontAlgn="base" latinLnBrk="0" hangingPunct="1">
                        <a:lnSpc>
                          <a:spcPct val="100000"/>
                        </a:lnSpc>
                        <a:spcBef>
                          <a:spcPts val="275"/>
                        </a:spcBef>
                        <a:spcAft>
                          <a:spcPct val="0"/>
                        </a:spcAft>
                        <a:buClrTx/>
                        <a:buSzTx/>
                        <a:buFontTx/>
                        <a:buNone/>
                        <a:tabLst/>
                      </a:pPr>
                      <a:r>
                        <a:rPr kumimoji="0" lang="zh-TW"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私立光啟高中</a:t>
                      </a:r>
                      <a:endPar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355600" marR="0" lvl="0" indent="0" algn="ctr" defTabSz="914400" rtl="0" eaLnBrk="1" fontAlgn="base" latinLnBrk="0" hangingPunct="1">
                        <a:lnSpc>
                          <a:spcPct val="100000"/>
                        </a:lnSpc>
                        <a:spcBef>
                          <a:spcPts val="275"/>
                        </a:spcBef>
                        <a:spcAft>
                          <a:spcPct val="0"/>
                        </a:spcAft>
                        <a:buClrTx/>
                        <a:buSzTx/>
                        <a:buFontTx/>
                        <a:buNone/>
                        <a:tabLst/>
                      </a:pPr>
                      <a:r>
                        <a:rPr kumimoji="0" lang="zh-TW"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私立新興高中 </a:t>
                      </a:r>
                      <a:endParaRPr kumimoji="0" lang="en-US"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endParaRPr>
                    </a:p>
                    <a:p>
                      <a:pPr marL="355600" marR="0" lvl="0" indent="0" algn="ctr" defTabSz="914400" rtl="0" eaLnBrk="1" fontAlgn="base" latinLnBrk="0" hangingPunct="1">
                        <a:lnSpc>
                          <a:spcPct val="100000"/>
                        </a:lnSpc>
                        <a:spcBef>
                          <a:spcPts val="275"/>
                        </a:spcBef>
                        <a:spcAft>
                          <a:spcPct val="0"/>
                        </a:spcAft>
                        <a:buClrTx/>
                        <a:buSzTx/>
                        <a:buFontTx/>
                        <a:buNone/>
                        <a:tabLst/>
                      </a:pPr>
                      <a:r>
                        <a:rPr kumimoji="0" lang="zh-TW"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私立世紀綠能工商</a:t>
                      </a:r>
                    </a:p>
                    <a:p>
                      <a:pPr marL="355600" marR="0" lvl="0" indent="0" algn="l" defTabSz="914400" rtl="0" eaLnBrk="1" fontAlgn="base" latinLnBrk="0" hangingPunct="1">
                        <a:lnSpc>
                          <a:spcPct val="100000"/>
                        </a:lnSpc>
                        <a:spcBef>
                          <a:spcPts val="13"/>
                        </a:spcBef>
                        <a:spcAft>
                          <a:spcPct val="0"/>
                        </a:spcAft>
                        <a:buClrTx/>
                        <a:buSzTx/>
                        <a:buFontTx/>
                        <a:buNone/>
                        <a:tabLst/>
                      </a:pPr>
                      <a:r>
                        <a:rPr kumimoji="0" lang="zh-TW" altLang="zh-TW" sz="1800" b="0" i="0" u="none" strike="noStrike" cap="none" normalizeH="0" baseline="0" dirty="0">
                          <a:ln>
                            <a:noFill/>
                          </a:ln>
                          <a:solidFill>
                            <a:schemeClr val="tx1"/>
                          </a:solidFill>
                          <a:effectLst/>
                          <a:latin typeface="微軟正黑體" panose="020B0604030504040204" pitchFamily="34" charset="-120"/>
                          <a:ea typeface="微軟正黑體" panose="020B0604030504040204" pitchFamily="34" charset="-120"/>
                        </a:rPr>
                        <a:t>私立世紀綠能工商進修部</a:t>
                      </a:r>
                    </a:p>
                  </a:txBody>
                  <a:tcPr marL="0" marR="0" marT="2667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bl>
          </a:graphicData>
        </a:graphic>
      </p:graphicFrame>
      <p:sp>
        <p:nvSpPr>
          <p:cNvPr id="104469" name="object 4">
            <a:extLst>
              <a:ext uri="{FF2B5EF4-FFF2-40B4-BE49-F238E27FC236}">
                <a16:creationId xmlns:a16="http://schemas.microsoft.com/office/drawing/2014/main" id="{E8DFC6B9-D086-E8DF-7B62-02C17B24A81B}"/>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68D1E1B6-AD1C-4D8C-A074-D991519499EA}" type="slidenum">
              <a:rPr lang="zh-TW" altLang="zh-TW" sz="1000">
                <a:solidFill>
                  <a:schemeClr val="bg1"/>
                </a:solidFill>
                <a:latin typeface="Trebuchet MS" panose="020B0603020202020204" pitchFamily="34" charset="0"/>
              </a:rPr>
              <a:pPr>
                <a:spcBef>
                  <a:spcPts val="13"/>
                </a:spcBef>
                <a:buClrTx/>
                <a:buSzTx/>
                <a:buFontTx/>
                <a:buNone/>
              </a:pPr>
              <a:t>77</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5474" name="object 2">
            <a:extLst>
              <a:ext uri="{FF2B5EF4-FFF2-40B4-BE49-F238E27FC236}">
                <a16:creationId xmlns:a16="http://schemas.microsoft.com/office/drawing/2014/main" id="{062743AA-C1A9-17EB-D3E3-E74A406EB4CE}"/>
              </a:ext>
            </a:extLst>
          </p:cNvPr>
          <p:cNvGrpSpPr>
            <a:grpSpLocks/>
          </p:cNvGrpSpPr>
          <p:nvPr/>
        </p:nvGrpSpPr>
        <p:grpSpPr bwMode="auto">
          <a:xfrm>
            <a:off x="8551863" y="5529263"/>
            <a:ext cx="342900" cy="342900"/>
            <a:chOff x="11401679" y="6229680"/>
            <a:chExt cx="457200" cy="457200"/>
          </a:xfrm>
        </p:grpSpPr>
        <p:pic>
          <p:nvPicPr>
            <p:cNvPr id="105485" name="object 3">
              <a:extLst>
                <a:ext uri="{FF2B5EF4-FFF2-40B4-BE49-F238E27FC236}">
                  <a16:creationId xmlns:a16="http://schemas.microsoft.com/office/drawing/2014/main" id="{ED3AD549-91BD-BEAB-DB2A-7A60822E94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01679" y="6229680"/>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6" name="object 4">
              <a:extLst>
                <a:ext uri="{FF2B5EF4-FFF2-40B4-BE49-F238E27FC236}">
                  <a16:creationId xmlns:a16="http://schemas.microsoft.com/office/drawing/2014/main" id="{99E97EC1-1CA3-2615-598C-D272B21B9985}"/>
                </a:ext>
              </a:extLst>
            </p:cNvPr>
            <p:cNvSpPr>
              <a:spLocks/>
            </p:cNvSpPr>
            <p:nvPr/>
          </p:nvSpPr>
          <p:spPr bwMode="auto">
            <a:xfrm>
              <a:off x="11430889" y="6258877"/>
              <a:ext cx="398780" cy="399415"/>
            </a:xfrm>
            <a:custGeom>
              <a:avLst/>
              <a:gdLst>
                <a:gd name="T0" fmla="*/ 0 w 398779"/>
                <a:gd name="T1" fmla="*/ 199402 h 399415"/>
                <a:gd name="T2" fmla="*/ 5266 w 398779"/>
                <a:gd name="T3" fmla="*/ 153679 h 399415"/>
                <a:gd name="T4" fmla="*/ 20268 w 398779"/>
                <a:gd name="T5" fmla="*/ 111707 h 399415"/>
                <a:gd name="T6" fmla="*/ 43807 w 398779"/>
                <a:gd name="T7" fmla="*/ 74683 h 399415"/>
                <a:gd name="T8" fmla="*/ 74686 w 398779"/>
                <a:gd name="T9" fmla="*/ 43804 h 399415"/>
                <a:gd name="T10" fmla="*/ 111708 w 398779"/>
                <a:gd name="T11" fmla="*/ 20266 h 399415"/>
                <a:gd name="T12" fmla="*/ 153675 w 398779"/>
                <a:gd name="T13" fmla="*/ 5265 h 399415"/>
                <a:gd name="T14" fmla="*/ 199389 w 398779"/>
                <a:gd name="T15" fmla="*/ 0 h 399415"/>
                <a:gd name="T16" fmla="*/ 245170 w 398779"/>
                <a:gd name="T17" fmla="*/ 5265 h 399415"/>
                <a:gd name="T18" fmla="*/ 287153 w 398779"/>
                <a:gd name="T19" fmla="*/ 20266 h 399415"/>
                <a:gd name="T20" fmla="*/ 324172 w 398779"/>
                <a:gd name="T21" fmla="*/ 43804 h 399415"/>
                <a:gd name="T22" fmla="*/ 355038 w 398779"/>
                <a:gd name="T23" fmla="*/ 74683 h 399415"/>
                <a:gd name="T24" fmla="*/ 378560 w 398779"/>
                <a:gd name="T25" fmla="*/ 111707 h 399415"/>
                <a:gd name="T26" fmla="*/ 393546 w 398779"/>
                <a:gd name="T27" fmla="*/ 153679 h 399415"/>
                <a:gd name="T28" fmla="*/ 398805 w 398779"/>
                <a:gd name="T29" fmla="*/ 199402 h 399415"/>
                <a:gd name="T30" fmla="*/ 393546 w 398779"/>
                <a:gd name="T31" fmla="*/ 245126 h 399415"/>
                <a:gd name="T32" fmla="*/ 378560 w 398779"/>
                <a:gd name="T33" fmla="*/ 287100 h 399415"/>
                <a:gd name="T34" fmla="*/ 355038 w 398779"/>
                <a:gd name="T35" fmla="*/ 324126 h 399415"/>
                <a:gd name="T36" fmla="*/ 324172 w 398779"/>
                <a:gd name="T37" fmla="*/ 355008 h 399415"/>
                <a:gd name="T38" fmla="*/ 287153 w 398779"/>
                <a:gd name="T39" fmla="*/ 378549 h 399415"/>
                <a:gd name="T40" fmla="*/ 245170 w 398779"/>
                <a:gd name="T41" fmla="*/ 393551 h 399415"/>
                <a:gd name="T42" fmla="*/ 199389 w 398779"/>
                <a:gd name="T43" fmla="*/ 398818 h 399415"/>
                <a:gd name="T44" fmla="*/ 153675 w 398779"/>
                <a:gd name="T45" fmla="*/ 393551 h 399415"/>
                <a:gd name="T46" fmla="*/ 111708 w 398779"/>
                <a:gd name="T47" fmla="*/ 378549 h 399415"/>
                <a:gd name="T48" fmla="*/ 74686 w 398779"/>
                <a:gd name="T49" fmla="*/ 355008 h 399415"/>
                <a:gd name="T50" fmla="*/ 43807 w 398779"/>
                <a:gd name="T51" fmla="*/ 324126 h 399415"/>
                <a:gd name="T52" fmla="*/ 20268 w 398779"/>
                <a:gd name="T53" fmla="*/ 287100 h 399415"/>
                <a:gd name="T54" fmla="*/ 5266 w 398779"/>
                <a:gd name="T55" fmla="*/ 245126 h 399415"/>
                <a:gd name="T56" fmla="*/ 0 w 398779"/>
                <a:gd name="T57" fmla="*/ 199402 h 39941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98779" h="399415">
                  <a:moveTo>
                    <a:pt x="0" y="199402"/>
                  </a:moveTo>
                  <a:lnTo>
                    <a:pt x="5266" y="153679"/>
                  </a:lnTo>
                  <a:lnTo>
                    <a:pt x="20268" y="111707"/>
                  </a:lnTo>
                  <a:lnTo>
                    <a:pt x="43807" y="74683"/>
                  </a:lnTo>
                  <a:lnTo>
                    <a:pt x="74686" y="43804"/>
                  </a:lnTo>
                  <a:lnTo>
                    <a:pt x="111708" y="20266"/>
                  </a:lnTo>
                  <a:lnTo>
                    <a:pt x="153675" y="5265"/>
                  </a:lnTo>
                  <a:lnTo>
                    <a:pt x="199389" y="0"/>
                  </a:lnTo>
                  <a:lnTo>
                    <a:pt x="245144" y="5265"/>
                  </a:lnTo>
                  <a:lnTo>
                    <a:pt x="287127" y="20266"/>
                  </a:lnTo>
                  <a:lnTo>
                    <a:pt x="324146" y="43804"/>
                  </a:lnTo>
                  <a:lnTo>
                    <a:pt x="355012" y="74683"/>
                  </a:lnTo>
                  <a:lnTo>
                    <a:pt x="378534" y="111707"/>
                  </a:lnTo>
                  <a:lnTo>
                    <a:pt x="393520" y="153679"/>
                  </a:lnTo>
                  <a:lnTo>
                    <a:pt x="398779" y="199402"/>
                  </a:lnTo>
                  <a:lnTo>
                    <a:pt x="393520" y="245126"/>
                  </a:lnTo>
                  <a:lnTo>
                    <a:pt x="378534" y="287100"/>
                  </a:lnTo>
                  <a:lnTo>
                    <a:pt x="355012" y="324126"/>
                  </a:lnTo>
                  <a:lnTo>
                    <a:pt x="324146" y="355008"/>
                  </a:lnTo>
                  <a:lnTo>
                    <a:pt x="287127" y="378549"/>
                  </a:lnTo>
                  <a:lnTo>
                    <a:pt x="245144" y="393551"/>
                  </a:lnTo>
                  <a:lnTo>
                    <a:pt x="199389" y="398818"/>
                  </a:lnTo>
                  <a:lnTo>
                    <a:pt x="153675" y="393551"/>
                  </a:lnTo>
                  <a:lnTo>
                    <a:pt x="111708" y="378549"/>
                  </a:lnTo>
                  <a:lnTo>
                    <a:pt x="74686" y="355008"/>
                  </a:lnTo>
                  <a:lnTo>
                    <a:pt x="43807" y="324126"/>
                  </a:lnTo>
                  <a:lnTo>
                    <a:pt x="20268" y="287100"/>
                  </a:lnTo>
                  <a:lnTo>
                    <a:pt x="5266" y="245126"/>
                  </a:lnTo>
                  <a:lnTo>
                    <a:pt x="0" y="199402"/>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105475" name="object 5">
            <a:extLst>
              <a:ext uri="{FF2B5EF4-FFF2-40B4-BE49-F238E27FC236}">
                <a16:creationId xmlns:a16="http://schemas.microsoft.com/office/drawing/2014/main" id="{7F5C76BB-73D5-7922-AD1C-667E409F2D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7575" y="1431925"/>
            <a:ext cx="22320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bject 6">
            <a:extLst>
              <a:ext uri="{FF2B5EF4-FFF2-40B4-BE49-F238E27FC236}">
                <a16:creationId xmlns:a16="http://schemas.microsoft.com/office/drawing/2014/main" id="{7ED937A5-C9C1-84D9-D6C7-E1FC2A14467A}"/>
              </a:ext>
            </a:extLst>
          </p:cNvPr>
          <p:cNvSpPr txBox="1"/>
          <p:nvPr/>
        </p:nvSpPr>
        <p:spPr>
          <a:xfrm>
            <a:off x="927100" y="2151063"/>
            <a:ext cx="214313" cy="323850"/>
          </a:xfrm>
          <a:prstGeom prst="rect">
            <a:avLst/>
          </a:prstGeom>
        </p:spPr>
        <p:txBody>
          <a:bodyPr lIns="0" tIns="11906" rIns="0" bIns="0">
            <a:spAutoFit/>
          </a:bodyPr>
          <a:lstStyle/>
          <a:p>
            <a:pPr marL="9525">
              <a:spcBef>
                <a:spcPts val="94"/>
              </a:spcBef>
              <a:defRPr/>
            </a:pPr>
            <a:r>
              <a:rPr sz="2025" spc="-38" dirty="0">
                <a:latin typeface="Wingdings"/>
                <a:cs typeface="Wingdings"/>
              </a:rPr>
              <a:t></a:t>
            </a:r>
            <a:endParaRPr sz="2025">
              <a:latin typeface="Wingdings"/>
              <a:cs typeface="Wingdings"/>
            </a:endParaRPr>
          </a:p>
        </p:txBody>
      </p:sp>
      <p:pic>
        <p:nvPicPr>
          <p:cNvPr id="105477" name="object 7">
            <a:extLst>
              <a:ext uri="{FF2B5EF4-FFF2-40B4-BE49-F238E27FC236}">
                <a16:creationId xmlns:a16="http://schemas.microsoft.com/office/drawing/2014/main" id="{A0A169E7-2AAA-C1F8-4164-F0F88E0090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47763" y="2165350"/>
            <a:ext cx="422433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8" name="object 8">
            <a:extLst>
              <a:ext uri="{FF2B5EF4-FFF2-40B4-BE49-F238E27FC236}">
                <a16:creationId xmlns:a16="http://schemas.microsoft.com/office/drawing/2014/main" id="{AB13C6FA-976E-07BE-8196-0BCF95A90F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26075" y="2184400"/>
            <a:ext cx="317500"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9" name="object 9">
            <a:extLst>
              <a:ext uri="{FF2B5EF4-FFF2-40B4-BE49-F238E27FC236}">
                <a16:creationId xmlns:a16="http://schemas.microsoft.com/office/drawing/2014/main" id="{D837AD76-B5BB-84AB-374A-4289A969900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81675" y="2163763"/>
            <a:ext cx="24034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0" name="object 10">
            <a:extLst>
              <a:ext uri="{FF2B5EF4-FFF2-40B4-BE49-F238E27FC236}">
                <a16:creationId xmlns:a16="http://schemas.microsoft.com/office/drawing/2014/main" id="{1689B9A1-1E65-65EA-3B62-E7422C63FDC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89025" y="2492375"/>
            <a:ext cx="66754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81" name="object 11">
            <a:extLst>
              <a:ext uri="{FF2B5EF4-FFF2-40B4-BE49-F238E27FC236}">
                <a16:creationId xmlns:a16="http://schemas.microsoft.com/office/drawing/2014/main" id="{97641B09-DA4F-F846-0773-B714CCCD9DD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95375" y="2824163"/>
            <a:ext cx="5351463"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2" name="object 12">
            <a:extLst>
              <a:ext uri="{FF2B5EF4-FFF2-40B4-BE49-F238E27FC236}">
                <a16:creationId xmlns:a16="http://schemas.microsoft.com/office/drawing/2014/main" id="{3AF6F8F8-949B-96E9-2A83-3BF7A7AC53D2}"/>
              </a:ext>
            </a:extLst>
          </p:cNvPr>
          <p:cNvSpPr>
            <a:spLocks noGrp="1"/>
          </p:cNvSpPr>
          <p:nvPr>
            <p:ph type="title"/>
          </p:nvPr>
        </p:nvSpPr>
        <p:spPr>
          <a:xfrm>
            <a:off x="927100" y="3419475"/>
            <a:ext cx="4481513" cy="719138"/>
          </a:xfrm>
        </p:spPr>
        <p:txBody>
          <a:bodyPr tIns="50959">
            <a:spAutoFit/>
          </a:bodyPr>
          <a:lstStyle/>
          <a:p>
            <a:pPr marL="146050" indent="-138113">
              <a:lnSpc>
                <a:spcPts val="2600"/>
              </a:lnSpc>
              <a:spcBef>
                <a:spcPts val="400"/>
              </a:spcBef>
              <a:buClr>
                <a:srgbClr val="000000"/>
              </a:buClr>
              <a:buSzPct val="81000"/>
              <a:buFont typeface="Wingdings" panose="05000000000000000000" pitchFamily="2" charset="2"/>
              <a:buChar char=""/>
              <a:tabLst>
                <a:tab pos="146050" algn="l"/>
                <a:tab pos="200025" algn="l"/>
              </a:tabLst>
            </a:pPr>
            <a:r>
              <a:rPr lang="zh-TW" altLang="zh-TW" sz="2400">
                <a:latin typeface="微軟正黑體" panose="020B0604030504040204" pitchFamily="34" charset="-120"/>
              </a:rPr>
              <a:t>	114年4月25日-114年5月2日：免試入學變更就學區申請</a:t>
            </a:r>
          </a:p>
        </p:txBody>
      </p:sp>
      <p:pic>
        <p:nvPicPr>
          <p:cNvPr id="105483" name="object 13">
            <a:extLst>
              <a:ext uri="{FF2B5EF4-FFF2-40B4-BE49-F238E27FC236}">
                <a16:creationId xmlns:a16="http://schemas.microsoft.com/office/drawing/2014/main" id="{82085483-6331-94F6-AE31-2CA0E5B0B63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109663" y="4703763"/>
            <a:ext cx="860425" cy="871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4" name="object 14">
            <a:extLst>
              <a:ext uri="{FF2B5EF4-FFF2-40B4-BE49-F238E27FC236}">
                <a16:creationId xmlns:a16="http://schemas.microsoft.com/office/drawing/2014/main" id="{04BA6571-6CB6-576F-8CB1-09DF0302C272}"/>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F84B0E8F-6F7A-47F3-A8EE-58837B9A652F}" type="slidenum">
              <a:rPr lang="zh-TW" altLang="zh-TW" sz="1000">
                <a:solidFill>
                  <a:schemeClr val="bg1"/>
                </a:solidFill>
                <a:latin typeface="Trebuchet MS" panose="020B0603020202020204" pitchFamily="34" charset="0"/>
              </a:rPr>
              <a:pPr>
                <a:spcBef>
                  <a:spcPts val="13"/>
                </a:spcBef>
                <a:buClrTx/>
                <a:buSzTx/>
                <a:buFontTx/>
                <a:buNone/>
              </a:pPr>
              <a:t>78</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object 2">
            <a:extLst>
              <a:ext uri="{FF2B5EF4-FFF2-40B4-BE49-F238E27FC236}">
                <a16:creationId xmlns:a16="http://schemas.microsoft.com/office/drawing/2014/main" id="{7BFE6D1A-85F6-880C-0020-D650BDDEB7B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1165225"/>
            <a:ext cx="36036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6499" name="object 3">
            <a:extLst>
              <a:ext uri="{FF2B5EF4-FFF2-40B4-BE49-F238E27FC236}">
                <a16:creationId xmlns:a16="http://schemas.microsoft.com/office/drawing/2014/main" id="{A7C97238-B86B-0D4D-9487-7C865BE9AC68}"/>
              </a:ext>
            </a:extLst>
          </p:cNvPr>
          <p:cNvSpPr>
            <a:spLocks/>
          </p:cNvSpPr>
          <p:nvPr/>
        </p:nvSpPr>
        <p:spPr bwMode="auto">
          <a:xfrm>
            <a:off x="1009650" y="1814513"/>
            <a:ext cx="6307138" cy="1219200"/>
          </a:xfrm>
          <a:custGeom>
            <a:avLst/>
            <a:gdLst>
              <a:gd name="T0" fmla="*/ 0 w 8409940"/>
              <a:gd name="T1" fmla="*/ 92 h 1625600"/>
              <a:gd name="T2" fmla="*/ 3 w 8409940"/>
              <a:gd name="T3" fmla="*/ 68 h 1625600"/>
              <a:gd name="T4" fmla="*/ 12 w 8409940"/>
              <a:gd name="T5" fmla="*/ 46 h 1625600"/>
              <a:gd name="T6" fmla="*/ 27 w 8409940"/>
              <a:gd name="T7" fmla="*/ 28 h 1625600"/>
              <a:gd name="T8" fmla="*/ 45 w 8409940"/>
              <a:gd name="T9" fmla="*/ 13 h 1625600"/>
              <a:gd name="T10" fmla="*/ 67 w 8409940"/>
              <a:gd name="T11" fmla="*/ 4 h 1625600"/>
              <a:gd name="T12" fmla="*/ 91 w 8409940"/>
              <a:gd name="T13" fmla="*/ 0 h 1625600"/>
              <a:gd name="T14" fmla="*/ 4648 w 8409940"/>
              <a:gd name="T15" fmla="*/ 0 h 1625600"/>
              <a:gd name="T16" fmla="*/ 4673 w 8409940"/>
              <a:gd name="T17" fmla="*/ 4 h 1625600"/>
              <a:gd name="T18" fmla="*/ 4695 w 8409940"/>
              <a:gd name="T19" fmla="*/ 13 h 1625600"/>
              <a:gd name="T20" fmla="*/ 4714 w 8409940"/>
              <a:gd name="T21" fmla="*/ 28 h 1625600"/>
              <a:gd name="T22" fmla="*/ 4727 w 8409940"/>
              <a:gd name="T23" fmla="*/ 46 h 1625600"/>
              <a:gd name="T24" fmla="*/ 4737 w 8409940"/>
              <a:gd name="T25" fmla="*/ 68 h 1625600"/>
              <a:gd name="T26" fmla="*/ 4740 w 8409940"/>
              <a:gd name="T27" fmla="*/ 92 h 1625600"/>
              <a:gd name="T28" fmla="*/ 4740 w 8409940"/>
              <a:gd name="T29" fmla="*/ 827 h 1625600"/>
              <a:gd name="T30" fmla="*/ 4737 w 8409940"/>
              <a:gd name="T31" fmla="*/ 851 h 1625600"/>
              <a:gd name="T32" fmla="*/ 4727 w 8409940"/>
              <a:gd name="T33" fmla="*/ 872 h 1625600"/>
              <a:gd name="T34" fmla="*/ 4714 w 8409940"/>
              <a:gd name="T35" fmla="*/ 891 h 1625600"/>
              <a:gd name="T36" fmla="*/ 4695 w 8409940"/>
              <a:gd name="T37" fmla="*/ 906 h 1625600"/>
              <a:gd name="T38" fmla="*/ 4673 w 8409940"/>
              <a:gd name="T39" fmla="*/ 915 h 1625600"/>
              <a:gd name="T40" fmla="*/ 4648 w 8409940"/>
              <a:gd name="T41" fmla="*/ 917 h 1625600"/>
              <a:gd name="T42" fmla="*/ 91 w 8409940"/>
              <a:gd name="T43" fmla="*/ 917 h 1625600"/>
              <a:gd name="T44" fmla="*/ 67 w 8409940"/>
              <a:gd name="T45" fmla="*/ 915 h 1625600"/>
              <a:gd name="T46" fmla="*/ 45 w 8409940"/>
              <a:gd name="T47" fmla="*/ 906 h 1625600"/>
              <a:gd name="T48" fmla="*/ 27 w 8409940"/>
              <a:gd name="T49" fmla="*/ 891 h 1625600"/>
              <a:gd name="T50" fmla="*/ 12 w 8409940"/>
              <a:gd name="T51" fmla="*/ 872 h 1625600"/>
              <a:gd name="T52" fmla="*/ 3 w 8409940"/>
              <a:gd name="T53" fmla="*/ 851 h 1625600"/>
              <a:gd name="T54" fmla="*/ 0 w 8409940"/>
              <a:gd name="T55" fmla="*/ 827 h 1625600"/>
              <a:gd name="T56" fmla="*/ 0 w 8409940"/>
              <a:gd name="T57" fmla="*/ 92 h 1625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409940" h="1625600">
                <a:moveTo>
                  <a:pt x="0" y="162560"/>
                </a:moveTo>
                <a:lnTo>
                  <a:pt x="5806" y="119341"/>
                </a:lnTo>
                <a:lnTo>
                  <a:pt x="22192" y="80508"/>
                </a:lnTo>
                <a:lnTo>
                  <a:pt x="47609" y="47609"/>
                </a:lnTo>
                <a:lnTo>
                  <a:pt x="80508" y="22192"/>
                </a:lnTo>
                <a:lnTo>
                  <a:pt x="119341" y="5806"/>
                </a:lnTo>
                <a:lnTo>
                  <a:pt x="162559" y="0"/>
                </a:lnTo>
                <a:lnTo>
                  <a:pt x="8246872" y="0"/>
                </a:lnTo>
                <a:lnTo>
                  <a:pt x="8290046" y="5806"/>
                </a:lnTo>
                <a:lnTo>
                  <a:pt x="8328866" y="22192"/>
                </a:lnTo>
                <a:lnTo>
                  <a:pt x="8361775" y="47609"/>
                </a:lnTo>
                <a:lnTo>
                  <a:pt x="8387211" y="80508"/>
                </a:lnTo>
                <a:lnTo>
                  <a:pt x="8403617" y="119341"/>
                </a:lnTo>
                <a:lnTo>
                  <a:pt x="8409432" y="162560"/>
                </a:lnTo>
                <a:lnTo>
                  <a:pt x="8409432" y="1463039"/>
                </a:lnTo>
                <a:lnTo>
                  <a:pt x="8403617" y="1506258"/>
                </a:lnTo>
                <a:lnTo>
                  <a:pt x="8387211" y="1545091"/>
                </a:lnTo>
                <a:lnTo>
                  <a:pt x="8361775" y="1577990"/>
                </a:lnTo>
                <a:lnTo>
                  <a:pt x="8328866" y="1603407"/>
                </a:lnTo>
                <a:lnTo>
                  <a:pt x="8290046" y="1619793"/>
                </a:lnTo>
                <a:lnTo>
                  <a:pt x="8246872" y="1625600"/>
                </a:lnTo>
                <a:lnTo>
                  <a:pt x="162559" y="1625600"/>
                </a:lnTo>
                <a:lnTo>
                  <a:pt x="119341" y="1619793"/>
                </a:lnTo>
                <a:lnTo>
                  <a:pt x="80508" y="1603407"/>
                </a:lnTo>
                <a:lnTo>
                  <a:pt x="47609" y="1577990"/>
                </a:lnTo>
                <a:lnTo>
                  <a:pt x="22192" y="1545091"/>
                </a:lnTo>
                <a:lnTo>
                  <a:pt x="5806" y="1506258"/>
                </a:lnTo>
                <a:lnTo>
                  <a:pt x="0" y="1463039"/>
                </a:lnTo>
                <a:lnTo>
                  <a:pt x="0" y="162560"/>
                </a:lnTo>
                <a:close/>
              </a:path>
            </a:pathLst>
          </a:custGeom>
          <a:noFill/>
          <a:ln w="12700">
            <a:solidFill>
              <a:srgbClr val="2076B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4" name="object 4">
            <a:extLst>
              <a:ext uri="{FF2B5EF4-FFF2-40B4-BE49-F238E27FC236}">
                <a16:creationId xmlns:a16="http://schemas.microsoft.com/office/drawing/2014/main" id="{4F7B0058-B7FC-999A-3C82-72C936676E08}"/>
              </a:ext>
            </a:extLst>
          </p:cNvPr>
          <p:cNvSpPr txBox="1">
            <a:spLocks noGrp="1"/>
          </p:cNvSpPr>
          <p:nvPr>
            <p:ph type="title"/>
          </p:nvPr>
        </p:nvSpPr>
        <p:spPr>
          <a:xfrm>
            <a:off x="1093788" y="2119313"/>
            <a:ext cx="3452812" cy="241300"/>
          </a:xfrm>
        </p:spPr>
        <p:txBody>
          <a:bodyPr lIns="0" tIns="10001" rIns="0" bIns="0" rtlCol="0">
            <a:spAutoFit/>
          </a:bodyPr>
          <a:lstStyle/>
          <a:p>
            <a:pPr marL="9525">
              <a:spcBef>
                <a:spcPts val="79"/>
              </a:spcBef>
              <a:defRPr/>
            </a:pPr>
            <a:r>
              <a:rPr sz="1500" spc="-8" dirty="0">
                <a:solidFill>
                  <a:srgbClr val="000000"/>
                </a:solidFill>
                <a:latin typeface="Microsoft JhengHei"/>
                <a:cs typeface="Microsoft JhengHei"/>
              </a:rPr>
              <a:t>各高級中等學校及五專</a:t>
            </a:r>
            <a:r>
              <a:rPr sz="1500" spc="-11" dirty="0">
                <a:latin typeface="Microsoft JhengHei"/>
                <a:cs typeface="Microsoft JhengHei"/>
              </a:rPr>
              <a:t>皆須辦理</a:t>
            </a:r>
            <a:r>
              <a:rPr sz="1500" spc="-15" dirty="0">
                <a:solidFill>
                  <a:srgbClr val="000000"/>
                </a:solidFill>
                <a:latin typeface="Microsoft JhengHei"/>
                <a:cs typeface="Microsoft JhengHei"/>
              </a:rPr>
              <a:t>免試入學</a:t>
            </a:r>
            <a:endParaRPr sz="1500">
              <a:latin typeface="Microsoft JhengHei"/>
              <a:cs typeface="Microsoft JhengHei"/>
            </a:endParaRPr>
          </a:p>
        </p:txBody>
      </p:sp>
      <p:sp>
        <p:nvSpPr>
          <p:cNvPr id="106501" name="object 5">
            <a:extLst>
              <a:ext uri="{FF2B5EF4-FFF2-40B4-BE49-F238E27FC236}">
                <a16:creationId xmlns:a16="http://schemas.microsoft.com/office/drawing/2014/main" id="{BA8B0D92-0B0A-DD42-17D0-E878C34D1166}"/>
              </a:ext>
            </a:extLst>
          </p:cNvPr>
          <p:cNvSpPr txBox="1">
            <a:spLocks noChangeArrowheads="1"/>
          </p:cNvSpPr>
          <p:nvPr/>
        </p:nvSpPr>
        <p:spPr bwMode="auto">
          <a:xfrm>
            <a:off x="1093788" y="2417763"/>
            <a:ext cx="4133850"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800" b="1">
                <a:solidFill>
                  <a:srgbClr val="FF0000"/>
                </a:solidFill>
                <a:latin typeface="微軟正黑體" panose="020B0604030504040204" pitchFamily="34" charset="-120"/>
                <a:ea typeface="微軟正黑體" panose="020B0604030504040204" pitchFamily="34" charset="-120"/>
              </a:rPr>
              <a:t>採線上報名並🖃採繳交書面報名表件方式</a:t>
            </a:r>
            <a:endParaRPr lang="zh-TW" altLang="zh-TW" sz="1800">
              <a:latin typeface="微軟正黑體" panose="020B0604030504040204" pitchFamily="34" charset="-120"/>
              <a:ea typeface="微軟正黑體" panose="020B0604030504040204" pitchFamily="34" charset="-120"/>
            </a:endParaRPr>
          </a:p>
        </p:txBody>
      </p:sp>
      <p:grpSp>
        <p:nvGrpSpPr>
          <p:cNvPr id="106502" name="object 6">
            <a:extLst>
              <a:ext uri="{FF2B5EF4-FFF2-40B4-BE49-F238E27FC236}">
                <a16:creationId xmlns:a16="http://schemas.microsoft.com/office/drawing/2014/main" id="{96A95CA6-11AF-6A8B-C8C9-CF71070E961B}"/>
              </a:ext>
            </a:extLst>
          </p:cNvPr>
          <p:cNvGrpSpPr>
            <a:grpSpLocks/>
          </p:cNvGrpSpPr>
          <p:nvPr/>
        </p:nvGrpSpPr>
        <p:grpSpPr bwMode="auto">
          <a:xfrm>
            <a:off x="1103313" y="2746375"/>
            <a:ext cx="6775450" cy="1714500"/>
            <a:chOff x="1470660" y="2518536"/>
            <a:chExt cx="9034145" cy="2286635"/>
          </a:xfrm>
        </p:grpSpPr>
        <p:sp>
          <p:nvSpPr>
            <p:cNvPr id="106512" name="object 7">
              <a:extLst>
                <a:ext uri="{FF2B5EF4-FFF2-40B4-BE49-F238E27FC236}">
                  <a16:creationId xmlns:a16="http://schemas.microsoft.com/office/drawing/2014/main" id="{9087EAF1-F415-9735-BC58-4DF2904F40D2}"/>
                </a:ext>
              </a:extLst>
            </p:cNvPr>
            <p:cNvSpPr>
              <a:spLocks/>
            </p:cNvSpPr>
            <p:nvPr/>
          </p:nvSpPr>
          <p:spPr bwMode="auto">
            <a:xfrm>
              <a:off x="1470660" y="2518536"/>
              <a:ext cx="5486400" cy="18415"/>
            </a:xfrm>
            <a:custGeom>
              <a:avLst/>
              <a:gdLst>
                <a:gd name="T0" fmla="*/ 5486399 w 5486400"/>
                <a:gd name="T1" fmla="*/ 0 h 18414"/>
                <a:gd name="T2" fmla="*/ 0 w 5486400"/>
                <a:gd name="T3" fmla="*/ 0 h 18414"/>
                <a:gd name="T4" fmla="*/ 0 w 5486400"/>
                <a:gd name="T5" fmla="*/ 18313 h 18414"/>
                <a:gd name="T6" fmla="*/ 5486399 w 5486400"/>
                <a:gd name="T7" fmla="*/ 18313 h 18414"/>
                <a:gd name="T8" fmla="*/ 5486399 w 5486400"/>
                <a:gd name="T9" fmla="*/ 0 h 1841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86400" h="18414">
                  <a:moveTo>
                    <a:pt x="5486399" y="0"/>
                  </a:moveTo>
                  <a:lnTo>
                    <a:pt x="0" y="0"/>
                  </a:lnTo>
                  <a:lnTo>
                    <a:pt x="0" y="18287"/>
                  </a:lnTo>
                  <a:lnTo>
                    <a:pt x="5486399" y="18287"/>
                  </a:lnTo>
                  <a:lnTo>
                    <a:pt x="5486399"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06513" name="object 8">
              <a:extLst>
                <a:ext uri="{FF2B5EF4-FFF2-40B4-BE49-F238E27FC236}">
                  <a16:creationId xmlns:a16="http://schemas.microsoft.com/office/drawing/2014/main" id="{0EB9F559-3F3A-17F3-DA2D-CBDD9B5E4FB3}"/>
                </a:ext>
              </a:extLst>
            </p:cNvPr>
            <p:cNvSpPr>
              <a:spLocks/>
            </p:cNvSpPr>
            <p:nvPr/>
          </p:nvSpPr>
          <p:spPr bwMode="auto">
            <a:xfrm>
              <a:off x="2088769" y="3172967"/>
              <a:ext cx="8409940" cy="1625600"/>
            </a:xfrm>
            <a:custGeom>
              <a:avLst/>
              <a:gdLst>
                <a:gd name="T0" fmla="*/ 0 w 8409940"/>
                <a:gd name="T1" fmla="*/ 162560 h 1625600"/>
                <a:gd name="T2" fmla="*/ 5806 w 8409940"/>
                <a:gd name="T3" fmla="*/ 119385 h 1625600"/>
                <a:gd name="T4" fmla="*/ 22192 w 8409940"/>
                <a:gd name="T5" fmla="*/ 80565 h 1625600"/>
                <a:gd name="T6" fmla="*/ 47609 w 8409940"/>
                <a:gd name="T7" fmla="*/ 47656 h 1625600"/>
                <a:gd name="T8" fmla="*/ 80508 w 8409940"/>
                <a:gd name="T9" fmla="*/ 22220 h 1625600"/>
                <a:gd name="T10" fmla="*/ 119341 w 8409940"/>
                <a:gd name="T11" fmla="*/ 5814 h 1625600"/>
                <a:gd name="T12" fmla="*/ 162560 w 8409940"/>
                <a:gd name="T13" fmla="*/ 0 h 1625600"/>
                <a:gd name="T14" fmla="*/ 8246872 w 8409940"/>
                <a:gd name="T15" fmla="*/ 0 h 1625600"/>
                <a:gd name="T16" fmla="*/ 8290090 w 8409940"/>
                <a:gd name="T17" fmla="*/ 5814 h 1625600"/>
                <a:gd name="T18" fmla="*/ 8328923 w 8409940"/>
                <a:gd name="T19" fmla="*/ 22220 h 1625600"/>
                <a:gd name="T20" fmla="*/ 8361822 w 8409940"/>
                <a:gd name="T21" fmla="*/ 47656 h 1625600"/>
                <a:gd name="T22" fmla="*/ 8387239 w 8409940"/>
                <a:gd name="T23" fmla="*/ 80565 h 1625600"/>
                <a:gd name="T24" fmla="*/ 8403625 w 8409940"/>
                <a:gd name="T25" fmla="*/ 119385 h 1625600"/>
                <a:gd name="T26" fmla="*/ 8409432 w 8409940"/>
                <a:gd name="T27" fmla="*/ 162560 h 1625600"/>
                <a:gd name="T28" fmla="*/ 8409432 w 8409940"/>
                <a:gd name="T29" fmla="*/ 1463040 h 1625600"/>
                <a:gd name="T30" fmla="*/ 8403625 w 8409940"/>
                <a:gd name="T31" fmla="*/ 1506258 h 1625600"/>
                <a:gd name="T32" fmla="*/ 8387239 w 8409940"/>
                <a:gd name="T33" fmla="*/ 1545091 h 1625600"/>
                <a:gd name="T34" fmla="*/ 8361822 w 8409940"/>
                <a:gd name="T35" fmla="*/ 1577990 h 1625600"/>
                <a:gd name="T36" fmla="*/ 8328923 w 8409940"/>
                <a:gd name="T37" fmla="*/ 1603407 h 1625600"/>
                <a:gd name="T38" fmla="*/ 8290090 w 8409940"/>
                <a:gd name="T39" fmla="*/ 1619793 h 1625600"/>
                <a:gd name="T40" fmla="*/ 8246872 w 8409940"/>
                <a:gd name="T41" fmla="*/ 1625600 h 1625600"/>
                <a:gd name="T42" fmla="*/ 162560 w 8409940"/>
                <a:gd name="T43" fmla="*/ 1625600 h 1625600"/>
                <a:gd name="T44" fmla="*/ 119341 w 8409940"/>
                <a:gd name="T45" fmla="*/ 1619793 h 1625600"/>
                <a:gd name="T46" fmla="*/ 80508 w 8409940"/>
                <a:gd name="T47" fmla="*/ 1603407 h 1625600"/>
                <a:gd name="T48" fmla="*/ 47609 w 8409940"/>
                <a:gd name="T49" fmla="*/ 1577990 h 1625600"/>
                <a:gd name="T50" fmla="*/ 22192 w 8409940"/>
                <a:gd name="T51" fmla="*/ 1545091 h 1625600"/>
                <a:gd name="T52" fmla="*/ 5806 w 8409940"/>
                <a:gd name="T53" fmla="*/ 1506258 h 1625600"/>
                <a:gd name="T54" fmla="*/ 0 w 8409940"/>
                <a:gd name="T55" fmla="*/ 1463040 h 1625600"/>
                <a:gd name="T56" fmla="*/ 0 w 8409940"/>
                <a:gd name="T57" fmla="*/ 162560 h 1625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409940" h="1625600">
                  <a:moveTo>
                    <a:pt x="0" y="162560"/>
                  </a:moveTo>
                  <a:lnTo>
                    <a:pt x="5806" y="119385"/>
                  </a:lnTo>
                  <a:lnTo>
                    <a:pt x="22192" y="80565"/>
                  </a:lnTo>
                  <a:lnTo>
                    <a:pt x="47609" y="47656"/>
                  </a:lnTo>
                  <a:lnTo>
                    <a:pt x="80508" y="22220"/>
                  </a:lnTo>
                  <a:lnTo>
                    <a:pt x="119341" y="5814"/>
                  </a:lnTo>
                  <a:lnTo>
                    <a:pt x="162560" y="0"/>
                  </a:lnTo>
                  <a:lnTo>
                    <a:pt x="8246872" y="0"/>
                  </a:lnTo>
                  <a:lnTo>
                    <a:pt x="8290090" y="5814"/>
                  </a:lnTo>
                  <a:lnTo>
                    <a:pt x="8328923" y="22220"/>
                  </a:lnTo>
                  <a:lnTo>
                    <a:pt x="8361822" y="47656"/>
                  </a:lnTo>
                  <a:lnTo>
                    <a:pt x="8387239" y="80565"/>
                  </a:lnTo>
                  <a:lnTo>
                    <a:pt x="8403625" y="119385"/>
                  </a:lnTo>
                  <a:lnTo>
                    <a:pt x="8409432" y="162560"/>
                  </a:lnTo>
                  <a:lnTo>
                    <a:pt x="8409432" y="1463040"/>
                  </a:lnTo>
                  <a:lnTo>
                    <a:pt x="8403625" y="1506258"/>
                  </a:lnTo>
                  <a:lnTo>
                    <a:pt x="8387239" y="1545091"/>
                  </a:lnTo>
                  <a:lnTo>
                    <a:pt x="8361822" y="1577990"/>
                  </a:lnTo>
                  <a:lnTo>
                    <a:pt x="8328923" y="1603407"/>
                  </a:lnTo>
                  <a:lnTo>
                    <a:pt x="8290090" y="1619793"/>
                  </a:lnTo>
                  <a:lnTo>
                    <a:pt x="8246872" y="1625600"/>
                  </a:lnTo>
                  <a:lnTo>
                    <a:pt x="162560" y="1625600"/>
                  </a:lnTo>
                  <a:lnTo>
                    <a:pt x="119341" y="1619793"/>
                  </a:lnTo>
                  <a:lnTo>
                    <a:pt x="80508" y="1603407"/>
                  </a:lnTo>
                  <a:lnTo>
                    <a:pt x="47609" y="1577990"/>
                  </a:lnTo>
                  <a:lnTo>
                    <a:pt x="22192" y="1545091"/>
                  </a:lnTo>
                  <a:lnTo>
                    <a:pt x="5806" y="1506258"/>
                  </a:lnTo>
                  <a:lnTo>
                    <a:pt x="0" y="1463040"/>
                  </a:lnTo>
                  <a:lnTo>
                    <a:pt x="0" y="162560"/>
                  </a:lnTo>
                  <a:close/>
                </a:path>
              </a:pathLst>
            </a:custGeom>
            <a:noFill/>
            <a:ln w="12700">
              <a:solidFill>
                <a:srgbClr val="2076B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06503" name="object 9">
            <a:extLst>
              <a:ext uri="{FF2B5EF4-FFF2-40B4-BE49-F238E27FC236}">
                <a16:creationId xmlns:a16="http://schemas.microsoft.com/office/drawing/2014/main" id="{F2B896DD-D367-355D-7CEC-9149CF37F74B}"/>
              </a:ext>
            </a:extLst>
          </p:cNvPr>
          <p:cNvSpPr txBox="1">
            <a:spLocks noChangeArrowheads="1"/>
          </p:cNvSpPr>
          <p:nvPr/>
        </p:nvSpPr>
        <p:spPr bwMode="auto">
          <a:xfrm>
            <a:off x="1649413" y="3475038"/>
            <a:ext cx="4195762"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a:latin typeface="微軟正黑體" panose="020B0604030504040204" pitchFamily="34" charset="-120"/>
                <a:ea typeface="微軟正黑體" panose="020B0604030504040204" pitchFamily="34" charset="-120"/>
              </a:rPr>
              <a:t>不訂定</a:t>
            </a:r>
            <a:r>
              <a:rPr lang="zh-TW" altLang="zh-TW" sz="1800" b="1">
                <a:solidFill>
                  <a:srgbClr val="00AF50"/>
                </a:solidFill>
                <a:latin typeface="微軟正黑體" panose="020B0604030504040204" pitchFamily="34" charset="-120"/>
                <a:ea typeface="微軟正黑體" panose="020B0604030504040204" pitchFamily="34" charset="-120"/>
              </a:rPr>
              <a:t>報名條件（門檻）</a:t>
            </a:r>
            <a:endParaRPr lang="zh-TW" altLang="zh-TW" sz="1800">
              <a:latin typeface="微軟正黑體" panose="020B0604030504040204" pitchFamily="34" charset="-120"/>
              <a:ea typeface="微軟正黑體" panose="020B0604030504040204" pitchFamily="34" charset="-120"/>
            </a:endParaRPr>
          </a:p>
          <a:p>
            <a:pPr>
              <a:spcBef>
                <a:spcPts val="1688"/>
              </a:spcBef>
              <a:buClrTx/>
              <a:buSzTx/>
              <a:buFontTx/>
              <a:buChar char="•"/>
            </a:pPr>
            <a:r>
              <a:rPr lang="zh-TW" altLang="zh-TW" sz="1500">
                <a:latin typeface="微軟正黑體" panose="020B0604030504040204" pitchFamily="34" charset="-120"/>
                <a:ea typeface="微軟正黑體" panose="020B0604030504040204" pitchFamily="34" charset="-120"/>
              </a:rPr>
              <a:t>各高級中等學校及五專</a:t>
            </a:r>
            <a:r>
              <a:rPr lang="zh-TW" altLang="zh-TW" sz="1500" b="1">
                <a:solidFill>
                  <a:srgbClr val="FF0000"/>
                </a:solidFill>
                <a:latin typeface="微軟正黑體" panose="020B0604030504040204" pitchFamily="34" charset="-120"/>
                <a:ea typeface="微軟正黑體" panose="020B0604030504040204" pitchFamily="34" charset="-120"/>
              </a:rPr>
              <a:t>不採計</a:t>
            </a:r>
            <a:r>
              <a:rPr lang="zh-TW" altLang="zh-TW" sz="1500">
                <a:latin typeface="微軟正黑體" panose="020B0604030504040204" pitchFamily="34" charset="-120"/>
                <a:ea typeface="微軟正黑體" panose="020B0604030504040204" pitchFamily="34" charset="-120"/>
              </a:rPr>
              <a:t>國中在校學科成績</a:t>
            </a:r>
          </a:p>
        </p:txBody>
      </p:sp>
      <p:sp>
        <p:nvSpPr>
          <p:cNvPr id="106504" name="object 10">
            <a:extLst>
              <a:ext uri="{FF2B5EF4-FFF2-40B4-BE49-F238E27FC236}">
                <a16:creationId xmlns:a16="http://schemas.microsoft.com/office/drawing/2014/main" id="{135C9ACE-659B-0D8C-14C7-0D95BABB8FCE}"/>
              </a:ext>
            </a:extLst>
          </p:cNvPr>
          <p:cNvSpPr>
            <a:spLocks/>
          </p:cNvSpPr>
          <p:nvPr/>
        </p:nvSpPr>
        <p:spPr bwMode="auto">
          <a:xfrm>
            <a:off x="2122488" y="4659313"/>
            <a:ext cx="6308725" cy="1219200"/>
          </a:xfrm>
          <a:custGeom>
            <a:avLst/>
            <a:gdLst>
              <a:gd name="T0" fmla="*/ 0 w 8409940"/>
              <a:gd name="T1" fmla="*/ 92 h 1625600"/>
              <a:gd name="T2" fmla="*/ 4 w 8409940"/>
              <a:gd name="T3" fmla="*/ 68 h 1625600"/>
              <a:gd name="T4" fmla="*/ 13 w 8409940"/>
              <a:gd name="T5" fmla="*/ 46 h 1625600"/>
              <a:gd name="T6" fmla="*/ 28 w 8409940"/>
              <a:gd name="T7" fmla="*/ 28 h 1625600"/>
              <a:gd name="T8" fmla="*/ 46 w 8409940"/>
              <a:gd name="T9" fmla="*/ 13 h 1625600"/>
              <a:gd name="T10" fmla="*/ 68 w 8409940"/>
              <a:gd name="T11" fmla="*/ 4 h 1625600"/>
              <a:gd name="T12" fmla="*/ 92 w 8409940"/>
              <a:gd name="T13" fmla="*/ 0 h 1625600"/>
              <a:gd name="T14" fmla="*/ 4679 w 8409940"/>
              <a:gd name="T15" fmla="*/ 0 h 1625600"/>
              <a:gd name="T16" fmla="*/ 4704 w 8409940"/>
              <a:gd name="T17" fmla="*/ 4 h 1625600"/>
              <a:gd name="T18" fmla="*/ 4726 w 8409940"/>
              <a:gd name="T19" fmla="*/ 13 h 1625600"/>
              <a:gd name="T20" fmla="*/ 4745 w 8409940"/>
              <a:gd name="T21" fmla="*/ 28 h 1625600"/>
              <a:gd name="T22" fmla="*/ 4758 w 8409940"/>
              <a:gd name="T23" fmla="*/ 46 h 1625600"/>
              <a:gd name="T24" fmla="*/ 4768 w 8409940"/>
              <a:gd name="T25" fmla="*/ 68 h 1625600"/>
              <a:gd name="T26" fmla="*/ 4772 w 8409940"/>
              <a:gd name="T27" fmla="*/ 92 h 1625600"/>
              <a:gd name="T28" fmla="*/ 4772 w 8409940"/>
              <a:gd name="T29" fmla="*/ 827 h 1625600"/>
              <a:gd name="T30" fmla="*/ 4768 w 8409940"/>
              <a:gd name="T31" fmla="*/ 850 h 1625600"/>
              <a:gd name="T32" fmla="*/ 4758 w 8409940"/>
              <a:gd name="T33" fmla="*/ 872 h 1625600"/>
              <a:gd name="T34" fmla="*/ 4745 w 8409940"/>
              <a:gd name="T35" fmla="*/ 891 h 1625600"/>
              <a:gd name="T36" fmla="*/ 4726 w 8409940"/>
              <a:gd name="T37" fmla="*/ 906 h 1625600"/>
              <a:gd name="T38" fmla="*/ 4704 w 8409940"/>
              <a:gd name="T39" fmla="*/ 915 h 1625600"/>
              <a:gd name="T40" fmla="*/ 4679 w 8409940"/>
              <a:gd name="T41" fmla="*/ 917 h 1625600"/>
              <a:gd name="T42" fmla="*/ 92 w 8409940"/>
              <a:gd name="T43" fmla="*/ 917 h 1625600"/>
              <a:gd name="T44" fmla="*/ 68 w 8409940"/>
              <a:gd name="T45" fmla="*/ 915 h 1625600"/>
              <a:gd name="T46" fmla="*/ 46 w 8409940"/>
              <a:gd name="T47" fmla="*/ 906 h 1625600"/>
              <a:gd name="T48" fmla="*/ 28 w 8409940"/>
              <a:gd name="T49" fmla="*/ 891 h 1625600"/>
              <a:gd name="T50" fmla="*/ 13 w 8409940"/>
              <a:gd name="T51" fmla="*/ 872 h 1625600"/>
              <a:gd name="T52" fmla="*/ 4 w 8409940"/>
              <a:gd name="T53" fmla="*/ 850 h 1625600"/>
              <a:gd name="T54" fmla="*/ 0 w 8409940"/>
              <a:gd name="T55" fmla="*/ 827 h 1625600"/>
              <a:gd name="T56" fmla="*/ 0 w 8409940"/>
              <a:gd name="T57" fmla="*/ 92 h 1625600"/>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8409940" h="1625600">
                <a:moveTo>
                  <a:pt x="0" y="162559"/>
                </a:moveTo>
                <a:lnTo>
                  <a:pt x="5806" y="119341"/>
                </a:lnTo>
                <a:lnTo>
                  <a:pt x="22192" y="80508"/>
                </a:lnTo>
                <a:lnTo>
                  <a:pt x="47609" y="47609"/>
                </a:lnTo>
                <a:lnTo>
                  <a:pt x="80508" y="22192"/>
                </a:lnTo>
                <a:lnTo>
                  <a:pt x="119341" y="5806"/>
                </a:lnTo>
                <a:lnTo>
                  <a:pt x="162559" y="0"/>
                </a:lnTo>
                <a:lnTo>
                  <a:pt x="8246872" y="0"/>
                </a:lnTo>
                <a:lnTo>
                  <a:pt x="8290090" y="5806"/>
                </a:lnTo>
                <a:lnTo>
                  <a:pt x="8328923" y="22192"/>
                </a:lnTo>
                <a:lnTo>
                  <a:pt x="8361822" y="47609"/>
                </a:lnTo>
                <a:lnTo>
                  <a:pt x="8387239" y="80508"/>
                </a:lnTo>
                <a:lnTo>
                  <a:pt x="8403625" y="119341"/>
                </a:lnTo>
                <a:lnTo>
                  <a:pt x="8409432" y="162559"/>
                </a:lnTo>
                <a:lnTo>
                  <a:pt x="8409432" y="1463014"/>
                </a:lnTo>
                <a:lnTo>
                  <a:pt x="8403625" y="1506228"/>
                </a:lnTo>
                <a:lnTo>
                  <a:pt x="8387239" y="1545060"/>
                </a:lnTo>
                <a:lnTo>
                  <a:pt x="8361822" y="1577960"/>
                </a:lnTo>
                <a:lnTo>
                  <a:pt x="8328923" y="1603379"/>
                </a:lnTo>
                <a:lnTo>
                  <a:pt x="8290090" y="1619767"/>
                </a:lnTo>
                <a:lnTo>
                  <a:pt x="8246872" y="1625574"/>
                </a:lnTo>
                <a:lnTo>
                  <a:pt x="162559" y="1625574"/>
                </a:lnTo>
                <a:lnTo>
                  <a:pt x="119341" y="1619767"/>
                </a:lnTo>
                <a:lnTo>
                  <a:pt x="80508" y="1603379"/>
                </a:lnTo>
                <a:lnTo>
                  <a:pt x="47609" y="1577960"/>
                </a:lnTo>
                <a:lnTo>
                  <a:pt x="22192" y="1545060"/>
                </a:lnTo>
                <a:lnTo>
                  <a:pt x="5806" y="1506228"/>
                </a:lnTo>
                <a:lnTo>
                  <a:pt x="0" y="1463014"/>
                </a:lnTo>
                <a:lnTo>
                  <a:pt x="0" y="162559"/>
                </a:lnTo>
                <a:close/>
              </a:path>
            </a:pathLst>
          </a:custGeom>
          <a:noFill/>
          <a:ln w="12700">
            <a:solidFill>
              <a:srgbClr val="2076B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06505" name="object 11">
            <a:extLst>
              <a:ext uri="{FF2B5EF4-FFF2-40B4-BE49-F238E27FC236}">
                <a16:creationId xmlns:a16="http://schemas.microsoft.com/office/drawing/2014/main" id="{9C8FE04D-DD23-6FEB-8A91-3292ABB20B89}"/>
              </a:ext>
            </a:extLst>
          </p:cNvPr>
          <p:cNvSpPr txBox="1">
            <a:spLocks noChangeArrowheads="1"/>
          </p:cNvSpPr>
          <p:nvPr/>
        </p:nvSpPr>
        <p:spPr bwMode="auto">
          <a:xfrm>
            <a:off x="2217738" y="4899025"/>
            <a:ext cx="4767262" cy="735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800" b="1">
                <a:solidFill>
                  <a:srgbClr val="00AF50"/>
                </a:solidFill>
                <a:latin typeface="微軟正黑體" panose="020B0604030504040204" pitchFamily="34" charset="-120"/>
                <a:ea typeface="微軟正黑體" panose="020B0604030504040204" pitchFamily="34" charset="-120"/>
              </a:rPr>
              <a:t>學籍</a:t>
            </a:r>
            <a:r>
              <a:rPr lang="zh-TW" altLang="zh-TW" sz="1500">
                <a:latin typeface="微軟正黑體" panose="020B0604030504040204" pitchFamily="34" charset="-120"/>
                <a:ea typeface="微軟正黑體" panose="020B0604030504040204" pitchFamily="34" charset="-120"/>
              </a:rPr>
              <a:t>所在</a:t>
            </a:r>
            <a:r>
              <a:rPr lang="zh-TW" altLang="zh-TW" sz="1800" b="1">
                <a:solidFill>
                  <a:srgbClr val="00AF50"/>
                </a:solidFill>
                <a:latin typeface="微軟正黑體" panose="020B0604030504040204" pitchFamily="34" charset="-120"/>
                <a:ea typeface="微軟正黑體" panose="020B0604030504040204" pitchFamily="34" charset="-120"/>
              </a:rPr>
              <a:t>免試就學區</a:t>
            </a:r>
            <a:r>
              <a:rPr lang="zh-TW" altLang="zh-TW" sz="1500">
                <a:latin typeface="微軟正黑體" panose="020B0604030504040204" pitchFamily="34" charset="-120"/>
                <a:ea typeface="微軟正黑體" panose="020B0604030504040204" pitchFamily="34" charset="-120"/>
              </a:rPr>
              <a:t>入學</a:t>
            </a:r>
          </a:p>
          <a:p>
            <a:pPr>
              <a:spcBef>
                <a:spcPts val="1688"/>
              </a:spcBef>
              <a:buClrTx/>
              <a:buSzTx/>
              <a:buFontTx/>
              <a:buChar char="•"/>
            </a:pPr>
            <a:r>
              <a:rPr lang="zh-TW" altLang="zh-TW" sz="1500">
                <a:latin typeface="微軟正黑體" panose="020B0604030504040204" pitchFamily="34" charset="-120"/>
                <a:ea typeface="微軟正黑體" panose="020B0604030504040204" pitchFamily="34" charset="-120"/>
              </a:rPr>
              <a:t>學生參加就讀或畢業之國中</a:t>
            </a:r>
            <a:r>
              <a:rPr lang="zh-TW" altLang="zh-TW" sz="1500" b="1">
                <a:solidFill>
                  <a:srgbClr val="FF0000"/>
                </a:solidFill>
                <a:latin typeface="微軟正黑體" panose="020B0604030504040204" pitchFamily="34" charset="-120"/>
                <a:ea typeface="微軟正黑體" panose="020B0604030504040204" pitchFamily="34" charset="-120"/>
              </a:rPr>
              <a:t>學籍所在</a:t>
            </a:r>
            <a:r>
              <a:rPr lang="zh-TW" altLang="zh-TW" sz="1500">
                <a:latin typeface="微軟正黑體" panose="020B0604030504040204" pitchFamily="34" charset="-120"/>
                <a:ea typeface="微軟正黑體" panose="020B0604030504040204" pitchFamily="34" charset="-120"/>
              </a:rPr>
              <a:t>免試就學區為原則</a:t>
            </a:r>
          </a:p>
        </p:txBody>
      </p:sp>
      <p:grpSp>
        <p:nvGrpSpPr>
          <p:cNvPr id="106506" name="object 12">
            <a:extLst>
              <a:ext uri="{FF2B5EF4-FFF2-40B4-BE49-F238E27FC236}">
                <a16:creationId xmlns:a16="http://schemas.microsoft.com/office/drawing/2014/main" id="{9388BB60-B0AD-9AC4-7D37-64C17599DDDF}"/>
              </a:ext>
            </a:extLst>
          </p:cNvPr>
          <p:cNvGrpSpPr>
            <a:grpSpLocks/>
          </p:cNvGrpSpPr>
          <p:nvPr/>
        </p:nvGrpSpPr>
        <p:grpSpPr bwMode="auto">
          <a:xfrm>
            <a:off x="6519863" y="2733675"/>
            <a:ext cx="1358900" cy="2217738"/>
            <a:chOff x="8693277" y="2502916"/>
            <a:chExt cx="1811655" cy="2955290"/>
          </a:xfrm>
        </p:grpSpPr>
        <p:sp>
          <p:nvSpPr>
            <p:cNvPr id="106508" name="object 13">
              <a:extLst>
                <a:ext uri="{FF2B5EF4-FFF2-40B4-BE49-F238E27FC236}">
                  <a16:creationId xmlns:a16="http://schemas.microsoft.com/office/drawing/2014/main" id="{75C76073-7ABC-508E-1547-F7964C4CCB55}"/>
                </a:ext>
              </a:extLst>
            </p:cNvPr>
            <p:cNvSpPr>
              <a:spLocks/>
            </p:cNvSpPr>
            <p:nvPr/>
          </p:nvSpPr>
          <p:spPr bwMode="auto">
            <a:xfrm>
              <a:off x="8699627" y="2509266"/>
              <a:ext cx="1056640" cy="1056640"/>
            </a:xfrm>
            <a:custGeom>
              <a:avLst/>
              <a:gdLst>
                <a:gd name="T0" fmla="*/ 818896 w 1056640"/>
                <a:gd name="T1" fmla="*/ 0 h 1056639"/>
                <a:gd name="T2" fmla="*/ 237744 w 1056640"/>
                <a:gd name="T3" fmla="*/ 0 h 1056639"/>
                <a:gd name="T4" fmla="*/ 237744 w 1056640"/>
                <a:gd name="T5" fmla="*/ 581177 h 1056639"/>
                <a:gd name="T6" fmla="*/ 0 w 1056640"/>
                <a:gd name="T7" fmla="*/ 581177 h 1056639"/>
                <a:gd name="T8" fmla="*/ 528320 w 1056640"/>
                <a:gd name="T9" fmla="*/ 1056665 h 1056639"/>
                <a:gd name="T10" fmla="*/ 1056640 w 1056640"/>
                <a:gd name="T11" fmla="*/ 581177 h 1056639"/>
                <a:gd name="T12" fmla="*/ 818896 w 1056640"/>
                <a:gd name="T13" fmla="*/ 581177 h 1056639"/>
                <a:gd name="T14" fmla="*/ 818896 w 1056640"/>
                <a:gd name="T15" fmla="*/ 0 h 10566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56640" h="1056639">
                  <a:moveTo>
                    <a:pt x="818896" y="0"/>
                  </a:moveTo>
                  <a:lnTo>
                    <a:pt x="237744" y="0"/>
                  </a:lnTo>
                  <a:lnTo>
                    <a:pt x="237744" y="581151"/>
                  </a:lnTo>
                  <a:lnTo>
                    <a:pt x="0" y="581151"/>
                  </a:lnTo>
                  <a:lnTo>
                    <a:pt x="528320" y="1056639"/>
                  </a:lnTo>
                  <a:lnTo>
                    <a:pt x="1056640" y="581151"/>
                  </a:lnTo>
                  <a:lnTo>
                    <a:pt x="818896" y="581151"/>
                  </a:lnTo>
                  <a:lnTo>
                    <a:pt x="818896"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06509" name="object 14">
              <a:extLst>
                <a:ext uri="{FF2B5EF4-FFF2-40B4-BE49-F238E27FC236}">
                  <a16:creationId xmlns:a16="http://schemas.microsoft.com/office/drawing/2014/main" id="{47679384-7752-6B08-D1A6-C648D84A7534}"/>
                </a:ext>
              </a:extLst>
            </p:cNvPr>
            <p:cNvSpPr>
              <a:spLocks/>
            </p:cNvSpPr>
            <p:nvPr/>
          </p:nvSpPr>
          <p:spPr bwMode="auto">
            <a:xfrm>
              <a:off x="8699627" y="2509266"/>
              <a:ext cx="1056640" cy="1056640"/>
            </a:xfrm>
            <a:custGeom>
              <a:avLst/>
              <a:gdLst>
                <a:gd name="T0" fmla="*/ 0 w 1056640"/>
                <a:gd name="T1" fmla="*/ 581177 h 1056639"/>
                <a:gd name="T2" fmla="*/ 237744 w 1056640"/>
                <a:gd name="T3" fmla="*/ 581177 h 1056639"/>
                <a:gd name="T4" fmla="*/ 237744 w 1056640"/>
                <a:gd name="T5" fmla="*/ 0 h 1056639"/>
                <a:gd name="T6" fmla="*/ 818896 w 1056640"/>
                <a:gd name="T7" fmla="*/ 0 h 1056639"/>
                <a:gd name="T8" fmla="*/ 818896 w 1056640"/>
                <a:gd name="T9" fmla="*/ 581177 h 1056639"/>
                <a:gd name="T10" fmla="*/ 1056640 w 1056640"/>
                <a:gd name="T11" fmla="*/ 581177 h 1056639"/>
                <a:gd name="T12" fmla="*/ 528320 w 1056640"/>
                <a:gd name="T13" fmla="*/ 1056665 h 1056639"/>
                <a:gd name="T14" fmla="*/ 0 w 1056640"/>
                <a:gd name="T15" fmla="*/ 581177 h 10566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56640" h="1056639">
                  <a:moveTo>
                    <a:pt x="0" y="581151"/>
                  </a:moveTo>
                  <a:lnTo>
                    <a:pt x="237744" y="581151"/>
                  </a:lnTo>
                  <a:lnTo>
                    <a:pt x="237744" y="0"/>
                  </a:lnTo>
                  <a:lnTo>
                    <a:pt x="818896" y="0"/>
                  </a:lnTo>
                  <a:lnTo>
                    <a:pt x="818896" y="581151"/>
                  </a:lnTo>
                  <a:lnTo>
                    <a:pt x="1056640" y="581151"/>
                  </a:lnTo>
                  <a:lnTo>
                    <a:pt x="528320" y="1056639"/>
                  </a:lnTo>
                  <a:lnTo>
                    <a:pt x="0" y="581151"/>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06510" name="object 15">
              <a:extLst>
                <a:ext uri="{FF2B5EF4-FFF2-40B4-BE49-F238E27FC236}">
                  <a16:creationId xmlns:a16="http://schemas.microsoft.com/office/drawing/2014/main" id="{9D50C141-A89D-5507-541F-84626F849829}"/>
                </a:ext>
              </a:extLst>
            </p:cNvPr>
            <p:cNvSpPr>
              <a:spLocks/>
            </p:cNvSpPr>
            <p:nvPr/>
          </p:nvSpPr>
          <p:spPr bwMode="auto">
            <a:xfrm>
              <a:off x="9441561" y="4394961"/>
              <a:ext cx="1056640" cy="1056640"/>
            </a:xfrm>
            <a:custGeom>
              <a:avLst/>
              <a:gdLst>
                <a:gd name="T0" fmla="*/ 818896 w 1056640"/>
                <a:gd name="T1" fmla="*/ 0 h 1056639"/>
                <a:gd name="T2" fmla="*/ 237744 w 1056640"/>
                <a:gd name="T3" fmla="*/ 0 h 1056639"/>
                <a:gd name="T4" fmla="*/ 237744 w 1056640"/>
                <a:gd name="T5" fmla="*/ 581177 h 1056639"/>
                <a:gd name="T6" fmla="*/ 0 w 1056640"/>
                <a:gd name="T7" fmla="*/ 581177 h 1056639"/>
                <a:gd name="T8" fmla="*/ 528320 w 1056640"/>
                <a:gd name="T9" fmla="*/ 1056666 h 1056639"/>
                <a:gd name="T10" fmla="*/ 1056640 w 1056640"/>
                <a:gd name="T11" fmla="*/ 581177 h 1056639"/>
                <a:gd name="T12" fmla="*/ 818896 w 1056640"/>
                <a:gd name="T13" fmla="*/ 581177 h 1056639"/>
                <a:gd name="T14" fmla="*/ 818896 w 1056640"/>
                <a:gd name="T15" fmla="*/ 0 h 10566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56640" h="1056639">
                  <a:moveTo>
                    <a:pt x="818896" y="0"/>
                  </a:moveTo>
                  <a:lnTo>
                    <a:pt x="237744" y="0"/>
                  </a:lnTo>
                  <a:lnTo>
                    <a:pt x="237744" y="581151"/>
                  </a:lnTo>
                  <a:lnTo>
                    <a:pt x="0" y="581151"/>
                  </a:lnTo>
                  <a:lnTo>
                    <a:pt x="528320" y="1056640"/>
                  </a:lnTo>
                  <a:lnTo>
                    <a:pt x="1056640" y="581151"/>
                  </a:lnTo>
                  <a:lnTo>
                    <a:pt x="818896" y="581151"/>
                  </a:lnTo>
                  <a:lnTo>
                    <a:pt x="818896"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06511" name="object 16">
              <a:extLst>
                <a:ext uri="{FF2B5EF4-FFF2-40B4-BE49-F238E27FC236}">
                  <a16:creationId xmlns:a16="http://schemas.microsoft.com/office/drawing/2014/main" id="{01476A27-290E-4064-2A46-844D663C223E}"/>
                </a:ext>
              </a:extLst>
            </p:cNvPr>
            <p:cNvSpPr>
              <a:spLocks/>
            </p:cNvSpPr>
            <p:nvPr/>
          </p:nvSpPr>
          <p:spPr bwMode="auto">
            <a:xfrm>
              <a:off x="9441561" y="4394961"/>
              <a:ext cx="1056640" cy="1056640"/>
            </a:xfrm>
            <a:custGeom>
              <a:avLst/>
              <a:gdLst>
                <a:gd name="T0" fmla="*/ 0 w 1056640"/>
                <a:gd name="T1" fmla="*/ 581177 h 1056639"/>
                <a:gd name="T2" fmla="*/ 237744 w 1056640"/>
                <a:gd name="T3" fmla="*/ 581177 h 1056639"/>
                <a:gd name="T4" fmla="*/ 237744 w 1056640"/>
                <a:gd name="T5" fmla="*/ 0 h 1056639"/>
                <a:gd name="T6" fmla="*/ 818896 w 1056640"/>
                <a:gd name="T7" fmla="*/ 0 h 1056639"/>
                <a:gd name="T8" fmla="*/ 818896 w 1056640"/>
                <a:gd name="T9" fmla="*/ 581177 h 1056639"/>
                <a:gd name="T10" fmla="*/ 1056640 w 1056640"/>
                <a:gd name="T11" fmla="*/ 581177 h 1056639"/>
                <a:gd name="T12" fmla="*/ 528320 w 1056640"/>
                <a:gd name="T13" fmla="*/ 1056666 h 1056639"/>
                <a:gd name="T14" fmla="*/ 0 w 1056640"/>
                <a:gd name="T15" fmla="*/ 581177 h 105663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056640" h="1056639">
                  <a:moveTo>
                    <a:pt x="0" y="581151"/>
                  </a:moveTo>
                  <a:lnTo>
                    <a:pt x="237744" y="581151"/>
                  </a:lnTo>
                  <a:lnTo>
                    <a:pt x="237744" y="0"/>
                  </a:lnTo>
                  <a:lnTo>
                    <a:pt x="818896" y="0"/>
                  </a:lnTo>
                  <a:lnTo>
                    <a:pt x="818896" y="581151"/>
                  </a:lnTo>
                  <a:lnTo>
                    <a:pt x="1056640" y="581151"/>
                  </a:lnTo>
                  <a:lnTo>
                    <a:pt x="528320" y="1056640"/>
                  </a:lnTo>
                  <a:lnTo>
                    <a:pt x="0" y="581151"/>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06507" name="object 17">
            <a:extLst>
              <a:ext uri="{FF2B5EF4-FFF2-40B4-BE49-F238E27FC236}">
                <a16:creationId xmlns:a16="http://schemas.microsoft.com/office/drawing/2014/main" id="{54436E1F-94BE-7234-2182-33EB7D30A7F0}"/>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1ABFFA69-C4C1-4B60-9188-55C191E371CE}" type="slidenum">
              <a:rPr lang="zh-TW" altLang="zh-TW" sz="1200">
                <a:solidFill>
                  <a:srgbClr val="898989"/>
                </a:solidFill>
              </a:rPr>
              <a:pPr>
                <a:spcBef>
                  <a:spcPts val="13"/>
                </a:spcBef>
                <a:buClrTx/>
                <a:buSzTx/>
                <a:buFontTx/>
                <a:buNone/>
              </a:pPr>
              <a:t>79</a:t>
            </a:fld>
            <a:endParaRPr lang="zh-TW" altLang="zh-TW" sz="1200">
              <a:solidFill>
                <a:srgbClr val="898989"/>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標題 1">
            <a:extLst>
              <a:ext uri="{FF2B5EF4-FFF2-40B4-BE49-F238E27FC236}">
                <a16:creationId xmlns:a16="http://schemas.microsoft.com/office/drawing/2014/main" id="{D9EE7F7B-429E-4702-F359-FD2F732F1743}"/>
              </a:ext>
            </a:extLst>
          </p:cNvPr>
          <p:cNvSpPr>
            <a:spLocks noGrp="1"/>
          </p:cNvSpPr>
          <p:nvPr>
            <p:ph type="title"/>
          </p:nvPr>
        </p:nvSpPr>
        <p:spPr/>
        <p:txBody>
          <a:bodyPr/>
          <a:lstStyle/>
          <a:p>
            <a:endParaRPr lang="zh-TW" altLang="en-US"/>
          </a:p>
        </p:txBody>
      </p:sp>
      <p:pic>
        <p:nvPicPr>
          <p:cNvPr id="19459" name="內容版面配置區 3">
            <a:extLst>
              <a:ext uri="{FF2B5EF4-FFF2-40B4-BE49-F238E27FC236}">
                <a16:creationId xmlns:a16="http://schemas.microsoft.com/office/drawing/2014/main" id="{E883861F-C823-A01F-5664-D6C1DBECEE65}"/>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73025" y="3429000"/>
            <a:ext cx="4518025" cy="3078163"/>
          </a:xfrm>
        </p:spPr>
      </p:pic>
      <p:pic>
        <p:nvPicPr>
          <p:cNvPr id="19460" name="圖片 4">
            <a:extLst>
              <a:ext uri="{FF2B5EF4-FFF2-40B4-BE49-F238E27FC236}">
                <a16:creationId xmlns:a16="http://schemas.microsoft.com/office/drawing/2014/main" id="{B7D458E8-A607-2D0D-F1B4-B6D01F652DE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15888"/>
            <a:ext cx="4999037"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圖片 5">
            <a:extLst>
              <a:ext uri="{FF2B5EF4-FFF2-40B4-BE49-F238E27FC236}">
                <a16:creationId xmlns:a16="http://schemas.microsoft.com/office/drawing/2014/main" id="{39982D32-88D2-89D0-4C53-645FED32FEB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43463" y="539750"/>
            <a:ext cx="4300537"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圖片 6">
            <a:extLst>
              <a:ext uri="{FF2B5EF4-FFF2-40B4-BE49-F238E27FC236}">
                <a16:creationId xmlns:a16="http://schemas.microsoft.com/office/drawing/2014/main" id="{17E4E287-3D9C-5BD1-F1BA-0279508EE5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79838" y="4365625"/>
            <a:ext cx="5364162"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object 2">
            <a:extLst>
              <a:ext uri="{FF2B5EF4-FFF2-40B4-BE49-F238E27FC236}">
                <a16:creationId xmlns:a16="http://schemas.microsoft.com/office/drawing/2014/main" id="{058762AF-82E6-C383-E022-E885EE4009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4150" y="1165225"/>
            <a:ext cx="36036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3" name="object 3">
            <a:extLst>
              <a:ext uri="{FF2B5EF4-FFF2-40B4-BE49-F238E27FC236}">
                <a16:creationId xmlns:a16="http://schemas.microsoft.com/office/drawing/2014/main" id="{372E4C86-DB99-42B7-B1EB-82856DC22DBC}"/>
              </a:ext>
            </a:extLst>
          </p:cNvPr>
          <p:cNvSpPr>
            <a:spLocks/>
          </p:cNvSpPr>
          <p:nvPr/>
        </p:nvSpPr>
        <p:spPr bwMode="auto">
          <a:xfrm>
            <a:off x="968375" y="1814513"/>
            <a:ext cx="6148388" cy="1828800"/>
          </a:xfrm>
          <a:custGeom>
            <a:avLst/>
            <a:gdLst>
              <a:gd name="T0" fmla="*/ 0 w 8198484"/>
              <a:gd name="T1" fmla="*/ 138 h 2438400"/>
              <a:gd name="T2" fmla="*/ 3 w 8198484"/>
              <a:gd name="T3" fmla="*/ 110 h 2438400"/>
              <a:gd name="T4" fmla="*/ 10 w 8198484"/>
              <a:gd name="T5" fmla="*/ 85 h 2438400"/>
              <a:gd name="T6" fmla="*/ 23 w 8198484"/>
              <a:gd name="T7" fmla="*/ 61 h 2438400"/>
              <a:gd name="T8" fmla="*/ 40 w 8198484"/>
              <a:gd name="T9" fmla="*/ 41 h 2438400"/>
              <a:gd name="T10" fmla="*/ 60 w 8198484"/>
              <a:gd name="T11" fmla="*/ 24 h 2438400"/>
              <a:gd name="T12" fmla="*/ 84 w 8198484"/>
              <a:gd name="T13" fmla="*/ 11 h 2438400"/>
              <a:gd name="T14" fmla="*/ 109 w 8198484"/>
              <a:gd name="T15" fmla="*/ 4 h 2438400"/>
              <a:gd name="T16" fmla="*/ 137 w 8198484"/>
              <a:gd name="T17" fmla="*/ 0 h 2438400"/>
              <a:gd name="T18" fmla="*/ 4481 w 8198484"/>
              <a:gd name="T19" fmla="*/ 0 h 2438400"/>
              <a:gd name="T20" fmla="*/ 4509 w 8198484"/>
              <a:gd name="T21" fmla="*/ 4 h 2438400"/>
              <a:gd name="T22" fmla="*/ 4534 w 8198484"/>
              <a:gd name="T23" fmla="*/ 11 h 2438400"/>
              <a:gd name="T24" fmla="*/ 4557 w 8198484"/>
              <a:gd name="T25" fmla="*/ 24 h 2438400"/>
              <a:gd name="T26" fmla="*/ 4578 w 8198484"/>
              <a:gd name="T27" fmla="*/ 41 h 2438400"/>
              <a:gd name="T28" fmla="*/ 4594 w 8198484"/>
              <a:gd name="T29" fmla="*/ 61 h 2438400"/>
              <a:gd name="T30" fmla="*/ 4608 w 8198484"/>
              <a:gd name="T31" fmla="*/ 85 h 2438400"/>
              <a:gd name="T32" fmla="*/ 4615 w 8198484"/>
              <a:gd name="T33" fmla="*/ 110 h 2438400"/>
              <a:gd name="T34" fmla="*/ 4617 w 8198484"/>
              <a:gd name="T35" fmla="*/ 138 h 2438400"/>
              <a:gd name="T36" fmla="*/ 4617 w 8198484"/>
              <a:gd name="T37" fmla="*/ 1239 h 2438400"/>
              <a:gd name="T38" fmla="*/ 4615 w 8198484"/>
              <a:gd name="T39" fmla="*/ 1267 h 2438400"/>
              <a:gd name="T40" fmla="*/ 4608 w 8198484"/>
              <a:gd name="T41" fmla="*/ 1293 h 2438400"/>
              <a:gd name="T42" fmla="*/ 4594 w 8198484"/>
              <a:gd name="T43" fmla="*/ 1316 h 2438400"/>
              <a:gd name="T44" fmla="*/ 4578 w 8198484"/>
              <a:gd name="T45" fmla="*/ 1336 h 2438400"/>
              <a:gd name="T46" fmla="*/ 4557 w 8198484"/>
              <a:gd name="T47" fmla="*/ 1353 h 2438400"/>
              <a:gd name="T48" fmla="*/ 4534 w 8198484"/>
              <a:gd name="T49" fmla="*/ 1366 h 2438400"/>
              <a:gd name="T50" fmla="*/ 4509 w 8198484"/>
              <a:gd name="T51" fmla="*/ 1374 h 2438400"/>
              <a:gd name="T52" fmla="*/ 4481 w 8198484"/>
              <a:gd name="T53" fmla="*/ 1376 h 2438400"/>
              <a:gd name="T54" fmla="*/ 137 w 8198484"/>
              <a:gd name="T55" fmla="*/ 1376 h 2438400"/>
              <a:gd name="T56" fmla="*/ 109 w 8198484"/>
              <a:gd name="T57" fmla="*/ 1374 h 2438400"/>
              <a:gd name="T58" fmla="*/ 84 w 8198484"/>
              <a:gd name="T59" fmla="*/ 1366 h 2438400"/>
              <a:gd name="T60" fmla="*/ 60 w 8198484"/>
              <a:gd name="T61" fmla="*/ 1353 h 2438400"/>
              <a:gd name="T62" fmla="*/ 40 w 8198484"/>
              <a:gd name="T63" fmla="*/ 1336 h 2438400"/>
              <a:gd name="T64" fmla="*/ 23 w 8198484"/>
              <a:gd name="T65" fmla="*/ 1316 h 2438400"/>
              <a:gd name="T66" fmla="*/ 10 w 8198484"/>
              <a:gd name="T67" fmla="*/ 1293 h 2438400"/>
              <a:gd name="T68" fmla="*/ 3 w 8198484"/>
              <a:gd name="T69" fmla="*/ 1267 h 2438400"/>
              <a:gd name="T70" fmla="*/ 0 w 8198484"/>
              <a:gd name="T71" fmla="*/ 1239 h 2438400"/>
              <a:gd name="T72" fmla="*/ 0 w 8198484"/>
              <a:gd name="T73" fmla="*/ 138 h 24384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8198484" h="2438400">
                <a:moveTo>
                  <a:pt x="0" y="243839"/>
                </a:moveTo>
                <a:lnTo>
                  <a:pt x="4955" y="194711"/>
                </a:lnTo>
                <a:lnTo>
                  <a:pt x="19169" y="148947"/>
                </a:lnTo>
                <a:lnTo>
                  <a:pt x="41656" y="107528"/>
                </a:lnTo>
                <a:lnTo>
                  <a:pt x="71437" y="71437"/>
                </a:lnTo>
                <a:lnTo>
                  <a:pt x="107528" y="41656"/>
                </a:lnTo>
                <a:lnTo>
                  <a:pt x="148947" y="19169"/>
                </a:lnTo>
                <a:lnTo>
                  <a:pt x="194711" y="4955"/>
                </a:lnTo>
                <a:lnTo>
                  <a:pt x="243840" y="0"/>
                </a:lnTo>
                <a:lnTo>
                  <a:pt x="7954390" y="0"/>
                </a:lnTo>
                <a:lnTo>
                  <a:pt x="8003555" y="4955"/>
                </a:lnTo>
                <a:lnTo>
                  <a:pt x="8049337" y="19169"/>
                </a:lnTo>
                <a:lnTo>
                  <a:pt x="8090758" y="41656"/>
                </a:lnTo>
                <a:lnTo>
                  <a:pt x="8126841" y="71437"/>
                </a:lnTo>
                <a:lnTo>
                  <a:pt x="8156607" y="107528"/>
                </a:lnTo>
                <a:lnTo>
                  <a:pt x="8179079" y="148947"/>
                </a:lnTo>
                <a:lnTo>
                  <a:pt x="8193280" y="194711"/>
                </a:lnTo>
                <a:lnTo>
                  <a:pt x="8198231" y="243839"/>
                </a:lnTo>
                <a:lnTo>
                  <a:pt x="8198231" y="2194560"/>
                </a:lnTo>
                <a:lnTo>
                  <a:pt x="8193280" y="2243724"/>
                </a:lnTo>
                <a:lnTo>
                  <a:pt x="8179079" y="2289506"/>
                </a:lnTo>
                <a:lnTo>
                  <a:pt x="8156607" y="2330927"/>
                </a:lnTo>
                <a:lnTo>
                  <a:pt x="8126841" y="2367010"/>
                </a:lnTo>
                <a:lnTo>
                  <a:pt x="8090758" y="2396776"/>
                </a:lnTo>
                <a:lnTo>
                  <a:pt x="8049337" y="2419248"/>
                </a:lnTo>
                <a:lnTo>
                  <a:pt x="8003555" y="2433449"/>
                </a:lnTo>
                <a:lnTo>
                  <a:pt x="7954390" y="2438400"/>
                </a:lnTo>
                <a:lnTo>
                  <a:pt x="243840" y="2438400"/>
                </a:lnTo>
                <a:lnTo>
                  <a:pt x="194711" y="2433449"/>
                </a:lnTo>
                <a:lnTo>
                  <a:pt x="148947" y="2419248"/>
                </a:lnTo>
                <a:lnTo>
                  <a:pt x="107528" y="2396776"/>
                </a:lnTo>
                <a:lnTo>
                  <a:pt x="71437" y="2367010"/>
                </a:lnTo>
                <a:lnTo>
                  <a:pt x="41656" y="2330927"/>
                </a:lnTo>
                <a:lnTo>
                  <a:pt x="19169" y="2289506"/>
                </a:lnTo>
                <a:lnTo>
                  <a:pt x="4955" y="2243724"/>
                </a:lnTo>
                <a:lnTo>
                  <a:pt x="0" y="2194560"/>
                </a:lnTo>
                <a:lnTo>
                  <a:pt x="0" y="243839"/>
                </a:lnTo>
                <a:close/>
              </a:path>
            </a:pathLst>
          </a:custGeom>
          <a:noFill/>
          <a:ln w="12700">
            <a:solidFill>
              <a:srgbClr val="2076B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4" name="object 4">
            <a:extLst>
              <a:ext uri="{FF2B5EF4-FFF2-40B4-BE49-F238E27FC236}">
                <a16:creationId xmlns:a16="http://schemas.microsoft.com/office/drawing/2014/main" id="{183D4477-671C-78AE-8578-42439408E0DA}"/>
              </a:ext>
            </a:extLst>
          </p:cNvPr>
          <p:cNvSpPr txBox="1">
            <a:spLocks noGrp="1"/>
          </p:cNvSpPr>
          <p:nvPr>
            <p:ph type="title"/>
          </p:nvPr>
        </p:nvSpPr>
        <p:spPr>
          <a:xfrm>
            <a:off x="1081088" y="2554288"/>
            <a:ext cx="3978275" cy="333375"/>
          </a:xfrm>
        </p:spPr>
        <p:txBody>
          <a:bodyPr lIns="0" tIns="9049" rIns="0" bIns="0" rtlCol="0">
            <a:spAutoFit/>
          </a:bodyPr>
          <a:lstStyle/>
          <a:p>
            <a:pPr marL="9525">
              <a:spcBef>
                <a:spcPts val="71"/>
              </a:spcBef>
              <a:defRPr/>
            </a:pPr>
            <a:r>
              <a:rPr sz="1800" dirty="0">
                <a:solidFill>
                  <a:srgbClr val="000000"/>
                </a:solidFill>
                <a:latin typeface="Microsoft JhengHei"/>
                <a:cs typeface="Microsoft JhengHei"/>
              </a:rPr>
              <a:t>未超額則</a:t>
            </a:r>
            <a:r>
              <a:rPr sz="2100" spc="-26" dirty="0">
                <a:solidFill>
                  <a:srgbClr val="00AF50"/>
                </a:solidFill>
              </a:rPr>
              <a:t>全額錄取</a:t>
            </a:r>
            <a:r>
              <a:rPr sz="1800" dirty="0">
                <a:solidFill>
                  <a:srgbClr val="000000"/>
                </a:solidFill>
                <a:latin typeface="Microsoft JhengHei"/>
                <a:cs typeface="Microsoft JhengHei"/>
              </a:rPr>
              <a:t>，超額則</a:t>
            </a:r>
            <a:r>
              <a:rPr sz="2100" spc="-30" dirty="0">
                <a:solidFill>
                  <a:srgbClr val="00AF50"/>
                </a:solidFill>
              </a:rPr>
              <a:t>比序錄取</a:t>
            </a:r>
            <a:endParaRPr sz="2100">
              <a:latin typeface="Microsoft JhengHei"/>
              <a:cs typeface="Microsoft JhengHei"/>
            </a:endParaRPr>
          </a:p>
        </p:txBody>
      </p:sp>
      <p:sp>
        <p:nvSpPr>
          <p:cNvPr id="107525" name="object 5">
            <a:extLst>
              <a:ext uri="{FF2B5EF4-FFF2-40B4-BE49-F238E27FC236}">
                <a16:creationId xmlns:a16="http://schemas.microsoft.com/office/drawing/2014/main" id="{79C4D3C2-DDA9-44E2-E58F-30129ECAB30A}"/>
              </a:ext>
            </a:extLst>
          </p:cNvPr>
          <p:cNvSpPr>
            <a:spLocks/>
          </p:cNvSpPr>
          <p:nvPr/>
        </p:nvSpPr>
        <p:spPr bwMode="auto">
          <a:xfrm>
            <a:off x="2489200" y="4049713"/>
            <a:ext cx="5516563" cy="1828800"/>
          </a:xfrm>
          <a:custGeom>
            <a:avLst/>
            <a:gdLst>
              <a:gd name="T0" fmla="*/ 0 w 7353934"/>
              <a:gd name="T1" fmla="*/ 138 h 2438400"/>
              <a:gd name="T2" fmla="*/ 4 w 7353934"/>
              <a:gd name="T3" fmla="*/ 110 h 2438400"/>
              <a:gd name="T4" fmla="*/ 11 w 7353934"/>
              <a:gd name="T5" fmla="*/ 85 h 2438400"/>
              <a:gd name="T6" fmla="*/ 24 w 7353934"/>
              <a:gd name="T7" fmla="*/ 61 h 2438400"/>
              <a:gd name="T8" fmla="*/ 41 w 7353934"/>
              <a:gd name="T9" fmla="*/ 41 h 2438400"/>
              <a:gd name="T10" fmla="*/ 62 w 7353934"/>
              <a:gd name="T11" fmla="*/ 24 h 2438400"/>
              <a:gd name="T12" fmla="*/ 85 w 7353934"/>
              <a:gd name="T13" fmla="*/ 11 h 2438400"/>
              <a:gd name="T14" fmla="*/ 111 w 7353934"/>
              <a:gd name="T15" fmla="*/ 4 h 2438400"/>
              <a:gd name="T16" fmla="*/ 139 w 7353934"/>
              <a:gd name="T17" fmla="*/ 0 h 2438400"/>
              <a:gd name="T18" fmla="*/ 4034 w 7353934"/>
              <a:gd name="T19" fmla="*/ 0 h 2438400"/>
              <a:gd name="T20" fmla="*/ 4062 w 7353934"/>
              <a:gd name="T21" fmla="*/ 4 h 2438400"/>
              <a:gd name="T22" fmla="*/ 4088 w 7353934"/>
              <a:gd name="T23" fmla="*/ 11 h 2438400"/>
              <a:gd name="T24" fmla="*/ 4112 w 7353934"/>
              <a:gd name="T25" fmla="*/ 24 h 2438400"/>
              <a:gd name="T26" fmla="*/ 4132 w 7353934"/>
              <a:gd name="T27" fmla="*/ 41 h 2438400"/>
              <a:gd name="T28" fmla="*/ 4148 w 7353934"/>
              <a:gd name="T29" fmla="*/ 61 h 2438400"/>
              <a:gd name="T30" fmla="*/ 4161 w 7353934"/>
              <a:gd name="T31" fmla="*/ 85 h 2438400"/>
              <a:gd name="T32" fmla="*/ 4169 w 7353934"/>
              <a:gd name="T33" fmla="*/ 110 h 2438400"/>
              <a:gd name="T34" fmla="*/ 4172 w 7353934"/>
              <a:gd name="T35" fmla="*/ 138 h 2438400"/>
              <a:gd name="T36" fmla="*/ 4172 w 7353934"/>
              <a:gd name="T37" fmla="*/ 1239 h 2438400"/>
              <a:gd name="T38" fmla="*/ 4169 w 7353934"/>
              <a:gd name="T39" fmla="*/ 1267 h 2438400"/>
              <a:gd name="T40" fmla="*/ 4161 w 7353934"/>
              <a:gd name="T41" fmla="*/ 1293 h 2438400"/>
              <a:gd name="T42" fmla="*/ 4148 w 7353934"/>
              <a:gd name="T43" fmla="*/ 1316 h 2438400"/>
              <a:gd name="T44" fmla="*/ 4132 w 7353934"/>
              <a:gd name="T45" fmla="*/ 1336 h 2438400"/>
              <a:gd name="T46" fmla="*/ 4112 w 7353934"/>
              <a:gd name="T47" fmla="*/ 1353 h 2438400"/>
              <a:gd name="T48" fmla="*/ 4088 w 7353934"/>
              <a:gd name="T49" fmla="*/ 1366 h 2438400"/>
              <a:gd name="T50" fmla="*/ 4062 w 7353934"/>
              <a:gd name="T51" fmla="*/ 1374 h 2438400"/>
              <a:gd name="T52" fmla="*/ 4034 w 7353934"/>
              <a:gd name="T53" fmla="*/ 1376 h 2438400"/>
              <a:gd name="T54" fmla="*/ 139 w 7353934"/>
              <a:gd name="T55" fmla="*/ 1376 h 2438400"/>
              <a:gd name="T56" fmla="*/ 111 w 7353934"/>
              <a:gd name="T57" fmla="*/ 1374 h 2438400"/>
              <a:gd name="T58" fmla="*/ 85 w 7353934"/>
              <a:gd name="T59" fmla="*/ 1366 h 2438400"/>
              <a:gd name="T60" fmla="*/ 62 w 7353934"/>
              <a:gd name="T61" fmla="*/ 1353 h 2438400"/>
              <a:gd name="T62" fmla="*/ 41 w 7353934"/>
              <a:gd name="T63" fmla="*/ 1336 h 2438400"/>
              <a:gd name="T64" fmla="*/ 24 w 7353934"/>
              <a:gd name="T65" fmla="*/ 1316 h 2438400"/>
              <a:gd name="T66" fmla="*/ 11 w 7353934"/>
              <a:gd name="T67" fmla="*/ 1293 h 2438400"/>
              <a:gd name="T68" fmla="*/ 4 w 7353934"/>
              <a:gd name="T69" fmla="*/ 1267 h 2438400"/>
              <a:gd name="T70" fmla="*/ 0 w 7353934"/>
              <a:gd name="T71" fmla="*/ 1239 h 2438400"/>
              <a:gd name="T72" fmla="*/ 0 w 7353934"/>
              <a:gd name="T73" fmla="*/ 138 h 243840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7353934" h="2438400">
                <a:moveTo>
                  <a:pt x="0" y="243839"/>
                </a:moveTo>
                <a:lnTo>
                  <a:pt x="4955" y="194675"/>
                </a:lnTo>
                <a:lnTo>
                  <a:pt x="19169" y="148893"/>
                </a:lnTo>
                <a:lnTo>
                  <a:pt x="41656" y="107472"/>
                </a:lnTo>
                <a:lnTo>
                  <a:pt x="71437" y="71389"/>
                </a:lnTo>
                <a:lnTo>
                  <a:pt x="107528" y="41623"/>
                </a:lnTo>
                <a:lnTo>
                  <a:pt x="148947" y="19151"/>
                </a:lnTo>
                <a:lnTo>
                  <a:pt x="194711" y="4950"/>
                </a:lnTo>
                <a:lnTo>
                  <a:pt x="243839" y="0"/>
                </a:lnTo>
                <a:lnTo>
                  <a:pt x="7109840" y="0"/>
                </a:lnTo>
                <a:lnTo>
                  <a:pt x="7159005" y="4950"/>
                </a:lnTo>
                <a:lnTo>
                  <a:pt x="7204787" y="19151"/>
                </a:lnTo>
                <a:lnTo>
                  <a:pt x="7246208" y="41623"/>
                </a:lnTo>
                <a:lnTo>
                  <a:pt x="7282291" y="71389"/>
                </a:lnTo>
                <a:lnTo>
                  <a:pt x="7312057" y="107472"/>
                </a:lnTo>
                <a:lnTo>
                  <a:pt x="7334529" y="148893"/>
                </a:lnTo>
                <a:lnTo>
                  <a:pt x="7348730" y="194675"/>
                </a:lnTo>
                <a:lnTo>
                  <a:pt x="7353681" y="243839"/>
                </a:lnTo>
                <a:lnTo>
                  <a:pt x="7353681" y="2194534"/>
                </a:lnTo>
                <a:lnTo>
                  <a:pt x="7348730" y="2243677"/>
                </a:lnTo>
                <a:lnTo>
                  <a:pt x="7334529" y="2289448"/>
                </a:lnTo>
                <a:lnTo>
                  <a:pt x="7312057" y="2330868"/>
                </a:lnTo>
                <a:lnTo>
                  <a:pt x="7282291" y="2366956"/>
                </a:lnTo>
                <a:lnTo>
                  <a:pt x="7246208" y="2396731"/>
                </a:lnTo>
                <a:lnTo>
                  <a:pt x="7204787" y="2419212"/>
                </a:lnTo>
                <a:lnTo>
                  <a:pt x="7159005" y="2433420"/>
                </a:lnTo>
                <a:lnTo>
                  <a:pt x="7109840" y="2438374"/>
                </a:lnTo>
                <a:lnTo>
                  <a:pt x="243839" y="2438374"/>
                </a:lnTo>
                <a:lnTo>
                  <a:pt x="194711" y="2433420"/>
                </a:lnTo>
                <a:lnTo>
                  <a:pt x="148947" y="2419212"/>
                </a:lnTo>
                <a:lnTo>
                  <a:pt x="107528" y="2396731"/>
                </a:lnTo>
                <a:lnTo>
                  <a:pt x="71437" y="2366956"/>
                </a:lnTo>
                <a:lnTo>
                  <a:pt x="41656" y="2330868"/>
                </a:lnTo>
                <a:lnTo>
                  <a:pt x="19169" y="2289448"/>
                </a:lnTo>
                <a:lnTo>
                  <a:pt x="4955" y="2243677"/>
                </a:lnTo>
                <a:lnTo>
                  <a:pt x="0" y="2194534"/>
                </a:lnTo>
                <a:lnTo>
                  <a:pt x="0" y="243839"/>
                </a:lnTo>
                <a:close/>
              </a:path>
            </a:pathLst>
          </a:custGeom>
          <a:noFill/>
          <a:ln w="12700">
            <a:solidFill>
              <a:srgbClr val="2076B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07526" name="object 6">
            <a:extLst>
              <a:ext uri="{FF2B5EF4-FFF2-40B4-BE49-F238E27FC236}">
                <a16:creationId xmlns:a16="http://schemas.microsoft.com/office/drawing/2014/main" id="{AF8DF735-2C34-226F-E9E9-59134B8D58C4}"/>
              </a:ext>
            </a:extLst>
          </p:cNvPr>
          <p:cNvSpPr txBox="1">
            <a:spLocks noChangeArrowheads="1"/>
          </p:cNvSpPr>
          <p:nvPr/>
        </p:nvSpPr>
        <p:spPr bwMode="auto">
          <a:xfrm>
            <a:off x="2586038" y="4062413"/>
            <a:ext cx="3162300" cy="1725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964"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13"/>
              </a:spcBef>
              <a:buClrTx/>
              <a:buSzTx/>
              <a:buFontTx/>
              <a:buNone/>
            </a:pPr>
            <a:r>
              <a:rPr lang="zh-TW" altLang="zh-TW" sz="1300">
                <a:latin typeface="微軟正黑體" panose="020B0604030504040204" pitchFamily="34" charset="-120"/>
                <a:ea typeface="微軟正黑體" panose="020B0604030504040204" pitchFamily="34" charset="-120"/>
              </a:rPr>
              <a:t>當登記人數未超過招生學校之名額時，</a:t>
            </a:r>
            <a:r>
              <a:rPr lang="zh-TW" altLang="zh-TW" sz="1800" b="1">
                <a:solidFill>
                  <a:srgbClr val="FF0000"/>
                </a:solidFill>
                <a:latin typeface="微軟正黑體" panose="020B0604030504040204" pitchFamily="34" charset="-120"/>
                <a:ea typeface="微軟正黑體" panose="020B0604030504040204" pitchFamily="34" charset="-120"/>
              </a:rPr>
              <a:t>全</a:t>
            </a:r>
            <a:endParaRPr lang="zh-TW" altLang="zh-TW" sz="1800">
              <a:latin typeface="微軟正黑體" panose="020B0604030504040204" pitchFamily="34" charset="-120"/>
              <a:ea typeface="微軟正黑體" panose="020B0604030504040204" pitchFamily="34" charset="-120"/>
            </a:endParaRPr>
          </a:p>
          <a:p>
            <a:pPr>
              <a:spcBef>
                <a:spcPts val="638"/>
              </a:spcBef>
              <a:buClrTx/>
              <a:buSzTx/>
              <a:buFontTx/>
              <a:buNone/>
            </a:pPr>
            <a:r>
              <a:rPr lang="zh-TW" altLang="zh-TW" sz="1800" b="1">
                <a:solidFill>
                  <a:srgbClr val="FF0000"/>
                </a:solidFill>
                <a:latin typeface="微軟正黑體" panose="020B0604030504040204" pitchFamily="34" charset="-120"/>
                <a:ea typeface="微軟正黑體" panose="020B0604030504040204" pitchFamily="34" charset="-120"/>
              </a:rPr>
              <a:t>額錄取</a:t>
            </a:r>
            <a:r>
              <a:rPr lang="zh-TW" altLang="zh-TW" sz="1500">
                <a:latin typeface="微軟正黑體" panose="020B0604030504040204" pitchFamily="34" charset="-120"/>
                <a:ea typeface="微軟正黑體" panose="020B0604030504040204" pitchFamily="34" charset="-120"/>
              </a:rPr>
              <a:t>。</a:t>
            </a:r>
          </a:p>
          <a:p>
            <a:pPr>
              <a:lnSpc>
                <a:spcPct val="134000"/>
              </a:lnSpc>
              <a:spcBef>
                <a:spcPts val="25"/>
              </a:spcBef>
              <a:buClrTx/>
              <a:buSzTx/>
              <a:buFontTx/>
              <a:buNone/>
            </a:pPr>
            <a:r>
              <a:rPr lang="zh-TW" altLang="zh-TW" sz="1300">
                <a:latin typeface="微軟正黑體" panose="020B0604030504040204" pitchFamily="34" charset="-120"/>
                <a:ea typeface="微軟正黑體" panose="020B0604030504040204" pitchFamily="34" charset="-120"/>
              </a:rPr>
              <a:t>當登記人數超過主管機關核定學校之招生名額依本區免試入學</a:t>
            </a:r>
            <a:r>
              <a:rPr lang="zh-TW" altLang="zh-TW" sz="1800" b="1">
                <a:solidFill>
                  <a:srgbClr val="FF0000"/>
                </a:solidFill>
                <a:latin typeface="微軟正黑體" panose="020B0604030504040204" pitchFamily="34" charset="-120"/>
                <a:ea typeface="微軟正黑體" panose="020B0604030504040204" pitchFamily="34" charset="-120"/>
              </a:rPr>
              <a:t>比序項目積分對</a:t>
            </a:r>
            <a:endParaRPr lang="zh-TW" altLang="zh-TW" sz="1800">
              <a:latin typeface="微軟正黑體" panose="020B0604030504040204" pitchFamily="34" charset="-120"/>
              <a:ea typeface="微軟正黑體" panose="020B0604030504040204" pitchFamily="34" charset="-120"/>
            </a:endParaRPr>
          </a:p>
          <a:p>
            <a:pPr>
              <a:spcBef>
                <a:spcPts val="638"/>
              </a:spcBef>
              <a:buClrTx/>
              <a:buSzTx/>
              <a:buFontTx/>
              <a:buNone/>
            </a:pPr>
            <a:r>
              <a:rPr lang="zh-TW" altLang="zh-TW" sz="1800" b="1">
                <a:solidFill>
                  <a:srgbClr val="FF0000"/>
                </a:solidFill>
                <a:latin typeface="微軟正黑體" panose="020B0604030504040204" pitchFamily="34" charset="-120"/>
                <a:ea typeface="微軟正黑體" panose="020B0604030504040204" pitchFamily="34" charset="-120"/>
              </a:rPr>
              <a:t>照表</a:t>
            </a:r>
            <a:r>
              <a:rPr lang="zh-TW" altLang="zh-TW" sz="1300">
                <a:latin typeface="微軟正黑體" panose="020B0604030504040204" pitchFamily="34" charset="-120"/>
                <a:ea typeface="微軟正黑體" panose="020B0604030504040204" pitchFamily="34" charset="-120"/>
              </a:rPr>
              <a:t>進行比序。</a:t>
            </a:r>
          </a:p>
        </p:txBody>
      </p:sp>
      <p:grpSp>
        <p:nvGrpSpPr>
          <p:cNvPr id="107527" name="object 7">
            <a:extLst>
              <a:ext uri="{FF2B5EF4-FFF2-40B4-BE49-F238E27FC236}">
                <a16:creationId xmlns:a16="http://schemas.microsoft.com/office/drawing/2014/main" id="{D8915B62-D5CB-4262-6F14-D4B3BB0332A7}"/>
              </a:ext>
            </a:extLst>
          </p:cNvPr>
          <p:cNvGrpSpPr>
            <a:grpSpLocks/>
          </p:cNvGrpSpPr>
          <p:nvPr/>
        </p:nvGrpSpPr>
        <p:grpSpPr bwMode="auto">
          <a:xfrm>
            <a:off x="5838825" y="3248025"/>
            <a:ext cx="1196975" cy="1196975"/>
            <a:chOff x="7784338" y="3186938"/>
            <a:chExt cx="1597660" cy="1597660"/>
          </a:xfrm>
        </p:grpSpPr>
        <p:sp>
          <p:nvSpPr>
            <p:cNvPr id="107529" name="object 8">
              <a:extLst>
                <a:ext uri="{FF2B5EF4-FFF2-40B4-BE49-F238E27FC236}">
                  <a16:creationId xmlns:a16="http://schemas.microsoft.com/office/drawing/2014/main" id="{FB5BF15E-15BC-A49C-A905-B10DD425E2D8}"/>
                </a:ext>
              </a:extLst>
            </p:cNvPr>
            <p:cNvSpPr>
              <a:spLocks/>
            </p:cNvSpPr>
            <p:nvPr/>
          </p:nvSpPr>
          <p:spPr bwMode="auto">
            <a:xfrm>
              <a:off x="7790688" y="3193288"/>
              <a:ext cx="1584960" cy="1584960"/>
            </a:xfrm>
            <a:custGeom>
              <a:avLst/>
              <a:gdLst>
                <a:gd name="T0" fmla="*/ 1228369 w 1584959"/>
                <a:gd name="T1" fmla="*/ 0 h 1584960"/>
                <a:gd name="T2" fmla="*/ 356615 w 1584959"/>
                <a:gd name="T3" fmla="*/ 0 h 1584960"/>
                <a:gd name="T4" fmla="*/ 356615 w 1584959"/>
                <a:gd name="T5" fmla="*/ 871728 h 1584960"/>
                <a:gd name="T6" fmla="*/ 0 w 1584959"/>
                <a:gd name="T7" fmla="*/ 871728 h 1584960"/>
                <a:gd name="T8" fmla="*/ 792479 w 1584959"/>
                <a:gd name="T9" fmla="*/ 1584960 h 1584960"/>
                <a:gd name="T10" fmla="*/ 1584985 w 1584959"/>
                <a:gd name="T11" fmla="*/ 871728 h 1584960"/>
                <a:gd name="T12" fmla="*/ 1228369 w 1584959"/>
                <a:gd name="T13" fmla="*/ 871728 h 1584960"/>
                <a:gd name="T14" fmla="*/ 1228369 w 1584959"/>
                <a:gd name="T15" fmla="*/ 0 h 15849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4959" h="1584960">
                  <a:moveTo>
                    <a:pt x="1228343" y="0"/>
                  </a:moveTo>
                  <a:lnTo>
                    <a:pt x="356615" y="0"/>
                  </a:lnTo>
                  <a:lnTo>
                    <a:pt x="356615" y="871728"/>
                  </a:lnTo>
                  <a:lnTo>
                    <a:pt x="0" y="871728"/>
                  </a:lnTo>
                  <a:lnTo>
                    <a:pt x="792479" y="1584960"/>
                  </a:lnTo>
                  <a:lnTo>
                    <a:pt x="1584959" y="871728"/>
                  </a:lnTo>
                  <a:lnTo>
                    <a:pt x="1228343" y="871728"/>
                  </a:lnTo>
                  <a:lnTo>
                    <a:pt x="1228343"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07530" name="object 9">
              <a:extLst>
                <a:ext uri="{FF2B5EF4-FFF2-40B4-BE49-F238E27FC236}">
                  <a16:creationId xmlns:a16="http://schemas.microsoft.com/office/drawing/2014/main" id="{43DF7192-75A1-0908-3AEF-378D4184AAB1}"/>
                </a:ext>
              </a:extLst>
            </p:cNvPr>
            <p:cNvSpPr>
              <a:spLocks/>
            </p:cNvSpPr>
            <p:nvPr/>
          </p:nvSpPr>
          <p:spPr bwMode="auto">
            <a:xfrm>
              <a:off x="7790688" y="3193288"/>
              <a:ext cx="1584960" cy="1584960"/>
            </a:xfrm>
            <a:custGeom>
              <a:avLst/>
              <a:gdLst>
                <a:gd name="T0" fmla="*/ 0 w 1584959"/>
                <a:gd name="T1" fmla="*/ 871728 h 1584960"/>
                <a:gd name="T2" fmla="*/ 356615 w 1584959"/>
                <a:gd name="T3" fmla="*/ 871728 h 1584960"/>
                <a:gd name="T4" fmla="*/ 356615 w 1584959"/>
                <a:gd name="T5" fmla="*/ 0 h 1584960"/>
                <a:gd name="T6" fmla="*/ 1228369 w 1584959"/>
                <a:gd name="T7" fmla="*/ 0 h 1584960"/>
                <a:gd name="T8" fmla="*/ 1228369 w 1584959"/>
                <a:gd name="T9" fmla="*/ 871728 h 1584960"/>
                <a:gd name="T10" fmla="*/ 1584985 w 1584959"/>
                <a:gd name="T11" fmla="*/ 871728 h 1584960"/>
                <a:gd name="T12" fmla="*/ 792479 w 1584959"/>
                <a:gd name="T13" fmla="*/ 1584960 h 1584960"/>
                <a:gd name="T14" fmla="*/ 0 w 1584959"/>
                <a:gd name="T15" fmla="*/ 871728 h 158496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4959" h="1584960">
                  <a:moveTo>
                    <a:pt x="0" y="871728"/>
                  </a:moveTo>
                  <a:lnTo>
                    <a:pt x="356615" y="871728"/>
                  </a:lnTo>
                  <a:lnTo>
                    <a:pt x="356615" y="0"/>
                  </a:lnTo>
                  <a:lnTo>
                    <a:pt x="1228343" y="0"/>
                  </a:lnTo>
                  <a:lnTo>
                    <a:pt x="1228343" y="871728"/>
                  </a:lnTo>
                  <a:lnTo>
                    <a:pt x="1584959" y="871728"/>
                  </a:lnTo>
                  <a:lnTo>
                    <a:pt x="792479" y="1584960"/>
                  </a:lnTo>
                  <a:lnTo>
                    <a:pt x="0" y="871728"/>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0" name="object 10">
            <a:extLst>
              <a:ext uri="{FF2B5EF4-FFF2-40B4-BE49-F238E27FC236}">
                <a16:creationId xmlns:a16="http://schemas.microsoft.com/office/drawing/2014/main" id="{844FD7D1-54E8-9875-A94B-0880406C6576}"/>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29</a:t>
            </a:r>
            <a:endParaRPr sz="1050">
              <a:latin typeface="Trebuchet MS"/>
              <a:cs typeface="Trebuchet MS"/>
            </a:endParaRP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46" name="object 2">
            <a:extLst>
              <a:ext uri="{FF2B5EF4-FFF2-40B4-BE49-F238E27FC236}">
                <a16:creationId xmlns:a16="http://schemas.microsoft.com/office/drawing/2014/main" id="{20823C09-FAA7-4D65-28A8-EC39B79E6D1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1563" y="1203325"/>
            <a:ext cx="760412"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47" name="object 3">
            <a:extLst>
              <a:ext uri="{FF2B5EF4-FFF2-40B4-BE49-F238E27FC236}">
                <a16:creationId xmlns:a16="http://schemas.microsoft.com/office/drawing/2014/main" id="{9E181652-3F7F-03C7-EA08-0EFBA9D82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78013" y="1176338"/>
            <a:ext cx="634206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8548" name="object 4">
            <a:extLst>
              <a:ext uri="{FF2B5EF4-FFF2-40B4-BE49-F238E27FC236}">
                <a16:creationId xmlns:a16="http://schemas.microsoft.com/office/drawing/2014/main" id="{C8F5B2F1-0754-9903-2074-98C6BCD5A576}"/>
              </a:ext>
            </a:extLst>
          </p:cNvPr>
          <p:cNvGrpSpPr>
            <a:grpSpLocks/>
          </p:cNvGrpSpPr>
          <p:nvPr/>
        </p:nvGrpSpPr>
        <p:grpSpPr bwMode="auto">
          <a:xfrm>
            <a:off x="1692275" y="2609850"/>
            <a:ext cx="5761038" cy="1982788"/>
            <a:chOff x="2259964" y="2337435"/>
            <a:chExt cx="7678420" cy="2642870"/>
          </a:xfrm>
        </p:grpSpPr>
        <p:sp>
          <p:nvSpPr>
            <p:cNvPr id="108552" name="object 5">
              <a:extLst>
                <a:ext uri="{FF2B5EF4-FFF2-40B4-BE49-F238E27FC236}">
                  <a16:creationId xmlns:a16="http://schemas.microsoft.com/office/drawing/2014/main" id="{5B5E25AB-98B9-8AA5-E53E-0F066BE7552B}"/>
                </a:ext>
              </a:extLst>
            </p:cNvPr>
            <p:cNvSpPr>
              <a:spLocks/>
            </p:cNvSpPr>
            <p:nvPr/>
          </p:nvSpPr>
          <p:spPr bwMode="auto">
            <a:xfrm>
              <a:off x="2288539" y="2366010"/>
              <a:ext cx="7621270" cy="2585720"/>
            </a:xfrm>
            <a:custGeom>
              <a:avLst/>
              <a:gdLst>
                <a:gd name="T0" fmla="*/ 0 w 7621270"/>
                <a:gd name="T1" fmla="*/ 2585339 h 2585720"/>
                <a:gd name="T2" fmla="*/ 7621142 w 7621270"/>
                <a:gd name="T3" fmla="*/ 2585339 h 2585720"/>
                <a:gd name="T4" fmla="*/ 7621142 w 7621270"/>
                <a:gd name="T5" fmla="*/ 0 h 2585720"/>
                <a:gd name="T6" fmla="*/ 0 w 7621270"/>
                <a:gd name="T7" fmla="*/ 0 h 2585720"/>
                <a:gd name="T8" fmla="*/ 0 w 7621270"/>
                <a:gd name="T9" fmla="*/ 2585339 h 258572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21270" h="2585720">
                  <a:moveTo>
                    <a:pt x="0" y="2585339"/>
                  </a:moveTo>
                  <a:lnTo>
                    <a:pt x="7621142" y="2585339"/>
                  </a:lnTo>
                  <a:lnTo>
                    <a:pt x="7621142" y="0"/>
                  </a:lnTo>
                  <a:lnTo>
                    <a:pt x="0" y="0"/>
                  </a:lnTo>
                  <a:lnTo>
                    <a:pt x="0" y="2585339"/>
                  </a:lnTo>
                  <a:close/>
                </a:path>
              </a:pathLst>
            </a:custGeom>
            <a:noFill/>
            <a:ln w="5715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pic>
          <p:nvPicPr>
            <p:cNvPr id="108553" name="object 6">
              <a:extLst>
                <a:ext uri="{FF2B5EF4-FFF2-40B4-BE49-F238E27FC236}">
                  <a16:creationId xmlns:a16="http://schemas.microsoft.com/office/drawing/2014/main" id="{A01AE460-FC55-3962-A1EB-6BE55EB2C54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7891" y="2631694"/>
              <a:ext cx="396494" cy="396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4" name="object 7">
              <a:extLst>
                <a:ext uri="{FF2B5EF4-FFF2-40B4-BE49-F238E27FC236}">
                  <a16:creationId xmlns:a16="http://schemas.microsoft.com/office/drawing/2014/main" id="{91255FD0-655E-2A35-6B0D-D97DA11EA8A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9950" y="2512060"/>
              <a:ext cx="208025" cy="30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5" name="object 8">
              <a:extLst>
                <a:ext uri="{FF2B5EF4-FFF2-40B4-BE49-F238E27FC236}">
                  <a16:creationId xmlns:a16="http://schemas.microsoft.com/office/drawing/2014/main" id="{19C38899-41BE-E7C4-1D7C-08DE1A1DC5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59194" y="2509139"/>
              <a:ext cx="1671320" cy="608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6" name="object 9">
              <a:extLst>
                <a:ext uri="{FF2B5EF4-FFF2-40B4-BE49-F238E27FC236}">
                  <a16:creationId xmlns:a16="http://schemas.microsoft.com/office/drawing/2014/main" id="{F1C95D2D-2034-CEA2-FE74-142CF34F3C4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37891" y="3454654"/>
              <a:ext cx="396494" cy="39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7" name="object 10">
              <a:extLst>
                <a:ext uri="{FF2B5EF4-FFF2-40B4-BE49-F238E27FC236}">
                  <a16:creationId xmlns:a16="http://schemas.microsoft.com/office/drawing/2014/main" id="{F021EC02-CD8D-1CD7-3BC1-C7235580D2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09950" y="3335020"/>
              <a:ext cx="208025" cy="308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8" name="object 11">
              <a:extLst>
                <a:ext uri="{FF2B5EF4-FFF2-40B4-BE49-F238E27FC236}">
                  <a16:creationId xmlns:a16="http://schemas.microsoft.com/office/drawing/2014/main" id="{33B0E194-C809-3FD1-31BF-004A152C4A2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42962" y="3329432"/>
              <a:ext cx="591692" cy="607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59" name="object 12">
              <a:extLst>
                <a:ext uri="{FF2B5EF4-FFF2-40B4-BE49-F238E27FC236}">
                  <a16:creationId xmlns:a16="http://schemas.microsoft.com/office/drawing/2014/main" id="{46458CDF-6CF4-DC47-99BD-2FFEAA42C0D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01885" y="3632200"/>
              <a:ext cx="208661" cy="3086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0" name="object 13">
              <a:extLst>
                <a:ext uri="{FF2B5EF4-FFF2-40B4-BE49-F238E27FC236}">
                  <a16:creationId xmlns:a16="http://schemas.microsoft.com/office/drawing/2014/main" id="{1C881491-34A9-3784-40AC-35E9586D2FF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37891" y="4277614"/>
              <a:ext cx="396494" cy="396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8561" name="object 14">
              <a:extLst>
                <a:ext uri="{FF2B5EF4-FFF2-40B4-BE49-F238E27FC236}">
                  <a16:creationId xmlns:a16="http://schemas.microsoft.com/office/drawing/2014/main" id="{B2D9E4AB-D822-90FA-B745-0534B42DF17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409950" y="4155058"/>
              <a:ext cx="2361184" cy="6139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08549" name="object 15">
            <a:extLst>
              <a:ext uri="{FF2B5EF4-FFF2-40B4-BE49-F238E27FC236}">
                <a16:creationId xmlns:a16="http://schemas.microsoft.com/office/drawing/2014/main" id="{8BD0927D-D244-0263-F278-BDD0DEB2C755}"/>
              </a:ext>
            </a:extLst>
          </p:cNvPr>
          <p:cNvSpPr txBox="1">
            <a:spLocks noChangeArrowheads="1"/>
          </p:cNvSpPr>
          <p:nvPr/>
        </p:nvSpPr>
        <p:spPr bwMode="auto">
          <a:xfrm>
            <a:off x="2814638" y="2641600"/>
            <a:ext cx="5213350"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4000" b="1">
                <a:solidFill>
                  <a:srgbClr val="FF0000"/>
                </a:solidFill>
                <a:latin typeface="微軟正黑體" panose="020B0604030504040204" pitchFamily="34" charset="-120"/>
                <a:ea typeface="微軟正黑體" panose="020B0604030504040204" pitchFamily="34" charset="-120"/>
              </a:rPr>
              <a:t>1次分發</a:t>
            </a:r>
            <a:endParaRPr lang="zh-TW" altLang="zh-TW" sz="4000">
              <a:latin typeface="微軟正黑體" panose="020B0604030504040204" pitchFamily="34" charset="-120"/>
              <a:ea typeface="微軟正黑體" panose="020B0604030504040204" pitchFamily="34" charset="-120"/>
            </a:endParaRPr>
          </a:p>
          <a:p>
            <a:pPr>
              <a:spcBef>
                <a:spcPct val="0"/>
              </a:spcBef>
              <a:buClrTx/>
              <a:buSzTx/>
              <a:buFontTx/>
              <a:buNone/>
            </a:pPr>
            <a:r>
              <a:rPr lang="zh-TW" altLang="zh-TW" sz="4000" b="1">
                <a:solidFill>
                  <a:srgbClr val="FF0000"/>
                </a:solidFill>
                <a:latin typeface="微軟正黑體" panose="020B0604030504040204" pitchFamily="34" charset="-120"/>
                <a:ea typeface="微軟正黑體" panose="020B0604030504040204" pitchFamily="34" charset="-120"/>
              </a:rPr>
              <a:t>5個志願序	1群組</a:t>
            </a:r>
            <a:endParaRPr lang="zh-TW" altLang="zh-TW" sz="4000">
              <a:latin typeface="微軟正黑體" panose="020B0604030504040204" pitchFamily="34" charset="-120"/>
              <a:ea typeface="微軟正黑體" panose="020B0604030504040204" pitchFamily="34" charset="-120"/>
            </a:endParaRPr>
          </a:p>
          <a:p>
            <a:pPr>
              <a:spcBef>
                <a:spcPct val="0"/>
              </a:spcBef>
              <a:buClrTx/>
              <a:buSzTx/>
              <a:buFontTx/>
              <a:buNone/>
            </a:pPr>
            <a:r>
              <a:rPr lang="en-US" altLang="zh-TW" sz="4000" b="1">
                <a:solidFill>
                  <a:srgbClr val="FF0000"/>
                </a:solidFill>
                <a:latin typeface="微軟正黑體" panose="020B0604030504040204" pitchFamily="34" charset="-120"/>
                <a:ea typeface="微軟正黑體" panose="020B0604030504040204" pitchFamily="34" charset="-120"/>
              </a:rPr>
              <a:t>            </a:t>
            </a:r>
            <a:r>
              <a:rPr lang="zh-TW" altLang="zh-TW" sz="4000" b="1">
                <a:solidFill>
                  <a:srgbClr val="FF0000"/>
                </a:solidFill>
                <a:latin typeface="微軟正黑體" panose="020B0604030504040204" pitchFamily="34" charset="-120"/>
                <a:ea typeface="微軟正黑體" panose="020B0604030504040204" pitchFamily="34" charset="-120"/>
              </a:rPr>
              <a:t>108</a:t>
            </a:r>
            <a:endParaRPr lang="zh-TW" altLang="zh-TW" sz="4000">
              <a:latin typeface="微軟正黑體" panose="020B0604030504040204" pitchFamily="34" charset="-120"/>
              <a:ea typeface="微軟正黑體" panose="020B0604030504040204" pitchFamily="34" charset="-120"/>
            </a:endParaRPr>
          </a:p>
        </p:txBody>
      </p:sp>
      <p:pic>
        <p:nvPicPr>
          <p:cNvPr id="108550" name="object 16">
            <a:extLst>
              <a:ext uri="{FF2B5EF4-FFF2-40B4-BE49-F238E27FC236}">
                <a16:creationId xmlns:a16="http://schemas.microsoft.com/office/drawing/2014/main" id="{510FA8CB-1743-34A9-5C35-A4EE9C06E57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375275" y="4198938"/>
            <a:ext cx="157163" cy="23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8551" name="object 17">
            <a:extLst>
              <a:ext uri="{FF2B5EF4-FFF2-40B4-BE49-F238E27FC236}">
                <a16:creationId xmlns:a16="http://schemas.microsoft.com/office/drawing/2014/main" id="{6604490F-485C-95B8-CFCF-B70D253ACE51}"/>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B59F626B-D7D8-4A22-956D-9061539CFB3B}" type="slidenum">
              <a:rPr lang="zh-TW" altLang="zh-TW" sz="1000">
                <a:solidFill>
                  <a:schemeClr val="bg1"/>
                </a:solidFill>
                <a:latin typeface="Trebuchet MS" panose="020B0603020202020204" pitchFamily="34" charset="0"/>
              </a:rPr>
              <a:pPr>
                <a:spcBef>
                  <a:spcPts val="13"/>
                </a:spcBef>
                <a:buClrTx/>
                <a:buSzTx/>
                <a:buFontTx/>
                <a:buNone/>
              </a:pPr>
              <a:t>81</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object 2">
            <a:extLst>
              <a:ext uri="{FF2B5EF4-FFF2-40B4-BE49-F238E27FC236}">
                <a16:creationId xmlns:a16="http://schemas.microsoft.com/office/drawing/2014/main" id="{939EA73D-C8FF-7471-9B81-68A9E832799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0463" y="1182688"/>
            <a:ext cx="493236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71" name="object 3">
            <a:extLst>
              <a:ext uri="{FF2B5EF4-FFF2-40B4-BE49-F238E27FC236}">
                <a16:creationId xmlns:a16="http://schemas.microsoft.com/office/drawing/2014/main" id="{494BE6F9-9118-7B81-C694-EC3AA7BD91B7}"/>
              </a:ext>
            </a:extLst>
          </p:cNvPr>
          <p:cNvSpPr>
            <a:spLocks/>
          </p:cNvSpPr>
          <p:nvPr/>
        </p:nvSpPr>
        <p:spPr bwMode="auto">
          <a:xfrm>
            <a:off x="1970088" y="2513013"/>
            <a:ext cx="1636712" cy="2454275"/>
          </a:xfrm>
          <a:custGeom>
            <a:avLst/>
            <a:gdLst>
              <a:gd name="T0" fmla="*/ 0 w 2181225"/>
              <a:gd name="T1" fmla="*/ 1239 h 3271520"/>
              <a:gd name="T2" fmla="*/ 1093 w 2181225"/>
              <a:gd name="T3" fmla="*/ 1834 h 3271520"/>
              <a:gd name="T4" fmla="*/ 1120 w 2181225"/>
              <a:gd name="T5" fmla="*/ 1783 h 3271520"/>
              <a:gd name="T6" fmla="*/ 1143 w 2181225"/>
              <a:gd name="T7" fmla="*/ 1733 h 3271520"/>
              <a:gd name="T8" fmla="*/ 1165 w 2181225"/>
              <a:gd name="T9" fmla="*/ 1680 h 3271520"/>
              <a:gd name="T10" fmla="*/ 1184 w 2181225"/>
              <a:gd name="T11" fmla="*/ 1627 h 3271520"/>
              <a:gd name="T12" fmla="*/ 1201 w 2181225"/>
              <a:gd name="T13" fmla="*/ 1574 h 3271520"/>
              <a:gd name="T14" fmla="*/ 1215 w 2181225"/>
              <a:gd name="T15" fmla="*/ 1518 h 3271520"/>
              <a:gd name="T16" fmla="*/ 1226 w 2181225"/>
              <a:gd name="T17" fmla="*/ 1464 h 3271520"/>
              <a:gd name="T18" fmla="*/ 1235 w 2181225"/>
              <a:gd name="T19" fmla="*/ 1408 h 3271520"/>
              <a:gd name="T20" fmla="*/ 1242 w 2181225"/>
              <a:gd name="T21" fmla="*/ 1353 h 3271520"/>
              <a:gd name="T22" fmla="*/ 1245 w 2181225"/>
              <a:gd name="T23" fmla="*/ 1296 h 3271520"/>
              <a:gd name="T24" fmla="*/ 1246 w 2181225"/>
              <a:gd name="T25" fmla="*/ 1239 h 3271520"/>
              <a:gd name="T26" fmla="*/ 1245 w 2181225"/>
              <a:gd name="T27" fmla="*/ 1185 h 3271520"/>
              <a:gd name="T28" fmla="*/ 1242 w 2181225"/>
              <a:gd name="T29" fmla="*/ 1131 h 3271520"/>
              <a:gd name="T30" fmla="*/ 1237 w 2181225"/>
              <a:gd name="T31" fmla="*/ 1077 h 3271520"/>
              <a:gd name="T32" fmla="*/ 1228 w 2181225"/>
              <a:gd name="T33" fmla="*/ 1025 h 3271520"/>
              <a:gd name="T34" fmla="*/ 1218 w 2181225"/>
              <a:gd name="T35" fmla="*/ 973 h 3271520"/>
              <a:gd name="T36" fmla="*/ 1206 w 2181225"/>
              <a:gd name="T37" fmla="*/ 923 h 3271520"/>
              <a:gd name="T38" fmla="*/ 1191 w 2181225"/>
              <a:gd name="T39" fmla="*/ 872 h 3271520"/>
              <a:gd name="T40" fmla="*/ 1174 w 2181225"/>
              <a:gd name="T41" fmla="*/ 824 h 3271520"/>
              <a:gd name="T42" fmla="*/ 1156 w 2181225"/>
              <a:gd name="T43" fmla="*/ 775 h 3271520"/>
              <a:gd name="T44" fmla="*/ 1135 w 2181225"/>
              <a:gd name="T45" fmla="*/ 728 h 3271520"/>
              <a:gd name="T46" fmla="*/ 1113 w 2181225"/>
              <a:gd name="T47" fmla="*/ 681 h 3271520"/>
              <a:gd name="T48" fmla="*/ 1089 w 2181225"/>
              <a:gd name="T49" fmla="*/ 636 h 3271520"/>
              <a:gd name="T50" fmla="*/ 1063 w 2181225"/>
              <a:gd name="T51" fmla="*/ 592 h 3271520"/>
              <a:gd name="T52" fmla="*/ 1036 w 2181225"/>
              <a:gd name="T53" fmla="*/ 549 h 3271520"/>
              <a:gd name="T54" fmla="*/ 1006 w 2181225"/>
              <a:gd name="T55" fmla="*/ 508 h 3271520"/>
              <a:gd name="T56" fmla="*/ 975 w 2181225"/>
              <a:gd name="T57" fmla="*/ 467 h 3271520"/>
              <a:gd name="T58" fmla="*/ 942 w 2181225"/>
              <a:gd name="T59" fmla="*/ 428 h 3271520"/>
              <a:gd name="T60" fmla="*/ 908 w 2181225"/>
              <a:gd name="T61" fmla="*/ 390 h 3271520"/>
              <a:gd name="T62" fmla="*/ 872 w 2181225"/>
              <a:gd name="T63" fmla="*/ 354 h 3271520"/>
              <a:gd name="T64" fmla="*/ 835 w 2181225"/>
              <a:gd name="T65" fmla="*/ 319 h 3271520"/>
              <a:gd name="T66" fmla="*/ 796 w 2181225"/>
              <a:gd name="T67" fmla="*/ 286 h 3271520"/>
              <a:gd name="T68" fmla="*/ 756 w 2181225"/>
              <a:gd name="T69" fmla="*/ 254 h 3271520"/>
              <a:gd name="T70" fmla="*/ 715 w 2181225"/>
              <a:gd name="T71" fmla="*/ 224 h 3271520"/>
              <a:gd name="T72" fmla="*/ 673 w 2181225"/>
              <a:gd name="T73" fmla="*/ 196 h 3271520"/>
              <a:gd name="T74" fmla="*/ 629 w 2181225"/>
              <a:gd name="T75" fmla="*/ 170 h 3271520"/>
              <a:gd name="T76" fmla="*/ 585 w 2181225"/>
              <a:gd name="T77" fmla="*/ 144 h 3271520"/>
              <a:gd name="T78" fmla="*/ 538 w 2181225"/>
              <a:gd name="T79" fmla="*/ 121 h 3271520"/>
              <a:gd name="T80" fmla="*/ 491 w 2181225"/>
              <a:gd name="T81" fmla="*/ 100 h 3271520"/>
              <a:gd name="T82" fmla="*/ 443 w 2181225"/>
              <a:gd name="T83" fmla="*/ 80 h 3271520"/>
              <a:gd name="T84" fmla="*/ 394 w 2181225"/>
              <a:gd name="T85" fmla="*/ 64 h 3271520"/>
              <a:gd name="T86" fmla="*/ 344 w 2181225"/>
              <a:gd name="T87" fmla="*/ 48 h 3271520"/>
              <a:gd name="T88" fmla="*/ 293 w 2181225"/>
              <a:gd name="T89" fmla="*/ 35 h 3271520"/>
              <a:gd name="T90" fmla="*/ 242 w 2181225"/>
              <a:gd name="T91" fmla="*/ 24 h 3271520"/>
              <a:gd name="T92" fmla="*/ 189 w 2181225"/>
              <a:gd name="T93" fmla="*/ 15 h 3271520"/>
              <a:gd name="T94" fmla="*/ 136 w 2181225"/>
              <a:gd name="T95" fmla="*/ 8 h 3271520"/>
              <a:gd name="T96" fmla="*/ 83 w 2181225"/>
              <a:gd name="T97" fmla="*/ 3 h 3271520"/>
              <a:gd name="T98" fmla="*/ 28 w 2181225"/>
              <a:gd name="T99" fmla="*/ 2 h 32715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81225" h="3271520">
                <a:moveTo>
                  <a:pt x="0" y="0"/>
                </a:moveTo>
                <a:lnTo>
                  <a:pt x="0" y="2180717"/>
                </a:lnTo>
                <a:lnTo>
                  <a:pt x="1888489" y="3271012"/>
                </a:lnTo>
                <a:lnTo>
                  <a:pt x="1912939" y="3227527"/>
                </a:lnTo>
                <a:lnTo>
                  <a:pt x="1936356" y="3183555"/>
                </a:lnTo>
                <a:lnTo>
                  <a:pt x="1958736" y="3139115"/>
                </a:lnTo>
                <a:lnTo>
                  <a:pt x="1980074" y="3094225"/>
                </a:lnTo>
                <a:lnTo>
                  <a:pt x="2000365" y="3048904"/>
                </a:lnTo>
                <a:lnTo>
                  <a:pt x="2019603" y="3003171"/>
                </a:lnTo>
                <a:lnTo>
                  <a:pt x="2037783" y="2957045"/>
                </a:lnTo>
                <a:lnTo>
                  <a:pt x="2054901" y="2910543"/>
                </a:lnTo>
                <a:lnTo>
                  <a:pt x="2070952" y="2863685"/>
                </a:lnTo>
                <a:lnTo>
                  <a:pt x="2085930" y="2816490"/>
                </a:lnTo>
                <a:lnTo>
                  <a:pt x="2099830" y="2768975"/>
                </a:lnTo>
                <a:lnTo>
                  <a:pt x="2112647" y="2721161"/>
                </a:lnTo>
                <a:lnTo>
                  <a:pt x="2124376" y="2673064"/>
                </a:lnTo>
                <a:lnTo>
                  <a:pt x="2135012" y="2624705"/>
                </a:lnTo>
                <a:lnTo>
                  <a:pt x="2144550" y="2576101"/>
                </a:lnTo>
                <a:lnTo>
                  <a:pt x="2152985" y="2527272"/>
                </a:lnTo>
                <a:lnTo>
                  <a:pt x="2160312" y="2478236"/>
                </a:lnTo>
                <a:lnTo>
                  <a:pt x="2166526" y="2429011"/>
                </a:lnTo>
                <a:lnTo>
                  <a:pt x="2171621" y="2379617"/>
                </a:lnTo>
                <a:lnTo>
                  <a:pt x="2175593" y="2330072"/>
                </a:lnTo>
                <a:lnTo>
                  <a:pt x="2178436" y="2280394"/>
                </a:lnTo>
                <a:lnTo>
                  <a:pt x="2180145" y="2230603"/>
                </a:lnTo>
                <a:lnTo>
                  <a:pt x="2180716" y="2180717"/>
                </a:lnTo>
                <a:lnTo>
                  <a:pt x="2180198" y="2132666"/>
                </a:lnTo>
                <a:lnTo>
                  <a:pt x="2178648" y="2084870"/>
                </a:lnTo>
                <a:lnTo>
                  <a:pt x="2176078" y="2037338"/>
                </a:lnTo>
                <a:lnTo>
                  <a:pt x="2172498" y="1990081"/>
                </a:lnTo>
                <a:lnTo>
                  <a:pt x="2167920" y="1943110"/>
                </a:lnTo>
                <a:lnTo>
                  <a:pt x="2162353" y="1896435"/>
                </a:lnTo>
                <a:lnTo>
                  <a:pt x="2155809" y="1850067"/>
                </a:lnTo>
                <a:lnTo>
                  <a:pt x="2148298" y="1804017"/>
                </a:lnTo>
                <a:lnTo>
                  <a:pt x="2139830" y="1758295"/>
                </a:lnTo>
                <a:lnTo>
                  <a:pt x="2130417" y="1712912"/>
                </a:lnTo>
                <a:lnTo>
                  <a:pt x="2120069" y="1667879"/>
                </a:lnTo>
                <a:lnTo>
                  <a:pt x="2108796" y="1623206"/>
                </a:lnTo>
                <a:lnTo>
                  <a:pt x="2096610" y="1578904"/>
                </a:lnTo>
                <a:lnTo>
                  <a:pt x="2083521" y="1534983"/>
                </a:lnTo>
                <a:lnTo>
                  <a:pt x="2069539" y="1491455"/>
                </a:lnTo>
                <a:lnTo>
                  <a:pt x="2054675" y="1448329"/>
                </a:lnTo>
                <a:lnTo>
                  <a:pt x="2038940" y="1405617"/>
                </a:lnTo>
                <a:lnTo>
                  <a:pt x="2022345" y="1363329"/>
                </a:lnTo>
                <a:lnTo>
                  <a:pt x="2004900" y="1321476"/>
                </a:lnTo>
                <a:lnTo>
                  <a:pt x="1986615" y="1280068"/>
                </a:lnTo>
                <a:lnTo>
                  <a:pt x="1967502" y="1239117"/>
                </a:lnTo>
                <a:lnTo>
                  <a:pt x="1947571" y="1198631"/>
                </a:lnTo>
                <a:lnTo>
                  <a:pt x="1926833" y="1158624"/>
                </a:lnTo>
                <a:lnTo>
                  <a:pt x="1905298" y="1119104"/>
                </a:lnTo>
                <a:lnTo>
                  <a:pt x="1882977" y="1080083"/>
                </a:lnTo>
                <a:lnTo>
                  <a:pt x="1859880" y="1041571"/>
                </a:lnTo>
                <a:lnTo>
                  <a:pt x="1836019" y="1003579"/>
                </a:lnTo>
                <a:lnTo>
                  <a:pt x="1811404" y="966117"/>
                </a:lnTo>
                <a:lnTo>
                  <a:pt x="1786046" y="929197"/>
                </a:lnTo>
                <a:lnTo>
                  <a:pt x="1759954" y="892829"/>
                </a:lnTo>
                <a:lnTo>
                  <a:pt x="1733141" y="857023"/>
                </a:lnTo>
                <a:lnTo>
                  <a:pt x="1705616" y="821790"/>
                </a:lnTo>
                <a:lnTo>
                  <a:pt x="1677390" y="787141"/>
                </a:lnTo>
                <a:lnTo>
                  <a:pt x="1648474" y="753086"/>
                </a:lnTo>
                <a:lnTo>
                  <a:pt x="1618878" y="719637"/>
                </a:lnTo>
                <a:lnTo>
                  <a:pt x="1588614" y="686803"/>
                </a:lnTo>
                <a:lnTo>
                  <a:pt x="1557691" y="654596"/>
                </a:lnTo>
                <a:lnTo>
                  <a:pt x="1526120" y="623025"/>
                </a:lnTo>
                <a:lnTo>
                  <a:pt x="1493913" y="592102"/>
                </a:lnTo>
                <a:lnTo>
                  <a:pt x="1461079" y="561838"/>
                </a:lnTo>
                <a:lnTo>
                  <a:pt x="1427630" y="532242"/>
                </a:lnTo>
                <a:lnTo>
                  <a:pt x="1393575" y="503326"/>
                </a:lnTo>
                <a:lnTo>
                  <a:pt x="1358926" y="475100"/>
                </a:lnTo>
                <a:lnTo>
                  <a:pt x="1323693" y="447575"/>
                </a:lnTo>
                <a:lnTo>
                  <a:pt x="1287887" y="420762"/>
                </a:lnTo>
                <a:lnTo>
                  <a:pt x="1251519" y="394670"/>
                </a:lnTo>
                <a:lnTo>
                  <a:pt x="1214599" y="369312"/>
                </a:lnTo>
                <a:lnTo>
                  <a:pt x="1177137" y="344697"/>
                </a:lnTo>
                <a:lnTo>
                  <a:pt x="1139145" y="320836"/>
                </a:lnTo>
                <a:lnTo>
                  <a:pt x="1100633" y="297739"/>
                </a:lnTo>
                <a:lnTo>
                  <a:pt x="1061612" y="275418"/>
                </a:lnTo>
                <a:lnTo>
                  <a:pt x="1022092" y="253883"/>
                </a:lnTo>
                <a:lnTo>
                  <a:pt x="982085" y="233145"/>
                </a:lnTo>
                <a:lnTo>
                  <a:pt x="941599" y="213214"/>
                </a:lnTo>
                <a:lnTo>
                  <a:pt x="900648" y="194101"/>
                </a:lnTo>
                <a:lnTo>
                  <a:pt x="859240" y="175816"/>
                </a:lnTo>
                <a:lnTo>
                  <a:pt x="817387" y="158371"/>
                </a:lnTo>
                <a:lnTo>
                  <a:pt x="775099" y="141776"/>
                </a:lnTo>
                <a:lnTo>
                  <a:pt x="732387" y="126041"/>
                </a:lnTo>
                <a:lnTo>
                  <a:pt x="689261" y="111177"/>
                </a:lnTo>
                <a:lnTo>
                  <a:pt x="645733" y="97195"/>
                </a:lnTo>
                <a:lnTo>
                  <a:pt x="601812" y="84106"/>
                </a:lnTo>
                <a:lnTo>
                  <a:pt x="557510" y="71920"/>
                </a:lnTo>
                <a:lnTo>
                  <a:pt x="512837" y="60647"/>
                </a:lnTo>
                <a:lnTo>
                  <a:pt x="467804" y="50299"/>
                </a:lnTo>
                <a:lnTo>
                  <a:pt x="422421" y="40886"/>
                </a:lnTo>
                <a:lnTo>
                  <a:pt x="376699" y="32418"/>
                </a:lnTo>
                <a:lnTo>
                  <a:pt x="330649" y="24907"/>
                </a:lnTo>
                <a:lnTo>
                  <a:pt x="284281" y="18363"/>
                </a:lnTo>
                <a:lnTo>
                  <a:pt x="237606" y="12796"/>
                </a:lnTo>
                <a:lnTo>
                  <a:pt x="190635" y="8218"/>
                </a:lnTo>
                <a:lnTo>
                  <a:pt x="143378" y="4638"/>
                </a:lnTo>
                <a:lnTo>
                  <a:pt x="95846" y="2068"/>
                </a:lnTo>
                <a:lnTo>
                  <a:pt x="48050" y="518"/>
                </a:lnTo>
                <a:lnTo>
                  <a:pt x="0"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09572" name="object 4">
            <a:extLst>
              <a:ext uri="{FF2B5EF4-FFF2-40B4-BE49-F238E27FC236}">
                <a16:creationId xmlns:a16="http://schemas.microsoft.com/office/drawing/2014/main" id="{5C7A9F7E-B9AB-006F-FA18-A99EBEB41703}"/>
              </a:ext>
            </a:extLst>
          </p:cNvPr>
          <p:cNvSpPr txBox="1">
            <a:spLocks noChangeArrowheads="1"/>
          </p:cNvSpPr>
          <p:nvPr/>
        </p:nvSpPr>
        <p:spPr bwMode="auto">
          <a:xfrm>
            <a:off x="2201863" y="2897188"/>
            <a:ext cx="9334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lnSpc>
                <a:spcPct val="130000"/>
              </a:lnSpc>
              <a:spcBef>
                <a:spcPts val="75"/>
              </a:spcBef>
              <a:buClrTx/>
              <a:buSzTx/>
              <a:buFontTx/>
              <a:buNone/>
            </a:pPr>
            <a:r>
              <a:rPr lang="zh-TW" altLang="zh-TW" sz="1800" b="1">
                <a:solidFill>
                  <a:srgbClr val="FFFFFF"/>
                </a:solidFill>
                <a:latin typeface="微軟正黑體" panose="020B0604030504040204" pitchFamily="34" charset="-120"/>
                <a:ea typeface="微軟正黑體" panose="020B0604030504040204" pitchFamily="34" charset="-120"/>
              </a:rPr>
              <a:t>多元學習 36分</a:t>
            </a:r>
            <a:endParaRPr lang="zh-TW" altLang="zh-TW" sz="1800">
              <a:latin typeface="微軟正黑體" panose="020B0604030504040204" pitchFamily="34" charset="-120"/>
              <a:ea typeface="微軟正黑體" panose="020B0604030504040204" pitchFamily="34" charset="-120"/>
            </a:endParaRPr>
          </a:p>
          <a:p>
            <a:pPr algn="ctr">
              <a:spcBef>
                <a:spcPts val="1650"/>
              </a:spcBef>
              <a:buClrTx/>
              <a:buSzTx/>
              <a:buFontTx/>
              <a:buNone/>
            </a:pPr>
            <a:r>
              <a:rPr lang="zh-TW" altLang="zh-TW" sz="1200">
                <a:solidFill>
                  <a:srgbClr val="FFFFFF"/>
                </a:solidFill>
                <a:latin typeface="微軟正黑體" panose="020B0604030504040204" pitchFamily="34" charset="-120"/>
                <a:ea typeface="微軟正黑體" panose="020B0604030504040204" pitchFamily="34" charset="-120"/>
              </a:rPr>
              <a:t>均衡學習</a:t>
            </a:r>
            <a:endParaRPr lang="zh-TW" altLang="zh-TW" sz="1200">
              <a:latin typeface="微軟正黑體" panose="020B0604030504040204" pitchFamily="34" charset="-120"/>
              <a:ea typeface="微軟正黑體" panose="020B0604030504040204" pitchFamily="34" charset="-120"/>
            </a:endParaRPr>
          </a:p>
          <a:p>
            <a:pPr algn="ctr">
              <a:spcBef>
                <a:spcPts val="1150"/>
              </a:spcBef>
              <a:buClrTx/>
              <a:buSzTx/>
              <a:buFontTx/>
              <a:buNone/>
            </a:pPr>
            <a:r>
              <a:rPr lang="zh-TW" altLang="zh-TW" sz="1200">
                <a:solidFill>
                  <a:srgbClr val="FFFFFF"/>
                </a:solidFill>
                <a:latin typeface="微軟正黑體" panose="020B0604030504040204" pitchFamily="34" charset="-120"/>
                <a:ea typeface="微軟正黑體" panose="020B0604030504040204" pitchFamily="34" charset="-120"/>
              </a:rPr>
              <a:t>服務學習</a:t>
            </a:r>
            <a:endParaRPr lang="zh-TW" altLang="zh-TW" sz="1200">
              <a:latin typeface="微軟正黑體" panose="020B0604030504040204" pitchFamily="34" charset="-120"/>
              <a:ea typeface="微軟正黑體" panose="020B0604030504040204" pitchFamily="34" charset="-120"/>
            </a:endParaRPr>
          </a:p>
        </p:txBody>
      </p:sp>
      <p:grpSp>
        <p:nvGrpSpPr>
          <p:cNvPr id="109573" name="object 5">
            <a:extLst>
              <a:ext uri="{FF2B5EF4-FFF2-40B4-BE49-F238E27FC236}">
                <a16:creationId xmlns:a16="http://schemas.microsoft.com/office/drawing/2014/main" id="{157C26A3-0CDC-A77B-6E0E-246EBB165256}"/>
              </a:ext>
            </a:extLst>
          </p:cNvPr>
          <p:cNvGrpSpPr>
            <a:grpSpLocks/>
          </p:cNvGrpSpPr>
          <p:nvPr/>
        </p:nvGrpSpPr>
        <p:grpSpPr bwMode="auto">
          <a:xfrm>
            <a:off x="381000" y="4241800"/>
            <a:ext cx="2843213" cy="1644650"/>
            <a:chOff x="507707" y="4512309"/>
            <a:chExt cx="3790315" cy="2193925"/>
          </a:xfrm>
        </p:grpSpPr>
        <p:sp>
          <p:nvSpPr>
            <p:cNvPr id="109591" name="object 6">
              <a:extLst>
                <a:ext uri="{FF2B5EF4-FFF2-40B4-BE49-F238E27FC236}">
                  <a16:creationId xmlns:a16="http://schemas.microsoft.com/office/drawing/2014/main" id="{668D8690-837E-5F73-C6CC-79CF1C477333}"/>
                </a:ext>
              </a:extLst>
            </p:cNvPr>
            <p:cNvSpPr>
              <a:spLocks/>
            </p:cNvSpPr>
            <p:nvPr/>
          </p:nvSpPr>
          <p:spPr bwMode="auto">
            <a:xfrm>
              <a:off x="514057" y="4518659"/>
              <a:ext cx="3777615" cy="2181225"/>
            </a:xfrm>
            <a:custGeom>
              <a:avLst/>
              <a:gdLst>
                <a:gd name="T0" fmla="*/ 0 w 3777615"/>
                <a:gd name="T1" fmla="*/ 1090269 h 2181225"/>
                <a:gd name="T2" fmla="*/ 51815 w 3777615"/>
                <a:gd name="T3" fmla="*/ 1175456 h 2181225"/>
                <a:gd name="T4" fmla="*/ 107326 w 3777615"/>
                <a:gd name="T5" fmla="*/ 1257983 h 2181225"/>
                <a:gd name="T6" fmla="*/ 166425 w 3777615"/>
                <a:gd name="T7" fmla="*/ 1337741 h 2181225"/>
                <a:gd name="T8" fmla="*/ 229003 w 3777615"/>
                <a:gd name="T9" fmla="*/ 1414620 h 2181225"/>
                <a:gd name="T10" fmla="*/ 294951 w 3777615"/>
                <a:gd name="T11" fmla="*/ 1488512 h 2181225"/>
                <a:gd name="T12" fmla="*/ 364159 w 3777615"/>
                <a:gd name="T13" fmla="*/ 1559307 h 2181225"/>
                <a:gd name="T14" fmla="*/ 436520 w 3777615"/>
                <a:gd name="T15" fmla="*/ 1626897 h 2181225"/>
                <a:gd name="T16" fmla="*/ 511924 w 3777615"/>
                <a:gd name="T17" fmla="*/ 1691172 h 2181225"/>
                <a:gd name="T18" fmla="*/ 590262 w 3777615"/>
                <a:gd name="T19" fmla="*/ 1752022 h 2181225"/>
                <a:gd name="T20" fmla="*/ 671426 w 3777615"/>
                <a:gd name="T21" fmla="*/ 1809339 h 2181225"/>
                <a:gd name="T22" fmla="*/ 755307 w 3777615"/>
                <a:gd name="T23" fmla="*/ 1863014 h 2181225"/>
                <a:gd name="T24" fmla="*/ 840102 w 3777615"/>
                <a:gd name="T25" fmla="*/ 1912027 h 2181225"/>
                <a:gd name="T26" fmla="*/ 924713 w 3777615"/>
                <a:gd name="T27" fmla="*/ 1956124 h 2181225"/>
                <a:gd name="T28" fmla="*/ 1010391 w 3777615"/>
                <a:gd name="T29" fmla="*/ 1996173 h 2181225"/>
                <a:gd name="T30" fmla="*/ 1097017 w 3777615"/>
                <a:gd name="T31" fmla="*/ 2032206 h 2181225"/>
                <a:gd name="T32" fmla="*/ 1184477 w 3777615"/>
                <a:gd name="T33" fmla="*/ 2064255 h 2181225"/>
                <a:gd name="T34" fmla="*/ 1272655 w 3777615"/>
                <a:gd name="T35" fmla="*/ 2092349 h 2181225"/>
                <a:gd name="T36" fmla="*/ 1361432 w 3777615"/>
                <a:gd name="T37" fmla="*/ 2116521 h 2181225"/>
                <a:gd name="T38" fmla="*/ 1450695 w 3777615"/>
                <a:gd name="T39" fmla="*/ 2136802 h 2181225"/>
                <a:gd name="T40" fmla="*/ 1540325 w 3777615"/>
                <a:gd name="T41" fmla="*/ 2153222 h 2181225"/>
                <a:gd name="T42" fmla="*/ 1630207 w 3777615"/>
                <a:gd name="T43" fmla="*/ 2165814 h 2181225"/>
                <a:gd name="T44" fmla="*/ 1720225 w 3777615"/>
                <a:gd name="T45" fmla="*/ 2174607 h 2181225"/>
                <a:gd name="T46" fmla="*/ 1810262 w 3777615"/>
                <a:gd name="T47" fmla="*/ 2179633 h 2181225"/>
                <a:gd name="T48" fmla="*/ 1900202 w 3777615"/>
                <a:gd name="T49" fmla="*/ 2180924 h 2181225"/>
                <a:gd name="T50" fmla="*/ 1989929 w 3777615"/>
                <a:gd name="T51" fmla="*/ 2178511 h 2181225"/>
                <a:gd name="T52" fmla="*/ 2079326 w 3777615"/>
                <a:gd name="T53" fmla="*/ 2172424 h 2181225"/>
                <a:gd name="T54" fmla="*/ 2168277 w 3777615"/>
                <a:gd name="T55" fmla="*/ 2162695 h 2181225"/>
                <a:gd name="T56" fmla="*/ 2256666 w 3777615"/>
                <a:gd name="T57" fmla="*/ 2149355 h 2181225"/>
                <a:gd name="T58" fmla="*/ 2344377 w 3777615"/>
                <a:gd name="T59" fmla="*/ 2132436 h 2181225"/>
                <a:gd name="T60" fmla="*/ 2431293 w 3777615"/>
                <a:gd name="T61" fmla="*/ 2111967 h 2181225"/>
                <a:gd name="T62" fmla="*/ 2517297 w 3777615"/>
                <a:gd name="T63" fmla="*/ 2087981 h 2181225"/>
                <a:gd name="T64" fmla="*/ 2602275 w 3777615"/>
                <a:gd name="T65" fmla="*/ 2060509 h 2181225"/>
                <a:gd name="T66" fmla="*/ 2686109 w 3777615"/>
                <a:gd name="T67" fmla="*/ 2029582 h 2181225"/>
                <a:gd name="T68" fmla="*/ 2768682 w 3777615"/>
                <a:gd name="T69" fmla="*/ 1995230 h 2181225"/>
                <a:gd name="T70" fmla="*/ 2849880 w 3777615"/>
                <a:gd name="T71" fmla="*/ 1957486 h 2181225"/>
                <a:gd name="T72" fmla="*/ 2929585 w 3777615"/>
                <a:gd name="T73" fmla="*/ 1916380 h 2181225"/>
                <a:gd name="T74" fmla="*/ 3007681 w 3777615"/>
                <a:gd name="T75" fmla="*/ 1871944 h 2181225"/>
                <a:gd name="T76" fmla="*/ 3084052 w 3777615"/>
                <a:gd name="T77" fmla="*/ 1824208 h 2181225"/>
                <a:gd name="T78" fmla="*/ 3158582 w 3777615"/>
                <a:gd name="T79" fmla="*/ 1773204 h 2181225"/>
                <a:gd name="T80" fmla="*/ 3231154 w 3777615"/>
                <a:gd name="T81" fmla="*/ 1718963 h 2181225"/>
                <a:gd name="T82" fmla="*/ 3301652 w 3777615"/>
                <a:gd name="T83" fmla="*/ 1661516 h 2181225"/>
                <a:gd name="T84" fmla="*/ 3369960 w 3777615"/>
                <a:gd name="T85" fmla="*/ 1600895 h 2181225"/>
                <a:gd name="T86" fmla="*/ 3435961 w 3777615"/>
                <a:gd name="T87" fmla="*/ 1537130 h 2181225"/>
                <a:gd name="T88" fmla="*/ 3499539 w 3777615"/>
                <a:gd name="T89" fmla="*/ 1470252 h 2181225"/>
                <a:gd name="T90" fmla="*/ 3560578 w 3777615"/>
                <a:gd name="T91" fmla="*/ 1400293 h 2181225"/>
                <a:gd name="T92" fmla="*/ 3618962 w 3777615"/>
                <a:gd name="T93" fmla="*/ 1327284 h 2181225"/>
                <a:gd name="T94" fmla="*/ 3674574 w 3777615"/>
                <a:gd name="T95" fmla="*/ 1251257 h 2181225"/>
                <a:gd name="T96" fmla="*/ 3727298 w 3777615"/>
                <a:gd name="T97" fmla="*/ 1172241 h 2181225"/>
                <a:gd name="T98" fmla="*/ 3777018 w 3777615"/>
                <a:gd name="T99" fmla="*/ 1090269 h 21812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77615" h="2181225">
                  <a:moveTo>
                    <a:pt x="1888528" y="0"/>
                  </a:moveTo>
                  <a:lnTo>
                    <a:pt x="0" y="1090269"/>
                  </a:lnTo>
                  <a:lnTo>
                    <a:pt x="25438" y="1133188"/>
                  </a:lnTo>
                  <a:lnTo>
                    <a:pt x="51815" y="1175456"/>
                  </a:lnTo>
                  <a:lnTo>
                    <a:pt x="79115" y="1217059"/>
                  </a:lnTo>
                  <a:lnTo>
                    <a:pt x="107326" y="1257983"/>
                  </a:lnTo>
                  <a:lnTo>
                    <a:pt x="136434" y="1298215"/>
                  </a:lnTo>
                  <a:lnTo>
                    <a:pt x="166425" y="1337741"/>
                  </a:lnTo>
                  <a:lnTo>
                    <a:pt x="197286" y="1376547"/>
                  </a:lnTo>
                  <a:lnTo>
                    <a:pt x="229003" y="1414620"/>
                  </a:lnTo>
                  <a:lnTo>
                    <a:pt x="261562" y="1451946"/>
                  </a:lnTo>
                  <a:lnTo>
                    <a:pt x="294951" y="1488512"/>
                  </a:lnTo>
                  <a:lnTo>
                    <a:pt x="329154" y="1524304"/>
                  </a:lnTo>
                  <a:lnTo>
                    <a:pt x="364159" y="1559307"/>
                  </a:lnTo>
                  <a:lnTo>
                    <a:pt x="399952" y="1593510"/>
                  </a:lnTo>
                  <a:lnTo>
                    <a:pt x="436520" y="1626897"/>
                  </a:lnTo>
                  <a:lnTo>
                    <a:pt x="473848" y="1659456"/>
                  </a:lnTo>
                  <a:lnTo>
                    <a:pt x="511924" y="1691172"/>
                  </a:lnTo>
                  <a:lnTo>
                    <a:pt x="550733" y="1722032"/>
                  </a:lnTo>
                  <a:lnTo>
                    <a:pt x="590262" y="1752022"/>
                  </a:lnTo>
                  <a:lnTo>
                    <a:pt x="630498" y="1781129"/>
                  </a:lnTo>
                  <a:lnTo>
                    <a:pt x="671426" y="1809339"/>
                  </a:lnTo>
                  <a:lnTo>
                    <a:pt x="713034" y="1836639"/>
                  </a:lnTo>
                  <a:lnTo>
                    <a:pt x="755307" y="1863014"/>
                  </a:lnTo>
                  <a:lnTo>
                    <a:pt x="798233" y="1888451"/>
                  </a:lnTo>
                  <a:lnTo>
                    <a:pt x="840102" y="1912027"/>
                  </a:lnTo>
                  <a:lnTo>
                    <a:pt x="882267" y="1934583"/>
                  </a:lnTo>
                  <a:lnTo>
                    <a:pt x="924713" y="1956124"/>
                  </a:lnTo>
                  <a:lnTo>
                    <a:pt x="967426" y="1976652"/>
                  </a:lnTo>
                  <a:lnTo>
                    <a:pt x="1010391" y="1996173"/>
                  </a:lnTo>
                  <a:lnTo>
                    <a:pt x="1053593" y="2014690"/>
                  </a:lnTo>
                  <a:lnTo>
                    <a:pt x="1097017" y="2032206"/>
                  </a:lnTo>
                  <a:lnTo>
                    <a:pt x="1140650" y="2048727"/>
                  </a:lnTo>
                  <a:lnTo>
                    <a:pt x="1184477" y="2064255"/>
                  </a:lnTo>
                  <a:lnTo>
                    <a:pt x="1228484" y="2078794"/>
                  </a:lnTo>
                  <a:lnTo>
                    <a:pt x="1272655" y="2092349"/>
                  </a:lnTo>
                  <a:lnTo>
                    <a:pt x="1316976" y="2104924"/>
                  </a:lnTo>
                  <a:lnTo>
                    <a:pt x="1361432" y="2116521"/>
                  </a:lnTo>
                  <a:lnTo>
                    <a:pt x="1406010" y="2127146"/>
                  </a:lnTo>
                  <a:lnTo>
                    <a:pt x="1450695" y="2136802"/>
                  </a:lnTo>
                  <a:lnTo>
                    <a:pt x="1495471" y="2145493"/>
                  </a:lnTo>
                  <a:lnTo>
                    <a:pt x="1540325" y="2153222"/>
                  </a:lnTo>
                  <a:lnTo>
                    <a:pt x="1585242" y="2159995"/>
                  </a:lnTo>
                  <a:lnTo>
                    <a:pt x="1630207" y="2165814"/>
                  </a:lnTo>
                  <a:lnTo>
                    <a:pt x="1675206" y="2170683"/>
                  </a:lnTo>
                  <a:lnTo>
                    <a:pt x="1720225" y="2174607"/>
                  </a:lnTo>
                  <a:lnTo>
                    <a:pt x="1765248" y="2177589"/>
                  </a:lnTo>
                  <a:lnTo>
                    <a:pt x="1810262" y="2179633"/>
                  </a:lnTo>
                  <a:lnTo>
                    <a:pt x="1855252" y="2180744"/>
                  </a:lnTo>
                  <a:lnTo>
                    <a:pt x="1900202" y="2180924"/>
                  </a:lnTo>
                  <a:lnTo>
                    <a:pt x="1945099" y="2180179"/>
                  </a:lnTo>
                  <a:lnTo>
                    <a:pt x="1989929" y="2178511"/>
                  </a:lnTo>
                  <a:lnTo>
                    <a:pt x="2034676" y="2175925"/>
                  </a:lnTo>
                  <a:lnTo>
                    <a:pt x="2079326" y="2172424"/>
                  </a:lnTo>
                  <a:lnTo>
                    <a:pt x="2123865" y="2168013"/>
                  </a:lnTo>
                  <a:lnTo>
                    <a:pt x="2168277" y="2162695"/>
                  </a:lnTo>
                  <a:lnTo>
                    <a:pt x="2212549" y="2156475"/>
                  </a:lnTo>
                  <a:lnTo>
                    <a:pt x="2256666" y="2149355"/>
                  </a:lnTo>
                  <a:lnTo>
                    <a:pt x="2300614" y="2141341"/>
                  </a:lnTo>
                  <a:lnTo>
                    <a:pt x="2344377" y="2132436"/>
                  </a:lnTo>
                  <a:lnTo>
                    <a:pt x="2387941" y="2122643"/>
                  </a:lnTo>
                  <a:lnTo>
                    <a:pt x="2431293" y="2111967"/>
                  </a:lnTo>
                  <a:lnTo>
                    <a:pt x="2474416" y="2100412"/>
                  </a:lnTo>
                  <a:lnTo>
                    <a:pt x="2517297" y="2087981"/>
                  </a:lnTo>
                  <a:lnTo>
                    <a:pt x="2559922" y="2074679"/>
                  </a:lnTo>
                  <a:lnTo>
                    <a:pt x="2602275" y="2060509"/>
                  </a:lnTo>
                  <a:lnTo>
                    <a:pt x="2644342" y="2045475"/>
                  </a:lnTo>
                  <a:lnTo>
                    <a:pt x="2686109" y="2029582"/>
                  </a:lnTo>
                  <a:lnTo>
                    <a:pt x="2727560" y="2012832"/>
                  </a:lnTo>
                  <a:lnTo>
                    <a:pt x="2768682" y="1995230"/>
                  </a:lnTo>
                  <a:lnTo>
                    <a:pt x="2809460" y="1976781"/>
                  </a:lnTo>
                  <a:lnTo>
                    <a:pt x="2849880" y="1957486"/>
                  </a:lnTo>
                  <a:lnTo>
                    <a:pt x="2889926" y="1937352"/>
                  </a:lnTo>
                  <a:lnTo>
                    <a:pt x="2929585" y="1916380"/>
                  </a:lnTo>
                  <a:lnTo>
                    <a:pt x="2968841" y="1894577"/>
                  </a:lnTo>
                  <a:lnTo>
                    <a:pt x="3007681" y="1871944"/>
                  </a:lnTo>
                  <a:lnTo>
                    <a:pt x="3046090" y="1848487"/>
                  </a:lnTo>
                  <a:lnTo>
                    <a:pt x="3084052" y="1824208"/>
                  </a:lnTo>
                  <a:lnTo>
                    <a:pt x="3121554" y="1799113"/>
                  </a:lnTo>
                  <a:lnTo>
                    <a:pt x="3158582" y="1773204"/>
                  </a:lnTo>
                  <a:lnTo>
                    <a:pt x="3195120" y="1746486"/>
                  </a:lnTo>
                  <a:lnTo>
                    <a:pt x="3231154" y="1718963"/>
                  </a:lnTo>
                  <a:lnTo>
                    <a:pt x="3266669" y="1690639"/>
                  </a:lnTo>
                  <a:lnTo>
                    <a:pt x="3301652" y="1661516"/>
                  </a:lnTo>
                  <a:lnTo>
                    <a:pt x="3336087" y="1631601"/>
                  </a:lnTo>
                  <a:lnTo>
                    <a:pt x="3369960" y="1600895"/>
                  </a:lnTo>
                  <a:lnTo>
                    <a:pt x="3403256" y="1569403"/>
                  </a:lnTo>
                  <a:lnTo>
                    <a:pt x="3435961" y="1537130"/>
                  </a:lnTo>
                  <a:lnTo>
                    <a:pt x="3468060" y="1504078"/>
                  </a:lnTo>
                  <a:lnTo>
                    <a:pt x="3499539" y="1470252"/>
                  </a:lnTo>
                  <a:lnTo>
                    <a:pt x="3530383" y="1435656"/>
                  </a:lnTo>
                  <a:lnTo>
                    <a:pt x="3560578" y="1400293"/>
                  </a:lnTo>
                  <a:lnTo>
                    <a:pt x="3590109" y="1364168"/>
                  </a:lnTo>
                  <a:lnTo>
                    <a:pt x="3618962" y="1327284"/>
                  </a:lnTo>
                  <a:lnTo>
                    <a:pt x="3647122" y="1289646"/>
                  </a:lnTo>
                  <a:lnTo>
                    <a:pt x="3674574" y="1251257"/>
                  </a:lnTo>
                  <a:lnTo>
                    <a:pt x="3701304" y="1212120"/>
                  </a:lnTo>
                  <a:lnTo>
                    <a:pt x="3727298" y="1172241"/>
                  </a:lnTo>
                  <a:lnTo>
                    <a:pt x="3752541" y="1131623"/>
                  </a:lnTo>
                  <a:lnTo>
                    <a:pt x="3777018" y="1090269"/>
                  </a:lnTo>
                  <a:lnTo>
                    <a:pt x="1888528" y="0"/>
                  </a:lnTo>
                  <a:close/>
                </a:path>
              </a:pathLst>
            </a:custGeom>
            <a:solidFill>
              <a:srgbClr val="27A7CE"/>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09592" name="object 7">
              <a:extLst>
                <a:ext uri="{FF2B5EF4-FFF2-40B4-BE49-F238E27FC236}">
                  <a16:creationId xmlns:a16="http://schemas.microsoft.com/office/drawing/2014/main" id="{4332DCB6-0339-DE79-E37C-F1647E507336}"/>
                </a:ext>
              </a:extLst>
            </p:cNvPr>
            <p:cNvSpPr>
              <a:spLocks/>
            </p:cNvSpPr>
            <p:nvPr/>
          </p:nvSpPr>
          <p:spPr bwMode="auto">
            <a:xfrm>
              <a:off x="514057" y="4518659"/>
              <a:ext cx="3777615" cy="2181225"/>
            </a:xfrm>
            <a:custGeom>
              <a:avLst/>
              <a:gdLst>
                <a:gd name="T0" fmla="*/ 3752541 w 3777615"/>
                <a:gd name="T1" fmla="*/ 1131623 h 2181225"/>
                <a:gd name="T2" fmla="*/ 3701304 w 3777615"/>
                <a:gd name="T3" fmla="*/ 1212120 h 2181225"/>
                <a:gd name="T4" fmla="*/ 3647122 w 3777615"/>
                <a:gd name="T5" fmla="*/ 1289646 h 2181225"/>
                <a:gd name="T6" fmla="*/ 3590109 w 3777615"/>
                <a:gd name="T7" fmla="*/ 1364168 h 2181225"/>
                <a:gd name="T8" fmla="*/ 3530383 w 3777615"/>
                <a:gd name="T9" fmla="*/ 1435656 h 2181225"/>
                <a:gd name="T10" fmla="*/ 3468060 w 3777615"/>
                <a:gd name="T11" fmla="*/ 1504078 h 2181225"/>
                <a:gd name="T12" fmla="*/ 3403256 w 3777615"/>
                <a:gd name="T13" fmla="*/ 1569403 h 2181225"/>
                <a:gd name="T14" fmla="*/ 3336087 w 3777615"/>
                <a:gd name="T15" fmla="*/ 1631601 h 2181225"/>
                <a:gd name="T16" fmla="*/ 3266669 w 3777615"/>
                <a:gd name="T17" fmla="*/ 1690639 h 2181225"/>
                <a:gd name="T18" fmla="*/ 3195120 w 3777615"/>
                <a:gd name="T19" fmla="*/ 1746486 h 2181225"/>
                <a:gd name="T20" fmla="*/ 3121554 w 3777615"/>
                <a:gd name="T21" fmla="*/ 1799113 h 2181225"/>
                <a:gd name="T22" fmla="*/ 3046090 w 3777615"/>
                <a:gd name="T23" fmla="*/ 1848487 h 2181225"/>
                <a:gd name="T24" fmla="*/ 2968841 w 3777615"/>
                <a:gd name="T25" fmla="*/ 1894577 h 2181225"/>
                <a:gd name="T26" fmla="*/ 2889926 w 3777615"/>
                <a:gd name="T27" fmla="*/ 1937352 h 2181225"/>
                <a:gd name="T28" fmla="*/ 2809460 w 3777615"/>
                <a:gd name="T29" fmla="*/ 1976781 h 2181225"/>
                <a:gd name="T30" fmla="*/ 2727560 w 3777615"/>
                <a:gd name="T31" fmla="*/ 2012832 h 2181225"/>
                <a:gd name="T32" fmla="*/ 2644342 w 3777615"/>
                <a:gd name="T33" fmla="*/ 2045475 h 2181225"/>
                <a:gd name="T34" fmla="*/ 2559922 w 3777615"/>
                <a:gd name="T35" fmla="*/ 2074679 h 2181225"/>
                <a:gd name="T36" fmla="*/ 2474416 w 3777615"/>
                <a:gd name="T37" fmla="*/ 2100412 h 2181225"/>
                <a:gd name="T38" fmla="*/ 2387941 w 3777615"/>
                <a:gd name="T39" fmla="*/ 2122643 h 2181225"/>
                <a:gd name="T40" fmla="*/ 2300614 w 3777615"/>
                <a:gd name="T41" fmla="*/ 2141341 h 2181225"/>
                <a:gd name="T42" fmla="*/ 2212549 w 3777615"/>
                <a:gd name="T43" fmla="*/ 2156475 h 2181225"/>
                <a:gd name="T44" fmla="*/ 2123865 w 3777615"/>
                <a:gd name="T45" fmla="*/ 2168013 h 2181225"/>
                <a:gd name="T46" fmla="*/ 2034676 w 3777615"/>
                <a:gd name="T47" fmla="*/ 2175925 h 2181225"/>
                <a:gd name="T48" fmla="*/ 1945099 w 3777615"/>
                <a:gd name="T49" fmla="*/ 2180179 h 2181225"/>
                <a:gd name="T50" fmla="*/ 1855252 w 3777615"/>
                <a:gd name="T51" fmla="*/ 2180744 h 2181225"/>
                <a:gd name="T52" fmla="*/ 1765248 w 3777615"/>
                <a:gd name="T53" fmla="*/ 2177589 h 2181225"/>
                <a:gd name="T54" fmla="*/ 1675206 w 3777615"/>
                <a:gd name="T55" fmla="*/ 2170683 h 2181225"/>
                <a:gd name="T56" fmla="*/ 1585242 w 3777615"/>
                <a:gd name="T57" fmla="*/ 2159995 h 2181225"/>
                <a:gd name="T58" fmla="*/ 1495471 w 3777615"/>
                <a:gd name="T59" fmla="*/ 2145493 h 2181225"/>
                <a:gd name="T60" fmla="*/ 1406010 w 3777615"/>
                <a:gd name="T61" fmla="*/ 2127146 h 2181225"/>
                <a:gd name="T62" fmla="*/ 1316976 w 3777615"/>
                <a:gd name="T63" fmla="*/ 2104924 h 2181225"/>
                <a:gd name="T64" fmla="*/ 1228484 w 3777615"/>
                <a:gd name="T65" fmla="*/ 2078794 h 2181225"/>
                <a:gd name="T66" fmla="*/ 1140650 w 3777615"/>
                <a:gd name="T67" fmla="*/ 2048727 h 2181225"/>
                <a:gd name="T68" fmla="*/ 1053593 w 3777615"/>
                <a:gd name="T69" fmla="*/ 2014690 h 2181225"/>
                <a:gd name="T70" fmla="*/ 967426 w 3777615"/>
                <a:gd name="T71" fmla="*/ 1976652 h 2181225"/>
                <a:gd name="T72" fmla="*/ 882267 w 3777615"/>
                <a:gd name="T73" fmla="*/ 1934583 h 2181225"/>
                <a:gd name="T74" fmla="*/ 798233 w 3777615"/>
                <a:gd name="T75" fmla="*/ 1888451 h 2181225"/>
                <a:gd name="T76" fmla="*/ 713034 w 3777615"/>
                <a:gd name="T77" fmla="*/ 1836639 h 2181225"/>
                <a:gd name="T78" fmla="*/ 630498 w 3777615"/>
                <a:gd name="T79" fmla="*/ 1781129 h 2181225"/>
                <a:gd name="T80" fmla="*/ 550733 w 3777615"/>
                <a:gd name="T81" fmla="*/ 1722032 h 2181225"/>
                <a:gd name="T82" fmla="*/ 473848 w 3777615"/>
                <a:gd name="T83" fmla="*/ 1659456 h 2181225"/>
                <a:gd name="T84" fmla="*/ 399952 w 3777615"/>
                <a:gd name="T85" fmla="*/ 1593510 h 2181225"/>
                <a:gd name="T86" fmla="*/ 329154 w 3777615"/>
                <a:gd name="T87" fmla="*/ 1524304 h 2181225"/>
                <a:gd name="T88" fmla="*/ 261562 w 3777615"/>
                <a:gd name="T89" fmla="*/ 1451946 h 2181225"/>
                <a:gd name="T90" fmla="*/ 197286 w 3777615"/>
                <a:gd name="T91" fmla="*/ 1376547 h 2181225"/>
                <a:gd name="T92" fmla="*/ 136434 w 3777615"/>
                <a:gd name="T93" fmla="*/ 1298215 h 2181225"/>
                <a:gd name="T94" fmla="*/ 79115 w 3777615"/>
                <a:gd name="T95" fmla="*/ 1217059 h 2181225"/>
                <a:gd name="T96" fmla="*/ 25438 w 3777615"/>
                <a:gd name="T97" fmla="*/ 1133188 h 2181225"/>
                <a:gd name="T98" fmla="*/ 1888528 w 3777615"/>
                <a:gd name="T99" fmla="*/ 0 h 2181225"/>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3777615" h="2181225">
                  <a:moveTo>
                    <a:pt x="3777018" y="1090269"/>
                  </a:moveTo>
                  <a:lnTo>
                    <a:pt x="3752541" y="1131623"/>
                  </a:lnTo>
                  <a:lnTo>
                    <a:pt x="3727298" y="1172241"/>
                  </a:lnTo>
                  <a:lnTo>
                    <a:pt x="3701304" y="1212120"/>
                  </a:lnTo>
                  <a:lnTo>
                    <a:pt x="3674574" y="1251257"/>
                  </a:lnTo>
                  <a:lnTo>
                    <a:pt x="3647122" y="1289646"/>
                  </a:lnTo>
                  <a:lnTo>
                    <a:pt x="3618962" y="1327284"/>
                  </a:lnTo>
                  <a:lnTo>
                    <a:pt x="3590109" y="1364168"/>
                  </a:lnTo>
                  <a:lnTo>
                    <a:pt x="3560578" y="1400293"/>
                  </a:lnTo>
                  <a:lnTo>
                    <a:pt x="3530383" y="1435656"/>
                  </a:lnTo>
                  <a:lnTo>
                    <a:pt x="3499539" y="1470252"/>
                  </a:lnTo>
                  <a:lnTo>
                    <a:pt x="3468060" y="1504078"/>
                  </a:lnTo>
                  <a:lnTo>
                    <a:pt x="3435961" y="1537130"/>
                  </a:lnTo>
                  <a:lnTo>
                    <a:pt x="3403256" y="1569403"/>
                  </a:lnTo>
                  <a:lnTo>
                    <a:pt x="3369960" y="1600895"/>
                  </a:lnTo>
                  <a:lnTo>
                    <a:pt x="3336087" y="1631601"/>
                  </a:lnTo>
                  <a:lnTo>
                    <a:pt x="3301652" y="1661516"/>
                  </a:lnTo>
                  <a:lnTo>
                    <a:pt x="3266669" y="1690639"/>
                  </a:lnTo>
                  <a:lnTo>
                    <a:pt x="3231154" y="1718963"/>
                  </a:lnTo>
                  <a:lnTo>
                    <a:pt x="3195120" y="1746486"/>
                  </a:lnTo>
                  <a:lnTo>
                    <a:pt x="3158582" y="1773204"/>
                  </a:lnTo>
                  <a:lnTo>
                    <a:pt x="3121554" y="1799113"/>
                  </a:lnTo>
                  <a:lnTo>
                    <a:pt x="3084052" y="1824208"/>
                  </a:lnTo>
                  <a:lnTo>
                    <a:pt x="3046090" y="1848487"/>
                  </a:lnTo>
                  <a:lnTo>
                    <a:pt x="3007681" y="1871944"/>
                  </a:lnTo>
                  <a:lnTo>
                    <a:pt x="2968841" y="1894577"/>
                  </a:lnTo>
                  <a:lnTo>
                    <a:pt x="2929585" y="1916380"/>
                  </a:lnTo>
                  <a:lnTo>
                    <a:pt x="2889926" y="1937352"/>
                  </a:lnTo>
                  <a:lnTo>
                    <a:pt x="2849880" y="1957486"/>
                  </a:lnTo>
                  <a:lnTo>
                    <a:pt x="2809460" y="1976781"/>
                  </a:lnTo>
                  <a:lnTo>
                    <a:pt x="2768682" y="1995230"/>
                  </a:lnTo>
                  <a:lnTo>
                    <a:pt x="2727560" y="2012832"/>
                  </a:lnTo>
                  <a:lnTo>
                    <a:pt x="2686109" y="2029582"/>
                  </a:lnTo>
                  <a:lnTo>
                    <a:pt x="2644342" y="2045475"/>
                  </a:lnTo>
                  <a:lnTo>
                    <a:pt x="2602275" y="2060509"/>
                  </a:lnTo>
                  <a:lnTo>
                    <a:pt x="2559922" y="2074679"/>
                  </a:lnTo>
                  <a:lnTo>
                    <a:pt x="2517297" y="2087981"/>
                  </a:lnTo>
                  <a:lnTo>
                    <a:pt x="2474416" y="2100412"/>
                  </a:lnTo>
                  <a:lnTo>
                    <a:pt x="2431293" y="2111967"/>
                  </a:lnTo>
                  <a:lnTo>
                    <a:pt x="2387941" y="2122643"/>
                  </a:lnTo>
                  <a:lnTo>
                    <a:pt x="2344377" y="2132436"/>
                  </a:lnTo>
                  <a:lnTo>
                    <a:pt x="2300614" y="2141341"/>
                  </a:lnTo>
                  <a:lnTo>
                    <a:pt x="2256666" y="2149355"/>
                  </a:lnTo>
                  <a:lnTo>
                    <a:pt x="2212549" y="2156475"/>
                  </a:lnTo>
                  <a:lnTo>
                    <a:pt x="2168277" y="2162695"/>
                  </a:lnTo>
                  <a:lnTo>
                    <a:pt x="2123865" y="2168013"/>
                  </a:lnTo>
                  <a:lnTo>
                    <a:pt x="2079326" y="2172424"/>
                  </a:lnTo>
                  <a:lnTo>
                    <a:pt x="2034676" y="2175925"/>
                  </a:lnTo>
                  <a:lnTo>
                    <a:pt x="1989929" y="2178511"/>
                  </a:lnTo>
                  <a:lnTo>
                    <a:pt x="1945099" y="2180179"/>
                  </a:lnTo>
                  <a:lnTo>
                    <a:pt x="1900202" y="2180924"/>
                  </a:lnTo>
                  <a:lnTo>
                    <a:pt x="1855252" y="2180744"/>
                  </a:lnTo>
                  <a:lnTo>
                    <a:pt x="1810262" y="2179633"/>
                  </a:lnTo>
                  <a:lnTo>
                    <a:pt x="1765248" y="2177589"/>
                  </a:lnTo>
                  <a:lnTo>
                    <a:pt x="1720225" y="2174607"/>
                  </a:lnTo>
                  <a:lnTo>
                    <a:pt x="1675206" y="2170683"/>
                  </a:lnTo>
                  <a:lnTo>
                    <a:pt x="1630207" y="2165814"/>
                  </a:lnTo>
                  <a:lnTo>
                    <a:pt x="1585242" y="2159995"/>
                  </a:lnTo>
                  <a:lnTo>
                    <a:pt x="1540325" y="2153222"/>
                  </a:lnTo>
                  <a:lnTo>
                    <a:pt x="1495471" y="2145493"/>
                  </a:lnTo>
                  <a:lnTo>
                    <a:pt x="1450695" y="2136802"/>
                  </a:lnTo>
                  <a:lnTo>
                    <a:pt x="1406010" y="2127146"/>
                  </a:lnTo>
                  <a:lnTo>
                    <a:pt x="1361432" y="2116521"/>
                  </a:lnTo>
                  <a:lnTo>
                    <a:pt x="1316976" y="2104924"/>
                  </a:lnTo>
                  <a:lnTo>
                    <a:pt x="1272655" y="2092349"/>
                  </a:lnTo>
                  <a:lnTo>
                    <a:pt x="1228484" y="2078794"/>
                  </a:lnTo>
                  <a:lnTo>
                    <a:pt x="1184477" y="2064255"/>
                  </a:lnTo>
                  <a:lnTo>
                    <a:pt x="1140650" y="2048727"/>
                  </a:lnTo>
                  <a:lnTo>
                    <a:pt x="1097017" y="2032206"/>
                  </a:lnTo>
                  <a:lnTo>
                    <a:pt x="1053593" y="2014690"/>
                  </a:lnTo>
                  <a:lnTo>
                    <a:pt x="1010391" y="1996173"/>
                  </a:lnTo>
                  <a:lnTo>
                    <a:pt x="967426" y="1976652"/>
                  </a:lnTo>
                  <a:lnTo>
                    <a:pt x="924713" y="1956124"/>
                  </a:lnTo>
                  <a:lnTo>
                    <a:pt x="882267" y="1934583"/>
                  </a:lnTo>
                  <a:lnTo>
                    <a:pt x="840102" y="1912027"/>
                  </a:lnTo>
                  <a:lnTo>
                    <a:pt x="798233" y="1888451"/>
                  </a:lnTo>
                  <a:lnTo>
                    <a:pt x="755307" y="1863014"/>
                  </a:lnTo>
                  <a:lnTo>
                    <a:pt x="713034" y="1836639"/>
                  </a:lnTo>
                  <a:lnTo>
                    <a:pt x="671426" y="1809339"/>
                  </a:lnTo>
                  <a:lnTo>
                    <a:pt x="630498" y="1781129"/>
                  </a:lnTo>
                  <a:lnTo>
                    <a:pt x="590262" y="1752022"/>
                  </a:lnTo>
                  <a:lnTo>
                    <a:pt x="550733" y="1722032"/>
                  </a:lnTo>
                  <a:lnTo>
                    <a:pt x="511924" y="1691172"/>
                  </a:lnTo>
                  <a:lnTo>
                    <a:pt x="473848" y="1659456"/>
                  </a:lnTo>
                  <a:lnTo>
                    <a:pt x="436520" y="1626897"/>
                  </a:lnTo>
                  <a:lnTo>
                    <a:pt x="399952" y="1593510"/>
                  </a:lnTo>
                  <a:lnTo>
                    <a:pt x="364159" y="1559307"/>
                  </a:lnTo>
                  <a:lnTo>
                    <a:pt x="329154" y="1524304"/>
                  </a:lnTo>
                  <a:lnTo>
                    <a:pt x="294951" y="1488512"/>
                  </a:lnTo>
                  <a:lnTo>
                    <a:pt x="261562" y="1451946"/>
                  </a:lnTo>
                  <a:lnTo>
                    <a:pt x="229003" y="1414620"/>
                  </a:lnTo>
                  <a:lnTo>
                    <a:pt x="197286" y="1376547"/>
                  </a:lnTo>
                  <a:lnTo>
                    <a:pt x="166425" y="1337741"/>
                  </a:lnTo>
                  <a:lnTo>
                    <a:pt x="136434" y="1298215"/>
                  </a:lnTo>
                  <a:lnTo>
                    <a:pt x="107326" y="1257983"/>
                  </a:lnTo>
                  <a:lnTo>
                    <a:pt x="79115" y="1217059"/>
                  </a:lnTo>
                  <a:lnTo>
                    <a:pt x="51815" y="1175456"/>
                  </a:lnTo>
                  <a:lnTo>
                    <a:pt x="25438" y="1133188"/>
                  </a:lnTo>
                  <a:lnTo>
                    <a:pt x="0" y="1090269"/>
                  </a:lnTo>
                  <a:lnTo>
                    <a:pt x="1888528" y="0"/>
                  </a:lnTo>
                  <a:lnTo>
                    <a:pt x="3777018" y="1090269"/>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09574" name="object 8">
            <a:extLst>
              <a:ext uri="{FF2B5EF4-FFF2-40B4-BE49-F238E27FC236}">
                <a16:creationId xmlns:a16="http://schemas.microsoft.com/office/drawing/2014/main" id="{74B9A19B-FBF5-735C-887F-59635BFAE31F}"/>
              </a:ext>
            </a:extLst>
          </p:cNvPr>
          <p:cNvSpPr txBox="1">
            <a:spLocks noChangeArrowheads="1"/>
          </p:cNvSpPr>
          <p:nvPr/>
        </p:nvSpPr>
        <p:spPr bwMode="auto">
          <a:xfrm>
            <a:off x="1198563" y="5027613"/>
            <a:ext cx="1206500"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800" b="1">
                <a:solidFill>
                  <a:srgbClr val="FFFFFF"/>
                </a:solidFill>
                <a:latin typeface="微軟正黑體" panose="020B0604030504040204" pitchFamily="34" charset="-120"/>
                <a:ea typeface="微軟正黑體" panose="020B0604030504040204" pitchFamily="34" charset="-120"/>
              </a:rPr>
              <a:t>志願序36分</a:t>
            </a:r>
            <a:endParaRPr lang="zh-TW" altLang="zh-TW" sz="1800">
              <a:latin typeface="微軟正黑體" panose="020B0604030504040204" pitchFamily="34" charset="-120"/>
              <a:ea typeface="微軟正黑體" panose="020B0604030504040204" pitchFamily="34" charset="-120"/>
            </a:endParaRPr>
          </a:p>
        </p:txBody>
      </p:sp>
      <p:grpSp>
        <p:nvGrpSpPr>
          <p:cNvPr id="109575" name="object 9">
            <a:extLst>
              <a:ext uri="{FF2B5EF4-FFF2-40B4-BE49-F238E27FC236}">
                <a16:creationId xmlns:a16="http://schemas.microsoft.com/office/drawing/2014/main" id="{4F55BAE0-60B0-EF7C-583A-05FECB681A6B}"/>
              </a:ext>
            </a:extLst>
          </p:cNvPr>
          <p:cNvGrpSpPr>
            <a:grpSpLocks/>
          </p:cNvGrpSpPr>
          <p:nvPr/>
        </p:nvGrpSpPr>
        <p:grpSpPr bwMode="auto">
          <a:xfrm>
            <a:off x="168275" y="2619375"/>
            <a:ext cx="1646238" cy="2463800"/>
            <a:chOff x="225052" y="2350261"/>
            <a:chExt cx="2193925" cy="3284220"/>
          </a:xfrm>
        </p:grpSpPr>
        <p:sp>
          <p:nvSpPr>
            <p:cNvPr id="109589" name="object 10">
              <a:extLst>
                <a:ext uri="{FF2B5EF4-FFF2-40B4-BE49-F238E27FC236}">
                  <a16:creationId xmlns:a16="http://schemas.microsoft.com/office/drawing/2014/main" id="{3A017C39-F15D-3195-18E1-47DD40AA44A0}"/>
                </a:ext>
              </a:extLst>
            </p:cNvPr>
            <p:cNvSpPr>
              <a:spLocks/>
            </p:cNvSpPr>
            <p:nvPr/>
          </p:nvSpPr>
          <p:spPr bwMode="auto">
            <a:xfrm>
              <a:off x="231402" y="2356611"/>
              <a:ext cx="2181225" cy="3271520"/>
            </a:xfrm>
            <a:custGeom>
              <a:avLst/>
              <a:gdLst>
                <a:gd name="T0" fmla="*/ 2131076 w 2181225"/>
                <a:gd name="T1" fmla="*/ 571 h 3271520"/>
                <a:gd name="T2" fmla="*/ 2031607 w 2181225"/>
                <a:gd name="T3" fmla="*/ 5123 h 3271520"/>
                <a:gd name="T4" fmla="*/ 1932667 w 2181225"/>
                <a:gd name="T5" fmla="*/ 14190 h 3271520"/>
                <a:gd name="T6" fmla="*/ 1834406 w 2181225"/>
                <a:gd name="T7" fmla="*/ 27731 h 3271520"/>
                <a:gd name="T8" fmla="*/ 1736973 w 2181225"/>
                <a:gd name="T9" fmla="*/ 45704 h 3271520"/>
                <a:gd name="T10" fmla="*/ 1640518 w 2181225"/>
                <a:gd name="T11" fmla="*/ 68069 h 3271520"/>
                <a:gd name="T12" fmla="*/ 1545189 w 2181225"/>
                <a:gd name="T13" fmla="*/ 94786 h 3271520"/>
                <a:gd name="T14" fmla="*/ 1451135 w 2181225"/>
                <a:gd name="T15" fmla="*/ 125815 h 3271520"/>
                <a:gd name="T16" fmla="*/ 1358507 w 2181225"/>
                <a:gd name="T17" fmla="*/ 161113 h 3271520"/>
                <a:gd name="T18" fmla="*/ 1267454 w 2181225"/>
                <a:gd name="T19" fmla="*/ 200642 h 3271520"/>
                <a:gd name="T20" fmla="*/ 1178124 w 2181225"/>
                <a:gd name="T21" fmla="*/ 244360 h 3271520"/>
                <a:gd name="T22" fmla="*/ 1090667 w 2181225"/>
                <a:gd name="T23" fmla="*/ 292226 h 3271520"/>
                <a:gd name="T24" fmla="*/ 1008694 w 2181225"/>
                <a:gd name="T25" fmla="*/ 341937 h 3271520"/>
                <a:gd name="T26" fmla="*/ 929677 w 2181225"/>
                <a:gd name="T27" fmla="*/ 394652 h 3271520"/>
                <a:gd name="T28" fmla="*/ 853649 w 2181225"/>
                <a:gd name="T29" fmla="*/ 450256 h 3271520"/>
                <a:gd name="T30" fmla="*/ 780639 w 2181225"/>
                <a:gd name="T31" fmla="*/ 508633 h 3271520"/>
                <a:gd name="T32" fmla="*/ 710680 w 2181225"/>
                <a:gd name="T33" fmla="*/ 569667 h 3271520"/>
                <a:gd name="T34" fmla="*/ 643801 w 2181225"/>
                <a:gd name="T35" fmla="*/ 633240 h 3271520"/>
                <a:gd name="T36" fmla="*/ 580035 w 2181225"/>
                <a:gd name="T37" fmla="*/ 699238 h 3271520"/>
                <a:gd name="T38" fmla="*/ 519413 w 2181225"/>
                <a:gd name="T39" fmla="*/ 767542 h 3271520"/>
                <a:gd name="T40" fmla="*/ 461966 w 2181225"/>
                <a:gd name="T41" fmla="*/ 838038 h 3271520"/>
                <a:gd name="T42" fmla="*/ 407724 w 2181225"/>
                <a:gd name="T43" fmla="*/ 910608 h 3271520"/>
                <a:gd name="T44" fmla="*/ 356720 w 2181225"/>
                <a:gd name="T45" fmla="*/ 985137 h 3271520"/>
                <a:gd name="T46" fmla="*/ 308983 w 2181225"/>
                <a:gd name="T47" fmla="*/ 1061507 h 3271520"/>
                <a:gd name="T48" fmla="*/ 264547 w 2181225"/>
                <a:gd name="T49" fmla="*/ 1139604 h 3271520"/>
                <a:gd name="T50" fmla="*/ 223440 w 2181225"/>
                <a:gd name="T51" fmla="*/ 1219310 h 3271520"/>
                <a:gd name="T52" fmla="*/ 185696 w 2181225"/>
                <a:gd name="T53" fmla="*/ 1300509 h 3271520"/>
                <a:gd name="T54" fmla="*/ 151344 w 2181225"/>
                <a:gd name="T55" fmla="*/ 1383084 h 3271520"/>
                <a:gd name="T56" fmla="*/ 120416 w 2181225"/>
                <a:gd name="T57" fmla="*/ 1466920 h 3271520"/>
                <a:gd name="T58" fmla="*/ 92944 w 2181225"/>
                <a:gd name="T59" fmla="*/ 1551900 h 3271520"/>
                <a:gd name="T60" fmla="*/ 68958 w 2181225"/>
                <a:gd name="T61" fmla="*/ 1637908 h 3271520"/>
                <a:gd name="T62" fmla="*/ 48489 w 2181225"/>
                <a:gd name="T63" fmla="*/ 1724827 h 3271520"/>
                <a:gd name="T64" fmla="*/ 31569 w 2181225"/>
                <a:gd name="T65" fmla="*/ 1812541 h 3271520"/>
                <a:gd name="T66" fmla="*/ 18229 w 2181225"/>
                <a:gd name="T67" fmla="*/ 1900934 h 3271520"/>
                <a:gd name="T68" fmla="*/ 8500 w 2181225"/>
                <a:gd name="T69" fmla="*/ 1989889 h 3271520"/>
                <a:gd name="T70" fmla="*/ 2413 w 2181225"/>
                <a:gd name="T71" fmla="*/ 2079290 h 3271520"/>
                <a:gd name="T72" fmla="*/ 0 w 2181225"/>
                <a:gd name="T73" fmla="*/ 2169021 h 3271520"/>
                <a:gd name="T74" fmla="*/ 1290 w 2181225"/>
                <a:gd name="T75" fmla="*/ 2258966 h 3271520"/>
                <a:gd name="T76" fmla="*/ 6317 w 2181225"/>
                <a:gd name="T77" fmla="*/ 2349007 h 3271520"/>
                <a:gd name="T78" fmla="*/ 15110 w 2181225"/>
                <a:gd name="T79" fmla="*/ 2439029 h 3271520"/>
                <a:gd name="T80" fmla="*/ 27701 w 2181225"/>
                <a:gd name="T81" fmla="*/ 2528916 h 3271520"/>
                <a:gd name="T82" fmla="*/ 44122 w 2181225"/>
                <a:gd name="T83" fmla="*/ 2618550 h 3271520"/>
                <a:gd name="T84" fmla="*/ 64402 w 2181225"/>
                <a:gd name="T85" fmla="*/ 2707817 h 3271520"/>
                <a:gd name="T86" fmla="*/ 88574 w 2181225"/>
                <a:gd name="T87" fmla="*/ 2796598 h 3271520"/>
                <a:gd name="T88" fmla="*/ 116669 w 2181225"/>
                <a:gd name="T89" fmla="*/ 2884779 h 3271520"/>
                <a:gd name="T90" fmla="*/ 148717 w 2181225"/>
                <a:gd name="T91" fmla="*/ 2972243 h 3271520"/>
                <a:gd name="T92" fmla="*/ 184750 w 2181225"/>
                <a:gd name="T93" fmla="*/ 3058873 h 3271520"/>
                <a:gd name="T94" fmla="*/ 224800 w 2181225"/>
                <a:gd name="T95" fmla="*/ 3144553 h 3271520"/>
                <a:gd name="T96" fmla="*/ 268896 w 2181225"/>
                <a:gd name="T97" fmla="*/ 3229166 h 3271520"/>
                <a:gd name="T98" fmla="*/ 2180962 w 2181225"/>
                <a:gd name="T99" fmla="*/ 2180717 h 32715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81225" h="3271520">
                  <a:moveTo>
                    <a:pt x="2180962" y="0"/>
                  </a:moveTo>
                  <a:lnTo>
                    <a:pt x="2131076" y="571"/>
                  </a:lnTo>
                  <a:lnTo>
                    <a:pt x="2081284" y="2280"/>
                  </a:lnTo>
                  <a:lnTo>
                    <a:pt x="2031607" y="5123"/>
                  </a:lnTo>
                  <a:lnTo>
                    <a:pt x="1982062" y="9095"/>
                  </a:lnTo>
                  <a:lnTo>
                    <a:pt x="1932667" y="14190"/>
                  </a:lnTo>
                  <a:lnTo>
                    <a:pt x="1883443" y="20404"/>
                  </a:lnTo>
                  <a:lnTo>
                    <a:pt x="1834406" y="27731"/>
                  </a:lnTo>
                  <a:lnTo>
                    <a:pt x="1785577" y="36166"/>
                  </a:lnTo>
                  <a:lnTo>
                    <a:pt x="1736973" y="45704"/>
                  </a:lnTo>
                  <a:lnTo>
                    <a:pt x="1688614" y="56340"/>
                  </a:lnTo>
                  <a:lnTo>
                    <a:pt x="1640518" y="68069"/>
                  </a:lnTo>
                  <a:lnTo>
                    <a:pt x="1592703" y="80886"/>
                  </a:lnTo>
                  <a:lnTo>
                    <a:pt x="1545189" y="94786"/>
                  </a:lnTo>
                  <a:lnTo>
                    <a:pt x="1497993" y="109764"/>
                  </a:lnTo>
                  <a:lnTo>
                    <a:pt x="1451135" y="125815"/>
                  </a:lnTo>
                  <a:lnTo>
                    <a:pt x="1404634" y="142933"/>
                  </a:lnTo>
                  <a:lnTo>
                    <a:pt x="1358507" y="161113"/>
                  </a:lnTo>
                  <a:lnTo>
                    <a:pt x="1312774" y="180351"/>
                  </a:lnTo>
                  <a:lnTo>
                    <a:pt x="1267454" y="200642"/>
                  </a:lnTo>
                  <a:lnTo>
                    <a:pt x="1222564" y="221980"/>
                  </a:lnTo>
                  <a:lnTo>
                    <a:pt x="1178124" y="244360"/>
                  </a:lnTo>
                  <a:lnTo>
                    <a:pt x="1134152" y="267777"/>
                  </a:lnTo>
                  <a:lnTo>
                    <a:pt x="1090667" y="292226"/>
                  </a:lnTo>
                  <a:lnTo>
                    <a:pt x="1049313" y="316699"/>
                  </a:lnTo>
                  <a:lnTo>
                    <a:pt x="1008694" y="341937"/>
                  </a:lnTo>
                  <a:lnTo>
                    <a:pt x="968814" y="367926"/>
                  </a:lnTo>
                  <a:lnTo>
                    <a:pt x="929677" y="394652"/>
                  </a:lnTo>
                  <a:lnTo>
                    <a:pt x="891288" y="422100"/>
                  </a:lnTo>
                  <a:lnTo>
                    <a:pt x="853649" y="450256"/>
                  </a:lnTo>
                  <a:lnTo>
                    <a:pt x="816765" y="479106"/>
                  </a:lnTo>
                  <a:lnTo>
                    <a:pt x="780639" y="508633"/>
                  </a:lnTo>
                  <a:lnTo>
                    <a:pt x="745276" y="538825"/>
                  </a:lnTo>
                  <a:lnTo>
                    <a:pt x="710680" y="569667"/>
                  </a:lnTo>
                  <a:lnTo>
                    <a:pt x="676853" y="601143"/>
                  </a:lnTo>
                  <a:lnTo>
                    <a:pt x="643801" y="633240"/>
                  </a:lnTo>
                  <a:lnTo>
                    <a:pt x="611527" y="665943"/>
                  </a:lnTo>
                  <a:lnTo>
                    <a:pt x="580035" y="699238"/>
                  </a:lnTo>
                  <a:lnTo>
                    <a:pt x="549329" y="733109"/>
                  </a:lnTo>
                  <a:lnTo>
                    <a:pt x="519413" y="767542"/>
                  </a:lnTo>
                  <a:lnTo>
                    <a:pt x="490291" y="802523"/>
                  </a:lnTo>
                  <a:lnTo>
                    <a:pt x="461966" y="838038"/>
                  </a:lnTo>
                  <a:lnTo>
                    <a:pt x="434442" y="874071"/>
                  </a:lnTo>
                  <a:lnTo>
                    <a:pt x="407724" y="910608"/>
                  </a:lnTo>
                  <a:lnTo>
                    <a:pt x="381815" y="947635"/>
                  </a:lnTo>
                  <a:lnTo>
                    <a:pt x="356720" y="985137"/>
                  </a:lnTo>
                  <a:lnTo>
                    <a:pt x="332441" y="1023099"/>
                  </a:lnTo>
                  <a:lnTo>
                    <a:pt x="308983" y="1061507"/>
                  </a:lnTo>
                  <a:lnTo>
                    <a:pt x="286351" y="1100347"/>
                  </a:lnTo>
                  <a:lnTo>
                    <a:pt x="264547" y="1139604"/>
                  </a:lnTo>
                  <a:lnTo>
                    <a:pt x="243575" y="1179263"/>
                  </a:lnTo>
                  <a:lnTo>
                    <a:pt x="223440" y="1219310"/>
                  </a:lnTo>
                  <a:lnTo>
                    <a:pt x="204146" y="1259730"/>
                  </a:lnTo>
                  <a:lnTo>
                    <a:pt x="185696" y="1300509"/>
                  </a:lnTo>
                  <a:lnTo>
                    <a:pt x="168094" y="1341632"/>
                  </a:lnTo>
                  <a:lnTo>
                    <a:pt x="151344" y="1383084"/>
                  </a:lnTo>
                  <a:lnTo>
                    <a:pt x="135450" y="1424852"/>
                  </a:lnTo>
                  <a:lnTo>
                    <a:pt x="120416" y="1466920"/>
                  </a:lnTo>
                  <a:lnTo>
                    <a:pt x="106246" y="1509274"/>
                  </a:lnTo>
                  <a:lnTo>
                    <a:pt x="92944" y="1551900"/>
                  </a:lnTo>
                  <a:lnTo>
                    <a:pt x="80513" y="1594783"/>
                  </a:lnTo>
                  <a:lnTo>
                    <a:pt x="68958" y="1637908"/>
                  </a:lnTo>
                  <a:lnTo>
                    <a:pt x="58282" y="1681261"/>
                  </a:lnTo>
                  <a:lnTo>
                    <a:pt x="48489" y="1724827"/>
                  </a:lnTo>
                  <a:lnTo>
                    <a:pt x="39584" y="1768592"/>
                  </a:lnTo>
                  <a:lnTo>
                    <a:pt x="31569" y="1812541"/>
                  </a:lnTo>
                  <a:lnTo>
                    <a:pt x="24450" y="1856660"/>
                  </a:lnTo>
                  <a:lnTo>
                    <a:pt x="18229" y="1900934"/>
                  </a:lnTo>
                  <a:lnTo>
                    <a:pt x="12911" y="1945348"/>
                  </a:lnTo>
                  <a:lnTo>
                    <a:pt x="8500" y="1989889"/>
                  </a:lnTo>
                  <a:lnTo>
                    <a:pt x="4999" y="2034541"/>
                  </a:lnTo>
                  <a:lnTo>
                    <a:pt x="2413" y="2079290"/>
                  </a:lnTo>
                  <a:lnTo>
                    <a:pt x="745" y="2124122"/>
                  </a:lnTo>
                  <a:lnTo>
                    <a:pt x="0" y="2169021"/>
                  </a:lnTo>
                  <a:lnTo>
                    <a:pt x="180" y="2213974"/>
                  </a:lnTo>
                  <a:lnTo>
                    <a:pt x="1290" y="2258966"/>
                  </a:lnTo>
                  <a:lnTo>
                    <a:pt x="3335" y="2303981"/>
                  </a:lnTo>
                  <a:lnTo>
                    <a:pt x="6317" y="2349007"/>
                  </a:lnTo>
                  <a:lnTo>
                    <a:pt x="10241" y="2394028"/>
                  </a:lnTo>
                  <a:lnTo>
                    <a:pt x="15110" y="2439029"/>
                  </a:lnTo>
                  <a:lnTo>
                    <a:pt x="20929" y="2483997"/>
                  </a:lnTo>
                  <a:lnTo>
                    <a:pt x="27701" y="2528916"/>
                  </a:lnTo>
                  <a:lnTo>
                    <a:pt x="35431" y="2573772"/>
                  </a:lnTo>
                  <a:lnTo>
                    <a:pt x="44122" y="2618550"/>
                  </a:lnTo>
                  <a:lnTo>
                    <a:pt x="53777" y="2663237"/>
                  </a:lnTo>
                  <a:lnTo>
                    <a:pt x="64402" y="2707817"/>
                  </a:lnTo>
                  <a:lnTo>
                    <a:pt x="76000" y="2752275"/>
                  </a:lnTo>
                  <a:lnTo>
                    <a:pt x="88574" y="2796598"/>
                  </a:lnTo>
                  <a:lnTo>
                    <a:pt x="102129" y="2840771"/>
                  </a:lnTo>
                  <a:lnTo>
                    <a:pt x="116669" y="2884779"/>
                  </a:lnTo>
                  <a:lnTo>
                    <a:pt x="132197" y="2928608"/>
                  </a:lnTo>
                  <a:lnTo>
                    <a:pt x="148717" y="2972243"/>
                  </a:lnTo>
                  <a:lnTo>
                    <a:pt x="166234" y="3015669"/>
                  </a:lnTo>
                  <a:lnTo>
                    <a:pt x="184750" y="3058873"/>
                  </a:lnTo>
                  <a:lnTo>
                    <a:pt x="204271" y="3101839"/>
                  </a:lnTo>
                  <a:lnTo>
                    <a:pt x="224800" y="3144553"/>
                  </a:lnTo>
                  <a:lnTo>
                    <a:pt x="246340" y="3187000"/>
                  </a:lnTo>
                  <a:lnTo>
                    <a:pt x="268896" y="3229166"/>
                  </a:lnTo>
                  <a:lnTo>
                    <a:pt x="292472" y="3271037"/>
                  </a:lnTo>
                  <a:lnTo>
                    <a:pt x="2180962" y="2180717"/>
                  </a:lnTo>
                  <a:lnTo>
                    <a:pt x="2180962" y="0"/>
                  </a:lnTo>
                  <a:close/>
                </a:path>
              </a:pathLst>
            </a:custGeom>
            <a:solidFill>
              <a:srgbClr val="27CED6"/>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09590" name="object 11">
              <a:extLst>
                <a:ext uri="{FF2B5EF4-FFF2-40B4-BE49-F238E27FC236}">
                  <a16:creationId xmlns:a16="http://schemas.microsoft.com/office/drawing/2014/main" id="{F68F4B8A-0142-F6BB-033C-4DA99BBA4ED9}"/>
                </a:ext>
              </a:extLst>
            </p:cNvPr>
            <p:cNvSpPr>
              <a:spLocks/>
            </p:cNvSpPr>
            <p:nvPr/>
          </p:nvSpPr>
          <p:spPr bwMode="auto">
            <a:xfrm>
              <a:off x="231402" y="2356611"/>
              <a:ext cx="2181225" cy="3271520"/>
            </a:xfrm>
            <a:custGeom>
              <a:avLst/>
              <a:gdLst>
                <a:gd name="T0" fmla="*/ 268896 w 2181225"/>
                <a:gd name="T1" fmla="*/ 3229166 h 3271520"/>
                <a:gd name="T2" fmla="*/ 224800 w 2181225"/>
                <a:gd name="T3" fmla="*/ 3144553 h 3271520"/>
                <a:gd name="T4" fmla="*/ 184750 w 2181225"/>
                <a:gd name="T5" fmla="*/ 3058873 h 3271520"/>
                <a:gd name="T6" fmla="*/ 148717 w 2181225"/>
                <a:gd name="T7" fmla="*/ 2972243 h 3271520"/>
                <a:gd name="T8" fmla="*/ 116669 w 2181225"/>
                <a:gd name="T9" fmla="*/ 2884779 h 3271520"/>
                <a:gd name="T10" fmla="*/ 88574 w 2181225"/>
                <a:gd name="T11" fmla="*/ 2796598 h 3271520"/>
                <a:gd name="T12" fmla="*/ 64402 w 2181225"/>
                <a:gd name="T13" fmla="*/ 2707817 h 3271520"/>
                <a:gd name="T14" fmla="*/ 44122 w 2181225"/>
                <a:gd name="T15" fmla="*/ 2618550 h 3271520"/>
                <a:gd name="T16" fmla="*/ 27701 w 2181225"/>
                <a:gd name="T17" fmla="*/ 2528916 h 3271520"/>
                <a:gd name="T18" fmla="*/ 15110 w 2181225"/>
                <a:gd name="T19" fmla="*/ 2439029 h 3271520"/>
                <a:gd name="T20" fmla="*/ 6317 w 2181225"/>
                <a:gd name="T21" fmla="*/ 2349007 h 3271520"/>
                <a:gd name="T22" fmla="*/ 1290 w 2181225"/>
                <a:gd name="T23" fmla="*/ 2258966 h 3271520"/>
                <a:gd name="T24" fmla="*/ 0 w 2181225"/>
                <a:gd name="T25" fmla="*/ 2169021 h 3271520"/>
                <a:gd name="T26" fmla="*/ 2413 w 2181225"/>
                <a:gd name="T27" fmla="*/ 2079290 h 3271520"/>
                <a:gd name="T28" fmla="*/ 8500 w 2181225"/>
                <a:gd name="T29" fmla="*/ 1989889 h 3271520"/>
                <a:gd name="T30" fmla="*/ 18229 w 2181225"/>
                <a:gd name="T31" fmla="*/ 1900934 h 3271520"/>
                <a:gd name="T32" fmla="*/ 31569 w 2181225"/>
                <a:gd name="T33" fmla="*/ 1812541 h 3271520"/>
                <a:gd name="T34" fmla="*/ 48489 w 2181225"/>
                <a:gd name="T35" fmla="*/ 1724827 h 3271520"/>
                <a:gd name="T36" fmla="*/ 68958 w 2181225"/>
                <a:gd name="T37" fmla="*/ 1637908 h 3271520"/>
                <a:gd name="T38" fmla="*/ 92944 w 2181225"/>
                <a:gd name="T39" fmla="*/ 1551900 h 3271520"/>
                <a:gd name="T40" fmla="*/ 120416 w 2181225"/>
                <a:gd name="T41" fmla="*/ 1466920 h 3271520"/>
                <a:gd name="T42" fmla="*/ 151344 w 2181225"/>
                <a:gd name="T43" fmla="*/ 1383084 h 3271520"/>
                <a:gd name="T44" fmla="*/ 185696 w 2181225"/>
                <a:gd name="T45" fmla="*/ 1300509 h 3271520"/>
                <a:gd name="T46" fmla="*/ 223440 w 2181225"/>
                <a:gd name="T47" fmla="*/ 1219310 h 3271520"/>
                <a:gd name="T48" fmla="*/ 264547 w 2181225"/>
                <a:gd name="T49" fmla="*/ 1139604 h 3271520"/>
                <a:gd name="T50" fmla="*/ 308983 w 2181225"/>
                <a:gd name="T51" fmla="*/ 1061507 h 3271520"/>
                <a:gd name="T52" fmla="*/ 356720 w 2181225"/>
                <a:gd name="T53" fmla="*/ 985137 h 3271520"/>
                <a:gd name="T54" fmla="*/ 407724 w 2181225"/>
                <a:gd name="T55" fmla="*/ 910608 h 3271520"/>
                <a:gd name="T56" fmla="*/ 461966 w 2181225"/>
                <a:gd name="T57" fmla="*/ 838038 h 3271520"/>
                <a:gd name="T58" fmla="*/ 519413 w 2181225"/>
                <a:gd name="T59" fmla="*/ 767542 h 3271520"/>
                <a:gd name="T60" fmla="*/ 580035 w 2181225"/>
                <a:gd name="T61" fmla="*/ 699238 h 3271520"/>
                <a:gd name="T62" fmla="*/ 643801 w 2181225"/>
                <a:gd name="T63" fmla="*/ 633240 h 3271520"/>
                <a:gd name="T64" fmla="*/ 710680 w 2181225"/>
                <a:gd name="T65" fmla="*/ 569667 h 3271520"/>
                <a:gd name="T66" fmla="*/ 780639 w 2181225"/>
                <a:gd name="T67" fmla="*/ 508633 h 3271520"/>
                <a:gd name="T68" fmla="*/ 853649 w 2181225"/>
                <a:gd name="T69" fmla="*/ 450256 h 3271520"/>
                <a:gd name="T70" fmla="*/ 929677 w 2181225"/>
                <a:gd name="T71" fmla="*/ 394652 h 3271520"/>
                <a:gd name="T72" fmla="*/ 1008694 w 2181225"/>
                <a:gd name="T73" fmla="*/ 341937 h 3271520"/>
                <a:gd name="T74" fmla="*/ 1090667 w 2181225"/>
                <a:gd name="T75" fmla="*/ 292226 h 3271520"/>
                <a:gd name="T76" fmla="*/ 1178124 w 2181225"/>
                <a:gd name="T77" fmla="*/ 244360 h 3271520"/>
                <a:gd name="T78" fmla="*/ 1267454 w 2181225"/>
                <a:gd name="T79" fmla="*/ 200642 h 3271520"/>
                <a:gd name="T80" fmla="*/ 1358507 w 2181225"/>
                <a:gd name="T81" fmla="*/ 161113 h 3271520"/>
                <a:gd name="T82" fmla="*/ 1451135 w 2181225"/>
                <a:gd name="T83" fmla="*/ 125815 h 3271520"/>
                <a:gd name="T84" fmla="*/ 1545189 w 2181225"/>
                <a:gd name="T85" fmla="*/ 94786 h 3271520"/>
                <a:gd name="T86" fmla="*/ 1640518 w 2181225"/>
                <a:gd name="T87" fmla="*/ 68069 h 3271520"/>
                <a:gd name="T88" fmla="*/ 1736973 w 2181225"/>
                <a:gd name="T89" fmla="*/ 45704 h 3271520"/>
                <a:gd name="T90" fmla="*/ 1834406 w 2181225"/>
                <a:gd name="T91" fmla="*/ 27731 h 3271520"/>
                <a:gd name="T92" fmla="*/ 1932667 w 2181225"/>
                <a:gd name="T93" fmla="*/ 14190 h 3271520"/>
                <a:gd name="T94" fmla="*/ 2031607 w 2181225"/>
                <a:gd name="T95" fmla="*/ 5123 h 3271520"/>
                <a:gd name="T96" fmla="*/ 2131076 w 2181225"/>
                <a:gd name="T97" fmla="*/ 571 h 3271520"/>
                <a:gd name="T98" fmla="*/ 2180962 w 2181225"/>
                <a:gd name="T99" fmla="*/ 2180717 h 3271520"/>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Lst>
              <a:ahLst/>
              <a:cxnLst>
                <a:cxn ang="T100">
                  <a:pos x="T0" y="T1"/>
                </a:cxn>
                <a:cxn ang="T101">
                  <a:pos x="T2" y="T3"/>
                </a:cxn>
                <a:cxn ang="T102">
                  <a:pos x="T4" y="T5"/>
                </a:cxn>
                <a:cxn ang="T103">
                  <a:pos x="T6" y="T7"/>
                </a:cxn>
                <a:cxn ang="T104">
                  <a:pos x="T8" y="T9"/>
                </a:cxn>
                <a:cxn ang="T105">
                  <a:pos x="T10" y="T11"/>
                </a:cxn>
                <a:cxn ang="T106">
                  <a:pos x="T12" y="T13"/>
                </a:cxn>
                <a:cxn ang="T107">
                  <a:pos x="T14" y="T15"/>
                </a:cxn>
                <a:cxn ang="T108">
                  <a:pos x="T16" y="T17"/>
                </a:cxn>
                <a:cxn ang="T109">
                  <a:pos x="T18" y="T19"/>
                </a:cxn>
                <a:cxn ang="T110">
                  <a:pos x="T20" y="T21"/>
                </a:cxn>
                <a:cxn ang="T111">
                  <a:pos x="T22" y="T23"/>
                </a:cxn>
                <a:cxn ang="T112">
                  <a:pos x="T24" y="T25"/>
                </a:cxn>
                <a:cxn ang="T113">
                  <a:pos x="T26" y="T27"/>
                </a:cxn>
                <a:cxn ang="T114">
                  <a:pos x="T28" y="T29"/>
                </a:cxn>
                <a:cxn ang="T115">
                  <a:pos x="T30" y="T31"/>
                </a:cxn>
                <a:cxn ang="T116">
                  <a:pos x="T32" y="T33"/>
                </a:cxn>
                <a:cxn ang="T117">
                  <a:pos x="T34" y="T35"/>
                </a:cxn>
                <a:cxn ang="T118">
                  <a:pos x="T36" y="T37"/>
                </a:cxn>
                <a:cxn ang="T119">
                  <a:pos x="T38" y="T39"/>
                </a:cxn>
                <a:cxn ang="T120">
                  <a:pos x="T40" y="T41"/>
                </a:cxn>
                <a:cxn ang="T121">
                  <a:pos x="T42" y="T43"/>
                </a:cxn>
                <a:cxn ang="T122">
                  <a:pos x="T44" y="T45"/>
                </a:cxn>
                <a:cxn ang="T123">
                  <a:pos x="T46" y="T47"/>
                </a:cxn>
                <a:cxn ang="T124">
                  <a:pos x="T48" y="T49"/>
                </a:cxn>
                <a:cxn ang="T125">
                  <a:pos x="T50" y="T51"/>
                </a:cxn>
                <a:cxn ang="T126">
                  <a:pos x="T52" y="T53"/>
                </a:cxn>
                <a:cxn ang="T127">
                  <a:pos x="T54" y="T55"/>
                </a:cxn>
                <a:cxn ang="T128">
                  <a:pos x="T56" y="T57"/>
                </a:cxn>
                <a:cxn ang="T129">
                  <a:pos x="T58" y="T59"/>
                </a:cxn>
                <a:cxn ang="T130">
                  <a:pos x="T60" y="T61"/>
                </a:cxn>
                <a:cxn ang="T131">
                  <a:pos x="T62" y="T63"/>
                </a:cxn>
                <a:cxn ang="T132">
                  <a:pos x="T64" y="T65"/>
                </a:cxn>
                <a:cxn ang="T133">
                  <a:pos x="T66" y="T67"/>
                </a:cxn>
                <a:cxn ang="T134">
                  <a:pos x="T68" y="T69"/>
                </a:cxn>
                <a:cxn ang="T135">
                  <a:pos x="T70" y="T71"/>
                </a:cxn>
                <a:cxn ang="T136">
                  <a:pos x="T72" y="T73"/>
                </a:cxn>
                <a:cxn ang="T137">
                  <a:pos x="T74" y="T75"/>
                </a:cxn>
                <a:cxn ang="T138">
                  <a:pos x="T76" y="T77"/>
                </a:cxn>
                <a:cxn ang="T139">
                  <a:pos x="T78" y="T79"/>
                </a:cxn>
                <a:cxn ang="T140">
                  <a:pos x="T80" y="T81"/>
                </a:cxn>
                <a:cxn ang="T141">
                  <a:pos x="T82" y="T83"/>
                </a:cxn>
                <a:cxn ang="T142">
                  <a:pos x="T84" y="T85"/>
                </a:cxn>
                <a:cxn ang="T143">
                  <a:pos x="T86" y="T87"/>
                </a:cxn>
                <a:cxn ang="T144">
                  <a:pos x="T88" y="T89"/>
                </a:cxn>
                <a:cxn ang="T145">
                  <a:pos x="T90" y="T91"/>
                </a:cxn>
                <a:cxn ang="T146">
                  <a:pos x="T92" y="T93"/>
                </a:cxn>
                <a:cxn ang="T147">
                  <a:pos x="T94" y="T95"/>
                </a:cxn>
                <a:cxn ang="T148">
                  <a:pos x="T96" y="T97"/>
                </a:cxn>
                <a:cxn ang="T149">
                  <a:pos x="T98" y="T99"/>
                </a:cxn>
              </a:cxnLst>
              <a:rect l="0" t="0" r="r" b="b"/>
              <a:pathLst>
                <a:path w="2181225" h="3271520">
                  <a:moveTo>
                    <a:pt x="292472" y="3271037"/>
                  </a:moveTo>
                  <a:lnTo>
                    <a:pt x="268896" y="3229166"/>
                  </a:lnTo>
                  <a:lnTo>
                    <a:pt x="246340" y="3187000"/>
                  </a:lnTo>
                  <a:lnTo>
                    <a:pt x="224800" y="3144553"/>
                  </a:lnTo>
                  <a:lnTo>
                    <a:pt x="204271" y="3101839"/>
                  </a:lnTo>
                  <a:lnTo>
                    <a:pt x="184750" y="3058873"/>
                  </a:lnTo>
                  <a:lnTo>
                    <a:pt x="166234" y="3015669"/>
                  </a:lnTo>
                  <a:lnTo>
                    <a:pt x="148717" y="2972243"/>
                  </a:lnTo>
                  <a:lnTo>
                    <a:pt x="132197" y="2928608"/>
                  </a:lnTo>
                  <a:lnTo>
                    <a:pt x="116669" y="2884779"/>
                  </a:lnTo>
                  <a:lnTo>
                    <a:pt x="102129" y="2840771"/>
                  </a:lnTo>
                  <a:lnTo>
                    <a:pt x="88574" y="2796598"/>
                  </a:lnTo>
                  <a:lnTo>
                    <a:pt x="76000" y="2752275"/>
                  </a:lnTo>
                  <a:lnTo>
                    <a:pt x="64402" y="2707817"/>
                  </a:lnTo>
                  <a:lnTo>
                    <a:pt x="53777" y="2663237"/>
                  </a:lnTo>
                  <a:lnTo>
                    <a:pt x="44122" y="2618550"/>
                  </a:lnTo>
                  <a:lnTo>
                    <a:pt x="35431" y="2573772"/>
                  </a:lnTo>
                  <a:lnTo>
                    <a:pt x="27701" y="2528916"/>
                  </a:lnTo>
                  <a:lnTo>
                    <a:pt x="20929" y="2483997"/>
                  </a:lnTo>
                  <a:lnTo>
                    <a:pt x="15110" y="2439029"/>
                  </a:lnTo>
                  <a:lnTo>
                    <a:pt x="10241" y="2394028"/>
                  </a:lnTo>
                  <a:lnTo>
                    <a:pt x="6317" y="2349007"/>
                  </a:lnTo>
                  <a:lnTo>
                    <a:pt x="3335" y="2303981"/>
                  </a:lnTo>
                  <a:lnTo>
                    <a:pt x="1290" y="2258966"/>
                  </a:lnTo>
                  <a:lnTo>
                    <a:pt x="180" y="2213974"/>
                  </a:lnTo>
                  <a:lnTo>
                    <a:pt x="0" y="2169021"/>
                  </a:lnTo>
                  <a:lnTo>
                    <a:pt x="745" y="2124122"/>
                  </a:lnTo>
                  <a:lnTo>
                    <a:pt x="2413" y="2079290"/>
                  </a:lnTo>
                  <a:lnTo>
                    <a:pt x="4999" y="2034541"/>
                  </a:lnTo>
                  <a:lnTo>
                    <a:pt x="8500" y="1989889"/>
                  </a:lnTo>
                  <a:lnTo>
                    <a:pt x="12911" y="1945348"/>
                  </a:lnTo>
                  <a:lnTo>
                    <a:pt x="18229" y="1900934"/>
                  </a:lnTo>
                  <a:lnTo>
                    <a:pt x="24450" y="1856660"/>
                  </a:lnTo>
                  <a:lnTo>
                    <a:pt x="31569" y="1812541"/>
                  </a:lnTo>
                  <a:lnTo>
                    <a:pt x="39584" y="1768592"/>
                  </a:lnTo>
                  <a:lnTo>
                    <a:pt x="48489" y="1724827"/>
                  </a:lnTo>
                  <a:lnTo>
                    <a:pt x="58282" y="1681261"/>
                  </a:lnTo>
                  <a:lnTo>
                    <a:pt x="68958" y="1637908"/>
                  </a:lnTo>
                  <a:lnTo>
                    <a:pt x="80513" y="1594783"/>
                  </a:lnTo>
                  <a:lnTo>
                    <a:pt x="92944" y="1551900"/>
                  </a:lnTo>
                  <a:lnTo>
                    <a:pt x="106246" y="1509274"/>
                  </a:lnTo>
                  <a:lnTo>
                    <a:pt x="120416" y="1466920"/>
                  </a:lnTo>
                  <a:lnTo>
                    <a:pt x="135450" y="1424852"/>
                  </a:lnTo>
                  <a:lnTo>
                    <a:pt x="151344" y="1383084"/>
                  </a:lnTo>
                  <a:lnTo>
                    <a:pt x="168094" y="1341632"/>
                  </a:lnTo>
                  <a:lnTo>
                    <a:pt x="185696" y="1300509"/>
                  </a:lnTo>
                  <a:lnTo>
                    <a:pt x="204146" y="1259730"/>
                  </a:lnTo>
                  <a:lnTo>
                    <a:pt x="223440" y="1219310"/>
                  </a:lnTo>
                  <a:lnTo>
                    <a:pt x="243575" y="1179263"/>
                  </a:lnTo>
                  <a:lnTo>
                    <a:pt x="264547" y="1139604"/>
                  </a:lnTo>
                  <a:lnTo>
                    <a:pt x="286351" y="1100347"/>
                  </a:lnTo>
                  <a:lnTo>
                    <a:pt x="308983" y="1061507"/>
                  </a:lnTo>
                  <a:lnTo>
                    <a:pt x="332441" y="1023099"/>
                  </a:lnTo>
                  <a:lnTo>
                    <a:pt x="356720" y="985137"/>
                  </a:lnTo>
                  <a:lnTo>
                    <a:pt x="381815" y="947635"/>
                  </a:lnTo>
                  <a:lnTo>
                    <a:pt x="407724" y="910608"/>
                  </a:lnTo>
                  <a:lnTo>
                    <a:pt x="434442" y="874071"/>
                  </a:lnTo>
                  <a:lnTo>
                    <a:pt x="461966" y="838038"/>
                  </a:lnTo>
                  <a:lnTo>
                    <a:pt x="490291" y="802523"/>
                  </a:lnTo>
                  <a:lnTo>
                    <a:pt x="519413" y="767542"/>
                  </a:lnTo>
                  <a:lnTo>
                    <a:pt x="549329" y="733109"/>
                  </a:lnTo>
                  <a:lnTo>
                    <a:pt x="580035" y="699238"/>
                  </a:lnTo>
                  <a:lnTo>
                    <a:pt x="611527" y="665943"/>
                  </a:lnTo>
                  <a:lnTo>
                    <a:pt x="643801" y="633240"/>
                  </a:lnTo>
                  <a:lnTo>
                    <a:pt x="676853" y="601143"/>
                  </a:lnTo>
                  <a:lnTo>
                    <a:pt x="710680" y="569667"/>
                  </a:lnTo>
                  <a:lnTo>
                    <a:pt x="745276" y="538825"/>
                  </a:lnTo>
                  <a:lnTo>
                    <a:pt x="780639" y="508633"/>
                  </a:lnTo>
                  <a:lnTo>
                    <a:pt x="816765" y="479106"/>
                  </a:lnTo>
                  <a:lnTo>
                    <a:pt x="853649" y="450256"/>
                  </a:lnTo>
                  <a:lnTo>
                    <a:pt x="891288" y="422100"/>
                  </a:lnTo>
                  <a:lnTo>
                    <a:pt x="929677" y="394652"/>
                  </a:lnTo>
                  <a:lnTo>
                    <a:pt x="968814" y="367926"/>
                  </a:lnTo>
                  <a:lnTo>
                    <a:pt x="1008694" y="341937"/>
                  </a:lnTo>
                  <a:lnTo>
                    <a:pt x="1049313" y="316699"/>
                  </a:lnTo>
                  <a:lnTo>
                    <a:pt x="1090667" y="292226"/>
                  </a:lnTo>
                  <a:lnTo>
                    <a:pt x="1134152" y="267777"/>
                  </a:lnTo>
                  <a:lnTo>
                    <a:pt x="1178124" y="244360"/>
                  </a:lnTo>
                  <a:lnTo>
                    <a:pt x="1222564" y="221980"/>
                  </a:lnTo>
                  <a:lnTo>
                    <a:pt x="1267454" y="200642"/>
                  </a:lnTo>
                  <a:lnTo>
                    <a:pt x="1312774" y="180351"/>
                  </a:lnTo>
                  <a:lnTo>
                    <a:pt x="1358507" y="161113"/>
                  </a:lnTo>
                  <a:lnTo>
                    <a:pt x="1404634" y="142933"/>
                  </a:lnTo>
                  <a:lnTo>
                    <a:pt x="1451135" y="125815"/>
                  </a:lnTo>
                  <a:lnTo>
                    <a:pt x="1497993" y="109764"/>
                  </a:lnTo>
                  <a:lnTo>
                    <a:pt x="1545189" y="94786"/>
                  </a:lnTo>
                  <a:lnTo>
                    <a:pt x="1592703" y="80886"/>
                  </a:lnTo>
                  <a:lnTo>
                    <a:pt x="1640518" y="68069"/>
                  </a:lnTo>
                  <a:lnTo>
                    <a:pt x="1688614" y="56340"/>
                  </a:lnTo>
                  <a:lnTo>
                    <a:pt x="1736973" y="45704"/>
                  </a:lnTo>
                  <a:lnTo>
                    <a:pt x="1785577" y="36166"/>
                  </a:lnTo>
                  <a:lnTo>
                    <a:pt x="1834406" y="27731"/>
                  </a:lnTo>
                  <a:lnTo>
                    <a:pt x="1883443" y="20404"/>
                  </a:lnTo>
                  <a:lnTo>
                    <a:pt x="1932667" y="14190"/>
                  </a:lnTo>
                  <a:lnTo>
                    <a:pt x="1982062" y="9095"/>
                  </a:lnTo>
                  <a:lnTo>
                    <a:pt x="2031607" y="5123"/>
                  </a:lnTo>
                  <a:lnTo>
                    <a:pt x="2081284" y="2280"/>
                  </a:lnTo>
                  <a:lnTo>
                    <a:pt x="2131076" y="571"/>
                  </a:lnTo>
                  <a:lnTo>
                    <a:pt x="2180962" y="0"/>
                  </a:lnTo>
                  <a:lnTo>
                    <a:pt x="2180962" y="2180717"/>
                  </a:lnTo>
                  <a:lnTo>
                    <a:pt x="292472" y="3271037"/>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09576" name="object 12">
            <a:extLst>
              <a:ext uri="{FF2B5EF4-FFF2-40B4-BE49-F238E27FC236}">
                <a16:creationId xmlns:a16="http://schemas.microsoft.com/office/drawing/2014/main" id="{6F40380F-FB75-6300-93C1-DAEFCDAED3E2}"/>
              </a:ext>
            </a:extLst>
          </p:cNvPr>
          <p:cNvSpPr txBox="1">
            <a:spLocks noChangeArrowheads="1"/>
          </p:cNvSpPr>
          <p:nvPr/>
        </p:nvSpPr>
        <p:spPr bwMode="auto">
          <a:xfrm>
            <a:off x="612775" y="3222625"/>
            <a:ext cx="93345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8573" rIns="0" bIns="0">
            <a:spAutoFit/>
          </a:bodyPr>
          <a:lstStyle>
            <a:lvl1pPr marL="215900" indent="-2063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63"/>
              </a:spcBef>
              <a:buClrTx/>
              <a:buSzTx/>
              <a:buFontTx/>
              <a:buNone/>
            </a:pPr>
            <a:r>
              <a:rPr lang="zh-TW" altLang="zh-TW" sz="1800" b="1">
                <a:solidFill>
                  <a:srgbClr val="FFFFFF"/>
                </a:solidFill>
                <a:latin typeface="微軟正黑體" panose="020B0604030504040204" pitchFamily="34" charset="-120"/>
                <a:ea typeface="微軟正黑體" panose="020B0604030504040204" pitchFamily="34" charset="-120"/>
              </a:rPr>
              <a:t>國中教育會考 36分</a:t>
            </a:r>
            <a:endParaRPr lang="zh-TW" altLang="zh-TW" sz="1800">
              <a:latin typeface="微軟正黑體" panose="020B0604030504040204" pitchFamily="34" charset="-120"/>
              <a:ea typeface="微軟正黑體" panose="020B0604030504040204" pitchFamily="34" charset="-120"/>
            </a:endParaRPr>
          </a:p>
        </p:txBody>
      </p:sp>
      <p:pic>
        <p:nvPicPr>
          <p:cNvPr id="109577" name="object 13">
            <a:extLst>
              <a:ext uri="{FF2B5EF4-FFF2-40B4-BE49-F238E27FC236}">
                <a16:creationId xmlns:a16="http://schemas.microsoft.com/office/drawing/2014/main" id="{204F4672-9528-3799-C22D-E5A0A4DF3E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4750" y="1858963"/>
            <a:ext cx="115888"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bject 14">
            <a:extLst>
              <a:ext uri="{FF2B5EF4-FFF2-40B4-BE49-F238E27FC236}">
                <a16:creationId xmlns:a16="http://schemas.microsoft.com/office/drawing/2014/main" id="{6609A177-63F7-19BE-E2FF-31500CE474AE}"/>
              </a:ext>
            </a:extLst>
          </p:cNvPr>
          <p:cNvSpPr txBox="1">
            <a:spLocks noGrp="1"/>
          </p:cNvSpPr>
          <p:nvPr>
            <p:ph type="title"/>
          </p:nvPr>
        </p:nvSpPr>
        <p:spPr>
          <a:xfrm>
            <a:off x="915988" y="1790700"/>
            <a:ext cx="2360612" cy="485775"/>
          </a:xfrm>
          <a:ln w="57150">
            <a:solidFill>
              <a:srgbClr val="1CACE3"/>
            </a:solidFill>
          </a:ln>
        </p:spPr>
        <p:txBody>
          <a:bodyPr lIns="0" tIns="23813" rIns="0" bIns="0" rtlCol="0">
            <a:spAutoFit/>
          </a:bodyPr>
          <a:lstStyle/>
          <a:p>
            <a:pPr marL="449104">
              <a:spcBef>
                <a:spcPts val="188"/>
              </a:spcBef>
              <a:defRPr/>
            </a:pPr>
            <a:r>
              <a:rPr sz="3000" spc="-26" dirty="0"/>
              <a:t>108</a:t>
            </a:r>
            <a:r>
              <a:rPr sz="3000" spc="-34" dirty="0"/>
              <a:t>方案</a:t>
            </a:r>
            <a:endParaRPr sz="3000"/>
          </a:p>
        </p:txBody>
      </p:sp>
      <p:pic>
        <p:nvPicPr>
          <p:cNvPr id="109579" name="object 15">
            <a:extLst>
              <a:ext uri="{FF2B5EF4-FFF2-40B4-BE49-F238E27FC236}">
                <a16:creationId xmlns:a16="http://schemas.microsoft.com/office/drawing/2014/main" id="{244E20F9-3DD7-5D91-1973-74F168BCC5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78138" y="2022475"/>
            <a:ext cx="115887"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9580" name="object 16">
            <a:extLst>
              <a:ext uri="{FF2B5EF4-FFF2-40B4-BE49-F238E27FC236}">
                <a16:creationId xmlns:a16="http://schemas.microsoft.com/office/drawing/2014/main" id="{7C9482B1-A413-3B03-0A69-3F3E85DA0781}"/>
              </a:ext>
            </a:extLst>
          </p:cNvPr>
          <p:cNvSpPr txBox="1">
            <a:spLocks noChangeArrowheads="1"/>
          </p:cNvSpPr>
          <p:nvPr/>
        </p:nvSpPr>
        <p:spPr bwMode="auto">
          <a:xfrm>
            <a:off x="3389313" y="1887538"/>
            <a:ext cx="5300662" cy="306387"/>
          </a:xfrm>
          <a:prstGeom prst="rect">
            <a:avLst/>
          </a:prstGeom>
          <a:solidFill>
            <a:srgbClr val="DFECEB"/>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27623"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b="1">
                <a:solidFill>
                  <a:srgbClr val="FF0000"/>
                </a:solidFill>
                <a:latin typeface="微軟正黑體" panose="020B0604030504040204" pitchFamily="34" charset="-120"/>
                <a:ea typeface="微軟正黑體" panose="020B0604030504040204" pitchFamily="34" charset="-120"/>
              </a:rPr>
              <a:t>總積分(108)</a:t>
            </a:r>
            <a:r>
              <a:rPr lang="zh-TW" altLang="zh-TW" sz="1800">
                <a:solidFill>
                  <a:srgbClr val="FF0000"/>
                </a:solidFill>
                <a:latin typeface="微軟正黑體" panose="020B0604030504040204" pitchFamily="34" charset="-120"/>
                <a:ea typeface="微軟正黑體" panose="020B0604030504040204" pitchFamily="34" charset="-120"/>
              </a:rPr>
              <a:t>=</a:t>
            </a:r>
            <a:r>
              <a:rPr lang="zh-TW" altLang="zh-TW" sz="1800">
                <a:latin typeface="微軟正黑體" panose="020B0604030504040204" pitchFamily="34" charset="-120"/>
                <a:ea typeface="微軟正黑體" panose="020B0604030504040204" pitchFamily="34" charset="-120"/>
              </a:rPr>
              <a:t>多元學習(36)+會考(36)+志願序(36)</a:t>
            </a:r>
          </a:p>
        </p:txBody>
      </p:sp>
      <p:sp>
        <p:nvSpPr>
          <p:cNvPr id="109581" name="object 17">
            <a:extLst>
              <a:ext uri="{FF2B5EF4-FFF2-40B4-BE49-F238E27FC236}">
                <a16:creationId xmlns:a16="http://schemas.microsoft.com/office/drawing/2014/main" id="{8F7EEE3C-325D-398C-8835-66384EE8A5D3}"/>
              </a:ext>
            </a:extLst>
          </p:cNvPr>
          <p:cNvSpPr txBox="1">
            <a:spLocks noChangeArrowheads="1"/>
          </p:cNvSpPr>
          <p:nvPr/>
        </p:nvSpPr>
        <p:spPr bwMode="auto">
          <a:xfrm>
            <a:off x="6421438" y="3332163"/>
            <a:ext cx="2355850" cy="446087"/>
          </a:xfrm>
          <a:prstGeom prst="rect">
            <a:avLst/>
          </a:prstGeom>
          <a:noFill/>
          <a:ln w="28575">
            <a:solidFill>
              <a:srgbClr val="2583C5"/>
            </a:solidFill>
            <a:miter lim="800000"/>
            <a:headEnd/>
            <a:tailEnd/>
          </a:ln>
          <a:extLst>
            <a:ext uri="{909E8E84-426E-40DD-AFC4-6F175D3DCCD1}">
              <a14:hiddenFill xmlns:a14="http://schemas.microsoft.com/office/drawing/2010/main">
                <a:solidFill>
                  <a:srgbClr val="FFFFFF"/>
                </a:solidFill>
              </a14:hiddenFill>
            </a:ext>
          </a:extLst>
        </p:spPr>
        <p:txBody>
          <a:bodyPr lIns="0" tIns="30480" rIns="0" bIns="0">
            <a:spAutoFit/>
          </a:bodyPr>
          <a:lstStyle>
            <a:lvl1pPr marL="1190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38"/>
              </a:spcBef>
              <a:buClrTx/>
              <a:buSzTx/>
              <a:buFontTx/>
              <a:buNone/>
            </a:pPr>
            <a:r>
              <a:rPr lang="zh-TW" altLang="zh-TW" sz="1300" b="1">
                <a:latin typeface="微軟正黑體" panose="020B0604030504040204" pitchFamily="34" charset="-120"/>
                <a:ea typeface="微軟正黑體" panose="020B0604030504040204" pitchFamily="34" charset="-120"/>
              </a:rPr>
              <a:t>健體、藝術、綜合與</a:t>
            </a:r>
            <a:r>
              <a:rPr lang="zh-TW" altLang="zh-TW" sz="1300" b="1">
                <a:solidFill>
                  <a:srgbClr val="2583C5"/>
                </a:solidFill>
                <a:latin typeface="微軟正黑體" panose="020B0604030504040204" pitchFamily="34" charset="-120"/>
                <a:ea typeface="微軟正黑體" panose="020B0604030504040204" pitchFamily="34" charset="-120"/>
              </a:rPr>
              <a:t>科技</a:t>
            </a:r>
            <a:r>
              <a:rPr lang="zh-TW" altLang="zh-TW" sz="1300" b="1">
                <a:latin typeface="微軟正黑體" panose="020B0604030504040204" pitchFamily="34" charset="-120"/>
                <a:ea typeface="微軟正黑體" panose="020B0604030504040204" pitchFamily="34" charset="-120"/>
              </a:rPr>
              <a:t>等</a:t>
            </a:r>
            <a:endParaRPr lang="zh-TW" altLang="zh-TW" sz="1300">
              <a:latin typeface="微軟正黑體" panose="020B0604030504040204" pitchFamily="34" charset="-120"/>
              <a:ea typeface="微軟正黑體" panose="020B0604030504040204" pitchFamily="34" charset="-120"/>
            </a:endParaRPr>
          </a:p>
          <a:p>
            <a:pPr>
              <a:spcBef>
                <a:spcPct val="0"/>
              </a:spcBef>
              <a:buClrTx/>
              <a:buSzTx/>
              <a:buFontTx/>
              <a:buNone/>
            </a:pPr>
            <a:r>
              <a:rPr lang="zh-TW" altLang="zh-TW" sz="1300" b="1" u="sng">
                <a:solidFill>
                  <a:srgbClr val="2583C5"/>
                </a:solidFill>
                <a:latin typeface="Trebuchet MS" panose="020B0603020202020204" pitchFamily="34" charset="0"/>
              </a:rPr>
              <a:t> 4</a:t>
            </a:r>
            <a:r>
              <a:rPr lang="zh-TW" altLang="zh-TW" sz="1300" b="1" u="sng">
                <a:solidFill>
                  <a:srgbClr val="2583C5"/>
                </a:solidFill>
                <a:latin typeface="微軟正黑體" panose="020B0604030504040204" pitchFamily="34" charset="-120"/>
                <a:ea typeface="微軟正黑體" panose="020B0604030504040204" pitchFamily="34" charset="-120"/>
              </a:rPr>
              <a:t>領域任選 </a:t>
            </a:r>
            <a:r>
              <a:rPr lang="zh-TW" altLang="zh-TW" sz="1300" b="1" u="sng">
                <a:solidFill>
                  <a:srgbClr val="2583C5"/>
                </a:solidFill>
                <a:latin typeface="Trebuchet MS" panose="020B0603020202020204" pitchFamily="34" charset="0"/>
              </a:rPr>
              <a:t>3 </a:t>
            </a:r>
            <a:r>
              <a:rPr lang="zh-TW" altLang="zh-TW" sz="1300" b="1" u="sng">
                <a:solidFill>
                  <a:srgbClr val="2583C5"/>
                </a:solidFill>
                <a:latin typeface="微軟正黑體" panose="020B0604030504040204" pitchFamily="34" charset="-120"/>
                <a:ea typeface="微軟正黑體" panose="020B0604030504040204" pitchFamily="34" charset="-120"/>
              </a:rPr>
              <a:t>領域</a:t>
            </a:r>
            <a:r>
              <a:rPr lang="zh-TW" altLang="zh-TW" sz="1300" b="1">
                <a:solidFill>
                  <a:srgbClr val="2583C5"/>
                </a:solidFill>
                <a:latin typeface="微軟正黑體" panose="020B0604030504040204" pitchFamily="34" charset="-120"/>
                <a:ea typeface="微軟正黑體" panose="020B0604030504040204" pitchFamily="34" charset="-120"/>
              </a:rPr>
              <a:t>及格</a:t>
            </a:r>
            <a:endParaRPr lang="zh-TW" altLang="zh-TW" sz="1300">
              <a:latin typeface="微軟正黑體" panose="020B0604030504040204" pitchFamily="34" charset="-120"/>
              <a:ea typeface="微軟正黑體" panose="020B0604030504040204" pitchFamily="34" charset="-120"/>
            </a:endParaRPr>
          </a:p>
        </p:txBody>
      </p:sp>
      <p:sp>
        <p:nvSpPr>
          <p:cNvPr id="109582" name="object 18">
            <a:extLst>
              <a:ext uri="{FF2B5EF4-FFF2-40B4-BE49-F238E27FC236}">
                <a16:creationId xmlns:a16="http://schemas.microsoft.com/office/drawing/2014/main" id="{2B04F160-4E04-8A55-4762-CECA4B6F3413}"/>
              </a:ext>
            </a:extLst>
          </p:cNvPr>
          <p:cNvSpPr txBox="1">
            <a:spLocks noChangeArrowheads="1"/>
          </p:cNvSpPr>
          <p:nvPr/>
        </p:nvSpPr>
        <p:spPr bwMode="auto">
          <a:xfrm>
            <a:off x="6489700" y="4827588"/>
            <a:ext cx="2287588" cy="446087"/>
          </a:xfrm>
          <a:prstGeom prst="rect">
            <a:avLst/>
          </a:prstGeom>
          <a:noFill/>
          <a:ln w="2857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lIns="0" tIns="30480" rIns="0" bIns="0">
            <a:spAutoFit/>
          </a:bodyPr>
          <a:lstStyle>
            <a:lvl1pPr marL="1111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38"/>
              </a:spcBef>
              <a:buClrTx/>
              <a:buSzTx/>
              <a:buFontTx/>
              <a:buNone/>
            </a:pPr>
            <a:r>
              <a:rPr lang="zh-TW" altLang="zh-TW" sz="1300" b="1">
                <a:latin typeface="微軟正黑體" panose="020B0604030504040204" pitchFamily="34" charset="-120"/>
                <a:ea typeface="微軟正黑體" panose="020B0604030504040204" pitchFamily="34" charset="-120"/>
              </a:rPr>
              <a:t>健體、藝術、綜合與</a:t>
            </a:r>
            <a:r>
              <a:rPr lang="zh-TW" altLang="zh-TW" sz="1300" b="1">
                <a:solidFill>
                  <a:srgbClr val="FF0000"/>
                </a:solidFill>
                <a:latin typeface="微軟正黑體" panose="020B0604030504040204" pitchFamily="34" charset="-120"/>
                <a:ea typeface="微軟正黑體" panose="020B0604030504040204" pitchFamily="34" charset="-120"/>
              </a:rPr>
              <a:t>科技</a:t>
            </a:r>
            <a:r>
              <a:rPr lang="zh-TW" altLang="zh-TW" sz="1300" b="1">
                <a:latin typeface="微軟正黑體" panose="020B0604030504040204" pitchFamily="34" charset="-120"/>
                <a:ea typeface="微軟正黑體" panose="020B0604030504040204" pitchFamily="34" charset="-120"/>
              </a:rPr>
              <a:t>等</a:t>
            </a:r>
            <a:endParaRPr lang="zh-TW" altLang="zh-TW" sz="1300">
              <a:latin typeface="微軟正黑體" panose="020B0604030504040204" pitchFamily="34" charset="-120"/>
              <a:ea typeface="微軟正黑體" panose="020B0604030504040204" pitchFamily="34" charset="-120"/>
            </a:endParaRPr>
          </a:p>
          <a:p>
            <a:pPr>
              <a:spcBef>
                <a:spcPct val="0"/>
              </a:spcBef>
              <a:buClrTx/>
              <a:buSzTx/>
              <a:buFontTx/>
              <a:buNone/>
            </a:pPr>
            <a:r>
              <a:rPr lang="zh-TW" altLang="zh-TW" sz="1300" b="1" u="sng">
                <a:solidFill>
                  <a:srgbClr val="FF0000"/>
                </a:solidFill>
                <a:latin typeface="Trebuchet MS" panose="020B0603020202020204" pitchFamily="34" charset="0"/>
              </a:rPr>
              <a:t>4</a:t>
            </a:r>
            <a:r>
              <a:rPr lang="zh-TW" altLang="zh-TW" sz="1300" b="1" u="sng">
                <a:solidFill>
                  <a:srgbClr val="FF0000"/>
                </a:solidFill>
                <a:latin typeface="微軟正黑體" panose="020B0604030504040204" pitchFamily="34" charset="-120"/>
                <a:ea typeface="微軟正黑體" panose="020B0604030504040204" pitchFamily="34" charset="-120"/>
              </a:rPr>
              <a:t>領域</a:t>
            </a:r>
            <a:r>
              <a:rPr lang="zh-TW" altLang="zh-TW" sz="1300" b="1">
                <a:solidFill>
                  <a:srgbClr val="FF0000"/>
                </a:solidFill>
                <a:latin typeface="微軟正黑體" panose="020B0604030504040204" pitchFamily="34" charset="-120"/>
                <a:ea typeface="微軟正黑體" panose="020B0604030504040204" pitchFamily="34" charset="-120"/>
              </a:rPr>
              <a:t>及格</a:t>
            </a:r>
            <a:endParaRPr lang="zh-TW" altLang="zh-TW" sz="1300">
              <a:latin typeface="微軟正黑體" panose="020B0604030504040204" pitchFamily="34" charset="-120"/>
              <a:ea typeface="微軟正黑體" panose="020B0604030504040204" pitchFamily="34" charset="-120"/>
            </a:endParaRPr>
          </a:p>
        </p:txBody>
      </p:sp>
      <p:sp>
        <p:nvSpPr>
          <p:cNvPr id="109583" name="object 19">
            <a:extLst>
              <a:ext uri="{FF2B5EF4-FFF2-40B4-BE49-F238E27FC236}">
                <a16:creationId xmlns:a16="http://schemas.microsoft.com/office/drawing/2014/main" id="{19A01E62-2BD0-90C2-4A3C-6D5BB1CB2E78}"/>
              </a:ext>
            </a:extLst>
          </p:cNvPr>
          <p:cNvSpPr>
            <a:spLocks/>
          </p:cNvSpPr>
          <p:nvPr/>
        </p:nvSpPr>
        <p:spPr bwMode="auto">
          <a:xfrm>
            <a:off x="3113088" y="3157538"/>
            <a:ext cx="879475" cy="1754187"/>
          </a:xfrm>
          <a:custGeom>
            <a:avLst/>
            <a:gdLst>
              <a:gd name="T0" fmla="*/ 600 w 1173479"/>
              <a:gd name="T1" fmla="*/ 84 h 2339975"/>
              <a:gd name="T2" fmla="*/ 401 w 1173479"/>
              <a:gd name="T3" fmla="*/ 0 h 2339975"/>
              <a:gd name="T4" fmla="*/ 430 w 1173479"/>
              <a:gd name="T5" fmla="*/ 71 h 2339975"/>
              <a:gd name="T6" fmla="*/ 0 w 1173479"/>
              <a:gd name="T7" fmla="*/ 247 h 2339975"/>
              <a:gd name="T8" fmla="*/ 57 w 1173479"/>
              <a:gd name="T9" fmla="*/ 390 h 2339975"/>
              <a:gd name="T10" fmla="*/ 488 w 1173479"/>
              <a:gd name="T11" fmla="*/ 213 h 2339975"/>
              <a:gd name="T12" fmla="*/ 516 w 1173479"/>
              <a:gd name="T13" fmla="*/ 284 h 2339975"/>
              <a:gd name="T14" fmla="*/ 600 w 1173479"/>
              <a:gd name="T15" fmla="*/ 84 h 2339975"/>
              <a:gd name="T16" fmla="*/ 650 w 1173479"/>
              <a:gd name="T17" fmla="*/ 1226 h 2339975"/>
              <a:gd name="T18" fmla="*/ 570 w 1173479"/>
              <a:gd name="T19" fmla="*/ 1024 h 2339975"/>
              <a:gd name="T20" fmla="*/ 540 w 1173479"/>
              <a:gd name="T21" fmla="*/ 1095 h 2339975"/>
              <a:gd name="T22" fmla="*/ 114 w 1173479"/>
              <a:gd name="T23" fmla="*/ 908 h 2339975"/>
              <a:gd name="T24" fmla="*/ 54 w 1173479"/>
              <a:gd name="T25" fmla="*/ 1050 h 2339975"/>
              <a:gd name="T26" fmla="*/ 480 w 1173479"/>
              <a:gd name="T27" fmla="*/ 1235 h 2339975"/>
              <a:gd name="T28" fmla="*/ 450 w 1173479"/>
              <a:gd name="T29" fmla="*/ 1305 h 2339975"/>
              <a:gd name="T30" fmla="*/ 650 w 1173479"/>
              <a:gd name="T31" fmla="*/ 1226 h 233997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173479" h="2339975">
                <a:moveTo>
                  <a:pt x="1082929" y="151384"/>
                </a:moveTo>
                <a:lnTo>
                  <a:pt x="724281" y="0"/>
                </a:lnTo>
                <a:lnTo>
                  <a:pt x="776097" y="127508"/>
                </a:lnTo>
                <a:lnTo>
                  <a:pt x="0" y="443103"/>
                </a:lnTo>
                <a:lnTo>
                  <a:pt x="103632" y="698119"/>
                </a:lnTo>
                <a:lnTo>
                  <a:pt x="879729" y="382524"/>
                </a:lnTo>
                <a:lnTo>
                  <a:pt x="931545" y="510032"/>
                </a:lnTo>
                <a:lnTo>
                  <a:pt x="1082929" y="151384"/>
                </a:lnTo>
                <a:close/>
              </a:path>
              <a:path w="1173479" h="2339975">
                <a:moveTo>
                  <a:pt x="1172972" y="2196846"/>
                </a:moveTo>
                <a:lnTo>
                  <a:pt x="1029970" y="1834769"/>
                </a:lnTo>
                <a:lnTo>
                  <a:pt x="975233" y="1961134"/>
                </a:lnTo>
                <a:lnTo>
                  <a:pt x="206502" y="1627759"/>
                </a:lnTo>
                <a:lnTo>
                  <a:pt x="97028" y="1880362"/>
                </a:lnTo>
                <a:lnTo>
                  <a:pt x="865759" y="2213610"/>
                </a:lnTo>
                <a:lnTo>
                  <a:pt x="811022" y="2339975"/>
                </a:lnTo>
                <a:lnTo>
                  <a:pt x="1172972" y="2196846"/>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09584" name="object 20">
            <a:extLst>
              <a:ext uri="{FF2B5EF4-FFF2-40B4-BE49-F238E27FC236}">
                <a16:creationId xmlns:a16="http://schemas.microsoft.com/office/drawing/2014/main" id="{195BABF9-E453-F062-7E47-7766086961EA}"/>
              </a:ext>
            </a:extLst>
          </p:cNvPr>
          <p:cNvSpPr txBox="1">
            <a:spLocks noChangeArrowheads="1"/>
          </p:cNvSpPr>
          <p:nvPr/>
        </p:nvSpPr>
        <p:spPr bwMode="auto">
          <a:xfrm>
            <a:off x="4133850" y="2954338"/>
            <a:ext cx="2087563"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b="1" u="sng">
                <a:solidFill>
                  <a:srgbClr val="2583C5"/>
                </a:solidFill>
                <a:latin typeface="Trebuchet MS" panose="020B0603020202020204" pitchFamily="34" charset="0"/>
              </a:rPr>
              <a:t>111</a:t>
            </a:r>
            <a:r>
              <a:rPr lang="zh-TW" altLang="zh-TW" sz="2100" b="1" u="sng">
                <a:solidFill>
                  <a:srgbClr val="2583C5"/>
                </a:solidFill>
                <a:latin typeface="微軟正黑體" panose="020B0604030504040204" pitchFamily="34" charset="-120"/>
                <a:ea typeface="微軟正黑體" panose="020B0604030504040204" pitchFamily="34" charset="-120"/>
              </a:rPr>
              <a:t>學年度前入學</a:t>
            </a:r>
            <a:endParaRPr lang="zh-TW" altLang="zh-TW" sz="2100">
              <a:latin typeface="微軟正黑體" panose="020B0604030504040204" pitchFamily="34" charset="-120"/>
              <a:ea typeface="微軟正黑體" panose="020B0604030504040204" pitchFamily="34" charset="-120"/>
            </a:endParaRPr>
          </a:p>
          <a:p>
            <a:pPr>
              <a:spcBef>
                <a:spcPct val="0"/>
              </a:spcBef>
              <a:buClrTx/>
              <a:buSzTx/>
              <a:buFontTx/>
              <a:buNone/>
            </a:pPr>
            <a:r>
              <a:rPr lang="zh-TW" altLang="zh-TW" sz="2100">
                <a:latin typeface="微軟正黑體" panose="020B0604030504040204" pitchFamily="34" charset="-120"/>
                <a:ea typeface="微軟正黑體" panose="020B0604030504040204" pitchFamily="34" charset="-120"/>
              </a:rPr>
              <a:t>之國民中學學生</a:t>
            </a:r>
          </a:p>
        </p:txBody>
      </p:sp>
      <p:sp>
        <p:nvSpPr>
          <p:cNvPr id="109585" name="object 24">
            <a:extLst>
              <a:ext uri="{FF2B5EF4-FFF2-40B4-BE49-F238E27FC236}">
                <a16:creationId xmlns:a16="http://schemas.microsoft.com/office/drawing/2014/main" id="{4C8FB642-42B9-ABF6-C53A-AA4BC45F20FF}"/>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03FDB1B0-E6CA-4661-BAB5-A965505BC469}" type="slidenum">
              <a:rPr lang="zh-TW" altLang="zh-TW" sz="1200">
                <a:solidFill>
                  <a:srgbClr val="898989"/>
                </a:solidFill>
              </a:rPr>
              <a:pPr>
                <a:spcBef>
                  <a:spcPts val="13"/>
                </a:spcBef>
                <a:buClrTx/>
                <a:buSzTx/>
                <a:buFontTx/>
                <a:buNone/>
              </a:pPr>
              <a:t>82</a:t>
            </a:fld>
            <a:endParaRPr lang="zh-TW" altLang="zh-TW" sz="1200">
              <a:solidFill>
                <a:srgbClr val="898989"/>
              </a:solidFill>
            </a:endParaRPr>
          </a:p>
        </p:txBody>
      </p:sp>
      <p:sp>
        <p:nvSpPr>
          <p:cNvPr id="109586" name="object 21">
            <a:extLst>
              <a:ext uri="{FF2B5EF4-FFF2-40B4-BE49-F238E27FC236}">
                <a16:creationId xmlns:a16="http://schemas.microsoft.com/office/drawing/2014/main" id="{5BB008F6-69A9-39E4-49B9-B87D28B425FC}"/>
              </a:ext>
            </a:extLst>
          </p:cNvPr>
          <p:cNvSpPr txBox="1">
            <a:spLocks noChangeArrowheads="1"/>
          </p:cNvSpPr>
          <p:nvPr/>
        </p:nvSpPr>
        <p:spPr bwMode="auto">
          <a:xfrm>
            <a:off x="4170363" y="4446588"/>
            <a:ext cx="2087562"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100" b="1" u="sng">
                <a:solidFill>
                  <a:srgbClr val="FF0000"/>
                </a:solidFill>
                <a:latin typeface="Trebuchet MS" panose="020B0603020202020204" pitchFamily="34" charset="0"/>
              </a:rPr>
              <a:t>111</a:t>
            </a:r>
            <a:r>
              <a:rPr lang="zh-TW" altLang="zh-TW" sz="2100" b="1" u="sng">
                <a:solidFill>
                  <a:srgbClr val="FF0000"/>
                </a:solidFill>
                <a:latin typeface="微軟正黑體" panose="020B0604030504040204" pitchFamily="34" charset="-120"/>
                <a:ea typeface="微軟正黑體" panose="020B0604030504040204" pitchFamily="34" charset="-120"/>
              </a:rPr>
              <a:t>學年度起入學</a:t>
            </a:r>
            <a:endParaRPr lang="zh-TW" altLang="zh-TW" sz="2100">
              <a:latin typeface="微軟正黑體" panose="020B0604030504040204" pitchFamily="34" charset="-120"/>
              <a:ea typeface="微軟正黑體" panose="020B0604030504040204" pitchFamily="34" charset="-120"/>
            </a:endParaRPr>
          </a:p>
          <a:p>
            <a:pPr>
              <a:spcBef>
                <a:spcPct val="0"/>
              </a:spcBef>
              <a:buClrTx/>
              <a:buSzTx/>
              <a:buFontTx/>
              <a:buNone/>
            </a:pPr>
            <a:r>
              <a:rPr lang="zh-TW" altLang="zh-TW" sz="2100">
                <a:latin typeface="微軟正黑體" panose="020B0604030504040204" pitchFamily="34" charset="-120"/>
                <a:ea typeface="微軟正黑體" panose="020B0604030504040204" pitchFamily="34" charset="-120"/>
              </a:rPr>
              <a:t>之國民中學學生</a:t>
            </a:r>
          </a:p>
        </p:txBody>
      </p:sp>
      <p:sp>
        <p:nvSpPr>
          <p:cNvPr id="109587" name="object 22">
            <a:extLst>
              <a:ext uri="{FF2B5EF4-FFF2-40B4-BE49-F238E27FC236}">
                <a16:creationId xmlns:a16="http://schemas.microsoft.com/office/drawing/2014/main" id="{82639C75-3432-4E90-8576-78AD1195AC83}"/>
              </a:ext>
            </a:extLst>
          </p:cNvPr>
          <p:cNvSpPr txBox="1">
            <a:spLocks noChangeArrowheads="1"/>
          </p:cNvSpPr>
          <p:nvPr/>
        </p:nvSpPr>
        <p:spPr bwMode="auto">
          <a:xfrm>
            <a:off x="6418263" y="2841625"/>
            <a:ext cx="16383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223838" indent="-214313">
              <a:spcBef>
                <a:spcPct val="20000"/>
              </a:spcBef>
              <a:buClr>
                <a:schemeClr val="accent1"/>
              </a:buClr>
              <a:buSzPct val="50000"/>
              <a:buFont typeface="Wingdings 2" panose="05020102010507070707" pitchFamily="18" charset="2"/>
              <a:buChar char=""/>
              <a:tabLst>
                <a:tab pos="223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23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23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1300" b="1">
                <a:solidFill>
                  <a:srgbClr val="2583C5"/>
                </a:solidFill>
                <a:latin typeface="微軟正黑體" panose="020B0604030504040204" pitchFamily="34" charset="-120"/>
                <a:ea typeface="微軟正黑體" panose="020B0604030504040204" pitchFamily="34" charset="-120"/>
              </a:rPr>
              <a:t>服務學習</a:t>
            </a:r>
            <a:r>
              <a:rPr lang="zh-TW" altLang="zh-TW" sz="1300" b="1">
                <a:latin typeface="微軟正黑體" panose="020B0604030504040204" pitchFamily="34" charset="-120"/>
                <a:ea typeface="微軟正黑體" panose="020B0604030504040204" pitchFamily="34" charset="-120"/>
              </a:rPr>
              <a:t>總計</a:t>
            </a:r>
            <a:r>
              <a:rPr lang="zh-TW" altLang="zh-TW" sz="1300" b="1">
                <a:solidFill>
                  <a:srgbClr val="2583C5"/>
                </a:solidFill>
                <a:latin typeface="微軟正黑體" panose="020B0604030504040204" pitchFamily="34" charset="-120"/>
                <a:ea typeface="微軟正黑體" panose="020B0604030504040204" pitchFamily="34" charset="-120"/>
              </a:rPr>
              <a:t>15</a:t>
            </a:r>
            <a:r>
              <a:rPr lang="zh-TW" altLang="zh-TW" sz="1300">
                <a:latin typeface="微軟正黑體" panose="020B0604030504040204" pitchFamily="34" charset="-120"/>
                <a:ea typeface="微軟正黑體" panose="020B0604030504040204" pitchFamily="34" charset="-120"/>
              </a:rPr>
              <a:t>分</a:t>
            </a:r>
          </a:p>
          <a:p>
            <a:pPr>
              <a:spcBef>
                <a:spcPct val="0"/>
              </a:spcBef>
              <a:buClrTx/>
              <a:buSzTx/>
              <a:buFont typeface="Wingdings" panose="05000000000000000000" pitchFamily="2" charset="2"/>
              <a:buChar char=""/>
            </a:pPr>
            <a:r>
              <a:rPr lang="zh-TW" altLang="zh-TW" sz="1300" b="1">
                <a:solidFill>
                  <a:srgbClr val="2583C5"/>
                </a:solidFill>
                <a:latin typeface="微軟正黑體" panose="020B0604030504040204" pitchFamily="34" charset="-120"/>
                <a:ea typeface="微軟正黑體" panose="020B0604030504040204" pitchFamily="34" charset="-120"/>
              </a:rPr>
              <a:t>均衡學習</a:t>
            </a:r>
            <a:r>
              <a:rPr lang="zh-TW" altLang="zh-TW" sz="1300" b="1">
                <a:latin typeface="微軟正黑體" panose="020B0604030504040204" pitchFamily="34" charset="-120"/>
                <a:ea typeface="微軟正黑體" panose="020B0604030504040204" pitchFamily="34" charset="-120"/>
              </a:rPr>
              <a:t>總計</a:t>
            </a:r>
            <a:r>
              <a:rPr lang="zh-TW" altLang="zh-TW" sz="1300" b="1">
                <a:solidFill>
                  <a:srgbClr val="2583C5"/>
                </a:solidFill>
                <a:latin typeface="Trebuchet MS" panose="020B0603020202020204" pitchFamily="34" charset="0"/>
              </a:rPr>
              <a:t>21</a:t>
            </a:r>
            <a:r>
              <a:rPr lang="zh-TW" altLang="zh-TW" sz="1300" b="1">
                <a:latin typeface="微軟正黑體" panose="020B0604030504040204" pitchFamily="34" charset="-120"/>
                <a:ea typeface="微軟正黑體" panose="020B0604030504040204" pitchFamily="34" charset="-120"/>
              </a:rPr>
              <a:t>分</a:t>
            </a:r>
            <a:endParaRPr lang="zh-TW" altLang="zh-TW" sz="1300">
              <a:latin typeface="微軟正黑體" panose="020B0604030504040204" pitchFamily="34" charset="-120"/>
              <a:ea typeface="微軟正黑體" panose="020B0604030504040204" pitchFamily="34" charset="-120"/>
            </a:endParaRPr>
          </a:p>
        </p:txBody>
      </p:sp>
      <p:sp>
        <p:nvSpPr>
          <p:cNvPr id="109588" name="object 23">
            <a:extLst>
              <a:ext uri="{FF2B5EF4-FFF2-40B4-BE49-F238E27FC236}">
                <a16:creationId xmlns:a16="http://schemas.microsoft.com/office/drawing/2014/main" id="{A601F2E3-9C86-7FE4-EB05-C20F08C57255}"/>
              </a:ext>
            </a:extLst>
          </p:cNvPr>
          <p:cNvSpPr txBox="1">
            <a:spLocks noChangeArrowheads="1"/>
          </p:cNvSpPr>
          <p:nvPr/>
        </p:nvSpPr>
        <p:spPr bwMode="auto">
          <a:xfrm>
            <a:off x="6480175" y="4327525"/>
            <a:ext cx="1638300" cy="42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223838" indent="-214313">
              <a:spcBef>
                <a:spcPct val="20000"/>
              </a:spcBef>
              <a:buClr>
                <a:schemeClr val="accent1"/>
              </a:buClr>
              <a:buSzPct val="50000"/>
              <a:buFont typeface="Wingdings 2" panose="05020102010507070707" pitchFamily="18" charset="2"/>
              <a:buChar char=""/>
              <a:tabLst>
                <a:tab pos="223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23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23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1300" b="1">
                <a:solidFill>
                  <a:srgbClr val="FF0000"/>
                </a:solidFill>
                <a:latin typeface="微軟正黑體" panose="020B0604030504040204" pitchFamily="34" charset="-120"/>
                <a:ea typeface="微軟正黑體" panose="020B0604030504040204" pitchFamily="34" charset="-120"/>
              </a:rPr>
              <a:t>服務學習</a:t>
            </a:r>
            <a:r>
              <a:rPr lang="zh-TW" altLang="zh-TW" sz="1300">
                <a:latin typeface="微軟正黑體" panose="020B0604030504040204" pitchFamily="34" charset="-120"/>
                <a:ea typeface="微軟正黑體" panose="020B0604030504040204" pitchFamily="34" charset="-120"/>
              </a:rPr>
              <a:t>總計</a:t>
            </a:r>
            <a:r>
              <a:rPr lang="zh-TW" altLang="zh-TW" sz="1300" b="1">
                <a:solidFill>
                  <a:srgbClr val="FF0000"/>
                </a:solidFill>
                <a:latin typeface="微軟正黑體" panose="020B0604030504040204" pitchFamily="34" charset="-120"/>
                <a:ea typeface="微軟正黑體" panose="020B0604030504040204" pitchFamily="34" charset="-120"/>
              </a:rPr>
              <a:t>12</a:t>
            </a:r>
            <a:r>
              <a:rPr lang="zh-TW" altLang="zh-TW" sz="1300">
                <a:latin typeface="微軟正黑體" panose="020B0604030504040204" pitchFamily="34" charset="-120"/>
                <a:ea typeface="微軟正黑體" panose="020B0604030504040204" pitchFamily="34" charset="-120"/>
              </a:rPr>
              <a:t>分</a:t>
            </a:r>
          </a:p>
          <a:p>
            <a:pPr>
              <a:spcBef>
                <a:spcPct val="0"/>
              </a:spcBef>
              <a:buClrTx/>
              <a:buSzTx/>
              <a:buFont typeface="Wingdings" panose="05000000000000000000" pitchFamily="2" charset="2"/>
              <a:buChar char=""/>
            </a:pPr>
            <a:r>
              <a:rPr lang="zh-TW" altLang="zh-TW" sz="1300" b="1">
                <a:solidFill>
                  <a:srgbClr val="FF0000"/>
                </a:solidFill>
                <a:latin typeface="微軟正黑體" panose="020B0604030504040204" pitchFamily="34" charset="-120"/>
                <a:ea typeface="微軟正黑體" panose="020B0604030504040204" pitchFamily="34" charset="-120"/>
              </a:rPr>
              <a:t>均衡學習</a:t>
            </a:r>
            <a:r>
              <a:rPr lang="zh-TW" altLang="zh-TW" sz="1300">
                <a:latin typeface="微軟正黑體" panose="020B0604030504040204" pitchFamily="34" charset="-120"/>
                <a:ea typeface="微軟正黑體" panose="020B0604030504040204" pitchFamily="34" charset="-120"/>
              </a:rPr>
              <a:t>總計</a:t>
            </a:r>
            <a:r>
              <a:rPr lang="zh-TW" altLang="zh-TW" sz="1300" b="1">
                <a:solidFill>
                  <a:srgbClr val="FF0000"/>
                </a:solidFill>
                <a:latin typeface="微軟正黑體" panose="020B0604030504040204" pitchFamily="34" charset="-120"/>
                <a:ea typeface="微軟正黑體" panose="020B0604030504040204" pitchFamily="34" charset="-120"/>
              </a:rPr>
              <a:t>24</a:t>
            </a:r>
            <a:r>
              <a:rPr lang="zh-TW" altLang="zh-TW" sz="1300">
                <a:latin typeface="微軟正黑體" panose="020B0604030504040204" pitchFamily="34" charset="-120"/>
                <a:ea typeface="微軟正黑體" panose="020B0604030504040204" pitchFamily="34" charset="-120"/>
              </a:rPr>
              <a:t>分</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0594" name="object 2">
            <a:extLst>
              <a:ext uri="{FF2B5EF4-FFF2-40B4-BE49-F238E27FC236}">
                <a16:creationId xmlns:a16="http://schemas.microsoft.com/office/drawing/2014/main" id="{CEF1B225-A57A-4EDC-3CA5-9634820027B2}"/>
              </a:ext>
            </a:extLst>
          </p:cNvPr>
          <p:cNvGrpSpPr>
            <a:grpSpLocks/>
          </p:cNvGrpSpPr>
          <p:nvPr/>
        </p:nvGrpSpPr>
        <p:grpSpPr bwMode="auto">
          <a:xfrm>
            <a:off x="1892300" y="904875"/>
            <a:ext cx="5386388" cy="273050"/>
            <a:chOff x="2523870" y="63627"/>
            <a:chExt cx="7180580" cy="363855"/>
          </a:xfrm>
        </p:grpSpPr>
        <p:pic>
          <p:nvPicPr>
            <p:cNvPr id="110696" name="object 3">
              <a:extLst>
                <a:ext uri="{FF2B5EF4-FFF2-40B4-BE49-F238E27FC236}">
                  <a16:creationId xmlns:a16="http://schemas.microsoft.com/office/drawing/2014/main" id="{30515B0B-7960-78FB-6D48-82C1A8E03E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3870" y="87884"/>
              <a:ext cx="677799" cy="31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697" name="object 4">
              <a:extLst>
                <a:ext uri="{FF2B5EF4-FFF2-40B4-BE49-F238E27FC236}">
                  <a16:creationId xmlns:a16="http://schemas.microsoft.com/office/drawing/2014/main" id="{C27CE069-63C2-BCC1-22D2-6289E39821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436" y="63627"/>
              <a:ext cx="6461887" cy="36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0595" name="object 5">
            <a:extLst>
              <a:ext uri="{FF2B5EF4-FFF2-40B4-BE49-F238E27FC236}">
                <a16:creationId xmlns:a16="http://schemas.microsoft.com/office/drawing/2014/main" id="{BC39E5DF-DA46-0490-BC5E-284D27172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763" y="1252538"/>
            <a:ext cx="6111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6" name="object 6">
            <a:extLst>
              <a:ext uri="{FF2B5EF4-FFF2-40B4-BE49-F238E27FC236}">
                <a16:creationId xmlns:a16="http://schemas.microsoft.com/office/drawing/2014/main" id="{3354DA61-8190-FB5C-CF84-0A2375C968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4050" y="1233488"/>
            <a:ext cx="3303588"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597" name="object 7">
            <a:extLst>
              <a:ext uri="{FF2B5EF4-FFF2-40B4-BE49-F238E27FC236}">
                <a16:creationId xmlns:a16="http://schemas.microsoft.com/office/drawing/2014/main" id="{FBAE5F7E-355E-85DE-BA9F-6D316A0F42E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4150" y="1257300"/>
            <a:ext cx="80963"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8">
            <a:extLst>
              <a:ext uri="{FF2B5EF4-FFF2-40B4-BE49-F238E27FC236}">
                <a16:creationId xmlns:a16="http://schemas.microsoft.com/office/drawing/2014/main" id="{D64D00EB-7D3B-0B07-5166-00C0295AEE58}"/>
              </a:ext>
            </a:extLst>
          </p:cNvPr>
          <p:cNvGraphicFramePr>
            <a:graphicFrameLocks noGrp="1"/>
          </p:cNvGraphicFramePr>
          <p:nvPr/>
        </p:nvGraphicFramePr>
        <p:xfrm>
          <a:off x="239713" y="1535113"/>
          <a:ext cx="8418512" cy="4395787"/>
        </p:xfrm>
        <a:graphic>
          <a:graphicData uri="http://schemas.openxmlformats.org/drawingml/2006/table">
            <a:tbl>
              <a:tblPr/>
              <a:tblGrid>
                <a:gridCol w="3048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555625">
                  <a:extLst>
                    <a:ext uri="{9D8B030D-6E8A-4147-A177-3AD203B41FA5}">
                      <a16:colId xmlns:a16="http://schemas.microsoft.com/office/drawing/2014/main" val="20002"/>
                    </a:ext>
                  </a:extLst>
                </a:gridCol>
                <a:gridCol w="692150">
                  <a:extLst>
                    <a:ext uri="{9D8B030D-6E8A-4147-A177-3AD203B41FA5}">
                      <a16:colId xmlns:a16="http://schemas.microsoft.com/office/drawing/2014/main" val="20003"/>
                    </a:ext>
                  </a:extLst>
                </a:gridCol>
                <a:gridCol w="396875">
                  <a:extLst>
                    <a:ext uri="{9D8B030D-6E8A-4147-A177-3AD203B41FA5}">
                      <a16:colId xmlns:a16="http://schemas.microsoft.com/office/drawing/2014/main" val="20004"/>
                    </a:ext>
                  </a:extLst>
                </a:gridCol>
                <a:gridCol w="258762">
                  <a:extLst>
                    <a:ext uri="{9D8B030D-6E8A-4147-A177-3AD203B41FA5}">
                      <a16:colId xmlns:a16="http://schemas.microsoft.com/office/drawing/2014/main" val="20005"/>
                    </a:ext>
                  </a:extLst>
                </a:gridCol>
                <a:gridCol w="115888">
                  <a:extLst>
                    <a:ext uri="{9D8B030D-6E8A-4147-A177-3AD203B41FA5}">
                      <a16:colId xmlns:a16="http://schemas.microsoft.com/office/drawing/2014/main" val="20006"/>
                    </a:ext>
                  </a:extLst>
                </a:gridCol>
                <a:gridCol w="531812">
                  <a:extLst>
                    <a:ext uri="{9D8B030D-6E8A-4147-A177-3AD203B41FA5}">
                      <a16:colId xmlns:a16="http://schemas.microsoft.com/office/drawing/2014/main" val="20007"/>
                    </a:ext>
                  </a:extLst>
                </a:gridCol>
                <a:gridCol w="160338">
                  <a:extLst>
                    <a:ext uri="{9D8B030D-6E8A-4147-A177-3AD203B41FA5}">
                      <a16:colId xmlns:a16="http://schemas.microsoft.com/office/drawing/2014/main" val="20008"/>
                    </a:ext>
                  </a:extLst>
                </a:gridCol>
                <a:gridCol w="123825">
                  <a:extLst>
                    <a:ext uri="{9D8B030D-6E8A-4147-A177-3AD203B41FA5}">
                      <a16:colId xmlns:a16="http://schemas.microsoft.com/office/drawing/2014/main" val="20009"/>
                    </a:ext>
                  </a:extLst>
                </a:gridCol>
                <a:gridCol w="411162">
                  <a:extLst>
                    <a:ext uri="{9D8B030D-6E8A-4147-A177-3AD203B41FA5}">
                      <a16:colId xmlns:a16="http://schemas.microsoft.com/office/drawing/2014/main" val="20010"/>
                    </a:ext>
                  </a:extLst>
                </a:gridCol>
                <a:gridCol w="266700">
                  <a:extLst>
                    <a:ext uri="{9D8B030D-6E8A-4147-A177-3AD203B41FA5}">
                      <a16:colId xmlns:a16="http://schemas.microsoft.com/office/drawing/2014/main" val="20011"/>
                    </a:ext>
                  </a:extLst>
                </a:gridCol>
                <a:gridCol w="117475">
                  <a:extLst>
                    <a:ext uri="{9D8B030D-6E8A-4147-A177-3AD203B41FA5}">
                      <a16:colId xmlns:a16="http://schemas.microsoft.com/office/drawing/2014/main" val="20012"/>
                    </a:ext>
                  </a:extLst>
                </a:gridCol>
                <a:gridCol w="169863">
                  <a:extLst>
                    <a:ext uri="{9D8B030D-6E8A-4147-A177-3AD203B41FA5}">
                      <a16:colId xmlns:a16="http://schemas.microsoft.com/office/drawing/2014/main" val="20013"/>
                    </a:ext>
                  </a:extLst>
                </a:gridCol>
                <a:gridCol w="128587">
                  <a:extLst>
                    <a:ext uri="{9D8B030D-6E8A-4147-A177-3AD203B41FA5}">
                      <a16:colId xmlns:a16="http://schemas.microsoft.com/office/drawing/2014/main" val="20014"/>
                    </a:ext>
                  </a:extLst>
                </a:gridCol>
                <a:gridCol w="425450">
                  <a:extLst>
                    <a:ext uri="{9D8B030D-6E8A-4147-A177-3AD203B41FA5}">
                      <a16:colId xmlns:a16="http://schemas.microsoft.com/office/drawing/2014/main" val="20015"/>
                    </a:ext>
                  </a:extLst>
                </a:gridCol>
                <a:gridCol w="222250">
                  <a:extLst>
                    <a:ext uri="{9D8B030D-6E8A-4147-A177-3AD203B41FA5}">
                      <a16:colId xmlns:a16="http://schemas.microsoft.com/office/drawing/2014/main" val="20016"/>
                    </a:ext>
                  </a:extLst>
                </a:gridCol>
                <a:gridCol w="298450">
                  <a:extLst>
                    <a:ext uri="{9D8B030D-6E8A-4147-A177-3AD203B41FA5}">
                      <a16:colId xmlns:a16="http://schemas.microsoft.com/office/drawing/2014/main" val="20017"/>
                    </a:ext>
                  </a:extLst>
                </a:gridCol>
                <a:gridCol w="265113">
                  <a:extLst>
                    <a:ext uri="{9D8B030D-6E8A-4147-A177-3AD203B41FA5}">
                      <a16:colId xmlns:a16="http://schemas.microsoft.com/office/drawing/2014/main" val="20018"/>
                    </a:ext>
                  </a:extLst>
                </a:gridCol>
                <a:gridCol w="123825">
                  <a:extLst>
                    <a:ext uri="{9D8B030D-6E8A-4147-A177-3AD203B41FA5}">
                      <a16:colId xmlns:a16="http://schemas.microsoft.com/office/drawing/2014/main" val="20019"/>
                    </a:ext>
                  </a:extLst>
                </a:gridCol>
                <a:gridCol w="650875">
                  <a:extLst>
                    <a:ext uri="{9D8B030D-6E8A-4147-A177-3AD203B41FA5}">
                      <a16:colId xmlns:a16="http://schemas.microsoft.com/office/drawing/2014/main" val="20020"/>
                    </a:ext>
                  </a:extLst>
                </a:gridCol>
                <a:gridCol w="1893887">
                  <a:extLst>
                    <a:ext uri="{9D8B030D-6E8A-4147-A177-3AD203B41FA5}">
                      <a16:colId xmlns:a16="http://schemas.microsoft.com/office/drawing/2014/main" val="20021"/>
                    </a:ext>
                  </a:extLst>
                </a:gridCol>
              </a:tblGrid>
              <a:tr h="368300">
                <a:tc>
                  <a:txBody>
                    <a:bodyPr/>
                    <a:lstStyle>
                      <a:lvl1pPr marL="1143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14300" marR="0" lvl="0" indent="0" algn="l" defTabSz="914400" rtl="0" eaLnBrk="1" fontAlgn="base" latinLnBrk="0" hangingPunct="1">
                        <a:lnSpc>
                          <a:spcPct val="100000"/>
                        </a:lnSpc>
                        <a:spcBef>
                          <a:spcPts val="213"/>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類別</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000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marL="10795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7950" marR="0" lvl="0" indent="0" algn="l" defTabSz="914400" rtl="0" eaLnBrk="1" fontAlgn="base" latinLnBrk="0" hangingPunct="1">
                        <a:lnSpc>
                          <a:spcPct val="100000"/>
                        </a:lnSpc>
                        <a:spcBef>
                          <a:spcPts val="213"/>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項目</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000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05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上限</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gridSpan="18">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05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積分換算</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05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說明</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extLst>
                  <a:ext uri="{0D108BD9-81ED-4DB2-BD59-A6C34878D82A}">
                    <a16:rowId xmlns:a16="http://schemas.microsoft.com/office/drawing/2014/main" val="10000"/>
                  </a:ext>
                </a:extLst>
              </a:tr>
              <a:tr h="508000">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7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志願序</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71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7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714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5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第1~5志願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5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35分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第6~10志願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5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34分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第11~15志願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95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33分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1588"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第16~20志願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5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32分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第21~30志願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a:txBody>
                    <a:bodyPr/>
                    <a:lstStyle>
                      <a:lvl1pPr marL="333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3338" marR="0" lvl="0" indent="0" algn="l" defTabSz="914400" rtl="0" eaLnBrk="1" fontAlgn="base" latinLnBrk="0" hangingPunct="1">
                        <a:lnSpc>
                          <a:spcPct val="100000"/>
                        </a:lnSpc>
                        <a:spcBef>
                          <a:spcPts val="95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同校、兩個以上科別連續選填，則視為同一志願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1"/>
                  </a:ext>
                </a:extLst>
              </a:tr>
              <a:tr h="884238">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663"/>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多元學習表現</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9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413"/>
                        </a:spcBef>
                        <a:spcAft>
                          <a:spcPct val="0"/>
                        </a:spcAft>
                        <a:buClrTx/>
                        <a:buSzTx/>
                        <a:buFontTx/>
                        <a:buNone/>
                        <a:tabLst/>
                      </a:pPr>
                      <a:endParaRPr kumimoji="0" lang="zh-TW" altLang="zh-TW" sz="9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均衡學習</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538"/>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上限24分</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gridSpan="8">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363"/>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6分</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符合1個領域</a:t>
                      </a:r>
                    </a:p>
                  </a:txBody>
                  <a:tcPr marL="0" marR="0" marT="3476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9">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363"/>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0分</a:t>
                      </a: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未符合</a:t>
                      </a:r>
                    </a:p>
                  </a:txBody>
                  <a:tcPr marL="0" marR="0" marT="3476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313"/>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健體、藝術、綜合、科技</a:t>
                      </a: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四領域</a:t>
                      </a: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前五學期平均成績及格者。</a:t>
                      </a:r>
                    </a:p>
                  </a:txBody>
                  <a:tcPr marL="0" marR="0" marT="12477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2"/>
                  </a:ext>
                </a:extLst>
              </a:tr>
              <a:tr h="822325">
                <a:tc v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9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88"/>
                        </a:spcBef>
                        <a:spcAft>
                          <a:spcPct val="0"/>
                        </a:spcAft>
                        <a:buClrTx/>
                        <a:buSzTx/>
                        <a:buFontTx/>
                        <a:buNone/>
                        <a:tabLst/>
                      </a:pPr>
                      <a:endParaRPr kumimoji="0" lang="zh-TW" altLang="zh-TW" sz="9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服務學習</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v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2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上限12分</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gridSpan="8">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5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4分</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每學期服務滿6小時以上</a:t>
                      </a:r>
                    </a:p>
                  </a:txBody>
                  <a:tcPr marL="0" marR="0" marT="428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10">
                  <a:txBody>
                    <a:bodyPr/>
                    <a:lstStyle>
                      <a:lvl1pPr marL="376238" indent="-342900">
                        <a:spcBef>
                          <a:spcPct val="20000"/>
                        </a:spcBef>
                        <a:buClr>
                          <a:schemeClr val="accent1"/>
                        </a:buClr>
                        <a:buSzPct val="50000"/>
                        <a:buFont typeface="Wingdings 2" panose="05020102010507070707" pitchFamily="18" charset="2"/>
                        <a:tabLst>
                          <a:tab pos="376238" algn="l"/>
                        </a:tabLst>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tabLst>
                          <a:tab pos="376238" algn="l"/>
                        </a:tabLst>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tabLst>
                          <a:tab pos="376238" algn="l"/>
                        </a:tabLst>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9pPr>
                    </a:lstStyle>
                    <a:p>
                      <a:pPr marL="376238" marR="0" lvl="0" indent="-342900" algn="l" defTabSz="914400" rtl="0" eaLnBrk="1" fontAlgn="base" latinLnBrk="0" hangingPunct="1">
                        <a:lnSpc>
                          <a:spcPct val="100000"/>
                        </a:lnSpc>
                        <a:spcBef>
                          <a:spcPts val="925"/>
                        </a:spcBef>
                        <a:spcAft>
                          <a:spcPct val="0"/>
                        </a:spcAft>
                        <a:buClrTx/>
                        <a:buSzTx/>
                        <a:buFontTx/>
                        <a:buAutoNum type="arabicPeriod"/>
                        <a:tabLst>
                          <a:tab pos="376238" algn="l"/>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由國民中學學校認證。</a:t>
                      </a:r>
                    </a:p>
                    <a:p>
                      <a:pPr marL="376238" marR="0" lvl="0" indent="-342900" algn="l" defTabSz="914400" rtl="0" eaLnBrk="1" fontAlgn="base" latinLnBrk="0" hangingPunct="1">
                        <a:lnSpc>
                          <a:spcPct val="100000"/>
                        </a:lnSpc>
                        <a:spcBef>
                          <a:spcPct val="0"/>
                        </a:spcBef>
                        <a:spcAft>
                          <a:spcPct val="0"/>
                        </a:spcAft>
                        <a:buClrTx/>
                        <a:buSzTx/>
                        <a:buFontTx/>
                        <a:buAutoNum type="arabicPeriod"/>
                        <a:tabLst>
                          <a:tab pos="376238" algn="l"/>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採計期間為</a:t>
                      </a:r>
                      <a:r>
                        <a:rPr kumimoji="0" lang="zh-TW" altLang="zh-TW" sz="11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111學年度（七年級）</a:t>
                      </a:r>
                      <a:r>
                        <a:rPr kumimoji="0" lang="zh-TW" altLang="zh-TW" sz="11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上學期</a:t>
                      </a: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至</a:t>
                      </a:r>
                      <a:r>
                        <a:rPr kumimoji="0" lang="zh-TW" altLang="zh-TW" sz="11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113學年度（九年級）上學期</a:t>
                      </a: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，採計原則依「基北區免試入學服務學習時數認證及轉換採計原則」辦理。</a:t>
                      </a:r>
                    </a:p>
                  </a:txBody>
                  <a:tcPr marL="0" marR="0" marT="8762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3"/>
                  </a:ext>
                </a:extLst>
              </a:tr>
              <a:tr h="300038">
                <a:tc row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00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國中教育會考</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9572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rowSpan="2">
                  <a:txBody>
                    <a:bodyPr/>
                    <a:lstStyle>
                      <a:lvl1pPr marL="10795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7950" marR="0" lvl="0" indent="0" algn="l" defTabSz="914400" rtl="0" eaLnBrk="1" fontAlgn="base" latinLnBrk="0" hangingPunct="1">
                        <a:lnSpc>
                          <a:spcPct val="100000"/>
                        </a:lnSpc>
                        <a:spcBef>
                          <a:spcPts val="1438"/>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五科</a:t>
                      </a:r>
                    </a:p>
                  </a:txBody>
                  <a:tcPr marL="0" marR="0" marT="13716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row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37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67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上限35分</a:t>
                      </a:r>
                    </a:p>
                  </a:txBody>
                  <a:tcPr marL="0" marR="0" marT="6381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7分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3">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5分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4分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2分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1分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row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38"/>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AutoNum type="arabicPeriod"/>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國文、數學、英語、社會、自然五科，各科按等級加 標示轉換積分1-7分。</a:t>
                      </a:r>
                    </a:p>
                    <a:p>
                      <a:pPr marL="0" marR="0" lvl="0" indent="0" algn="l" defTabSz="914400" rtl="0" eaLnBrk="1" fontAlgn="base" latinLnBrk="0" hangingPunct="1">
                        <a:lnSpc>
                          <a:spcPct val="100000"/>
                        </a:lnSpc>
                        <a:spcBef>
                          <a:spcPct val="0"/>
                        </a:spcBef>
                        <a:spcAft>
                          <a:spcPct val="0"/>
                        </a:spcAft>
                        <a:buClrTx/>
                        <a:buSzTx/>
                        <a:buFontTx/>
                        <a:buAutoNum type="arabicPeriod"/>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寫作測驗1-6級分轉換積分0.1-1分。</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4"/>
                  </a:ext>
                </a:extLst>
              </a:tr>
              <a:tr h="300038">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2">
                  <a:txBody>
                    <a:bodyPr/>
                    <a:lstStyle>
                      <a:lvl1pPr marL="2413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241300" marR="0" lvl="0" indent="0" algn="l"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3">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4">
                  <a:txBody>
                    <a:bodyPr/>
                    <a:lstStyle>
                      <a:lvl1pPr marL="2698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269875" marR="0" lvl="0" indent="0" algn="l"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C</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vMerge="1">
                  <a:txBody>
                    <a:bodyPr/>
                    <a:lstStyle/>
                    <a:p>
                      <a:endParaRPr lang="zh-TW" altLang="en-US"/>
                    </a:p>
                  </a:txBody>
                  <a:tcPr/>
                </a:tc>
                <a:extLst>
                  <a:ext uri="{0D108BD9-81ED-4DB2-BD59-A6C34878D82A}">
                    <a16:rowId xmlns:a16="http://schemas.microsoft.com/office/drawing/2014/main" val="10005"/>
                  </a:ext>
                </a:extLst>
              </a:tr>
              <a:tr h="431800">
                <a:tc vMerge="1">
                  <a:txBody>
                    <a:bodyPr/>
                    <a:lstStyle/>
                    <a:p>
                      <a:endParaRPr lang="zh-TW" altLang="en-US"/>
                    </a:p>
                  </a:txBody>
                  <a:tcPr/>
                </a:tc>
                <a:tc rowSpan="2">
                  <a:txBody>
                    <a:bodyPr/>
                    <a:lstStyle>
                      <a:lvl1pPr marL="10795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7950" marR="0" lvl="0" indent="0" algn="just" defTabSz="914400" rtl="0" eaLnBrk="1" fontAlgn="base" latinLnBrk="0" hangingPunct="1">
                        <a:lnSpc>
                          <a:spcPct val="100000"/>
                        </a:lnSpc>
                        <a:spcBef>
                          <a:spcPts val="115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寫作測驗</a:t>
                      </a:r>
                    </a:p>
                  </a:txBody>
                  <a:tcPr marL="0" marR="0" marT="10906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vMerge="1">
                  <a:txBody>
                    <a:bodyPr/>
                    <a:lstStyle/>
                    <a:p>
                      <a:endParaRPr lang="zh-TW" altLang="en-US"/>
                    </a:p>
                  </a:txBody>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45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上限1分</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1分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3254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25438" marR="0" lvl="0" indent="0" algn="l"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0.8分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3127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2738" marR="0" lvl="0" indent="0" algn="l"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2635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263525" marR="0" lvl="0" indent="0" algn="l"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0.4分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3079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07975" marR="0" lvl="0" indent="0" algn="l"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0.2分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2">
                  <a:txBody>
                    <a:bodyPr/>
                    <a:lstStyle>
                      <a:lvl1pPr marL="2952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295275" marR="0" lvl="0" indent="0" algn="l"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0.1分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43180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6級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5級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4級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3級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2">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349250">
                <a:tc gridSpan="2">
                  <a:txBody>
                    <a:bodyPr/>
                    <a:lstStyle>
                      <a:lvl1pPr marL="1365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36525" marR="0" lvl="0" indent="0" algn="l" defTabSz="914400" rtl="0" eaLnBrk="1" fontAlgn="base" latinLnBrk="0" hangingPunct="1">
                        <a:lnSpc>
                          <a:spcPct val="100000"/>
                        </a:lnSpc>
                        <a:spcBef>
                          <a:spcPts val="963"/>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總積分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9144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hMerge="1">
                  <a:txBody>
                    <a:bodyPr/>
                    <a:lstStyle/>
                    <a:p>
                      <a:endParaRPr lang="zh-TW" altLang="en-US"/>
                    </a:p>
                  </a:txBody>
                  <a:tcPr/>
                </a:tc>
                <a:tc gridSpan="20">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88"/>
                        </a:spcBef>
                        <a:spcAft>
                          <a:spcPct val="0"/>
                        </a:spcAft>
                        <a:buClrTx/>
                        <a:buSzTx/>
                        <a:buFontTx/>
                        <a:buNone/>
                        <a:tabLst/>
                      </a:pPr>
                      <a:r>
                        <a:rPr kumimoji="0" lang="zh-TW" altLang="zh-TW" sz="1500" b="1" i="0" u="none" strike="noStrike" cap="none" normalizeH="0" baseline="0">
                          <a:ln>
                            <a:noFill/>
                          </a:ln>
                          <a:solidFill>
                            <a:srgbClr val="FF0000"/>
                          </a:solidFill>
                          <a:effectLst/>
                          <a:latin typeface="Arial" panose="020B0604020202020204" pitchFamily="34" charset="0"/>
                          <a:ea typeface="新細明體" panose="02020500000000000000" pitchFamily="18" charset="-120"/>
                          <a:cs typeface="Arial" panose="020B0604020202020204" pitchFamily="34" charset="0"/>
                        </a:rPr>
                        <a:t>108</a:t>
                      </a:r>
                      <a:r>
                        <a:rPr kumimoji="0" lang="zh-TW" altLang="zh-TW" sz="15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分</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572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8"/>
                  </a:ext>
                </a:extLst>
              </a:tr>
            </a:tbl>
          </a:graphicData>
        </a:graphic>
      </p:graphicFrame>
      <p:sp>
        <p:nvSpPr>
          <p:cNvPr id="110695" name="object 9">
            <a:extLst>
              <a:ext uri="{FF2B5EF4-FFF2-40B4-BE49-F238E27FC236}">
                <a16:creationId xmlns:a16="http://schemas.microsoft.com/office/drawing/2014/main" id="{092A8564-8EEA-7C60-E060-30896D57A0AC}"/>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1BB6CDFB-A018-4FB7-9ACF-461FB543A55F}" type="slidenum">
              <a:rPr lang="zh-TW" altLang="zh-TW" sz="1000">
                <a:solidFill>
                  <a:schemeClr val="bg1"/>
                </a:solidFill>
                <a:latin typeface="Trebuchet MS" panose="020B0603020202020204" pitchFamily="34" charset="0"/>
              </a:rPr>
              <a:pPr>
                <a:spcBef>
                  <a:spcPts val="13"/>
                </a:spcBef>
                <a:buClrTx/>
                <a:buSzTx/>
                <a:buFontTx/>
                <a:buNone/>
              </a:pPr>
              <a:t>83</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1618" name="object 2">
            <a:extLst>
              <a:ext uri="{FF2B5EF4-FFF2-40B4-BE49-F238E27FC236}">
                <a16:creationId xmlns:a16="http://schemas.microsoft.com/office/drawing/2014/main" id="{95197430-F236-9FD8-EA9E-241564E9FCF1}"/>
              </a:ext>
            </a:extLst>
          </p:cNvPr>
          <p:cNvGrpSpPr>
            <a:grpSpLocks/>
          </p:cNvGrpSpPr>
          <p:nvPr/>
        </p:nvGrpSpPr>
        <p:grpSpPr bwMode="auto">
          <a:xfrm>
            <a:off x="1892300" y="904875"/>
            <a:ext cx="5386388" cy="273050"/>
            <a:chOff x="2523870" y="63627"/>
            <a:chExt cx="7180580" cy="363855"/>
          </a:xfrm>
        </p:grpSpPr>
        <p:pic>
          <p:nvPicPr>
            <p:cNvPr id="111720" name="object 3">
              <a:extLst>
                <a:ext uri="{FF2B5EF4-FFF2-40B4-BE49-F238E27FC236}">
                  <a16:creationId xmlns:a16="http://schemas.microsoft.com/office/drawing/2014/main" id="{6E55FB8A-F8C9-696F-7BD6-283C9FD652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3870" y="87884"/>
              <a:ext cx="677799" cy="313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721" name="object 4">
              <a:extLst>
                <a:ext uri="{FF2B5EF4-FFF2-40B4-BE49-F238E27FC236}">
                  <a16:creationId xmlns:a16="http://schemas.microsoft.com/office/drawing/2014/main" id="{4DBC2831-4256-0EA7-9509-CDD04A2BF1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42436" y="63627"/>
              <a:ext cx="6461887" cy="3634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11619" name="object 5">
            <a:extLst>
              <a:ext uri="{FF2B5EF4-FFF2-40B4-BE49-F238E27FC236}">
                <a16:creationId xmlns:a16="http://schemas.microsoft.com/office/drawing/2014/main" id="{453F93F2-3E66-318B-A626-417BEBAEB3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44763" y="1252538"/>
            <a:ext cx="611187"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0" name="object 6">
            <a:extLst>
              <a:ext uri="{FF2B5EF4-FFF2-40B4-BE49-F238E27FC236}">
                <a16:creationId xmlns:a16="http://schemas.microsoft.com/office/drawing/2014/main" id="{1D430E7E-7259-9D59-BD17-84818ADC92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4050" y="1231900"/>
            <a:ext cx="330358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1621" name="object 7">
            <a:extLst>
              <a:ext uri="{FF2B5EF4-FFF2-40B4-BE49-F238E27FC236}">
                <a16:creationId xmlns:a16="http://schemas.microsoft.com/office/drawing/2014/main" id="{544C142B-6904-5EAC-0156-83E797C77E0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34150" y="1257300"/>
            <a:ext cx="80963" cy="282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8" name="object 8">
            <a:extLst>
              <a:ext uri="{FF2B5EF4-FFF2-40B4-BE49-F238E27FC236}">
                <a16:creationId xmlns:a16="http://schemas.microsoft.com/office/drawing/2014/main" id="{A4124FA0-E524-DAB4-4EC9-1457382C8D80}"/>
              </a:ext>
            </a:extLst>
          </p:cNvPr>
          <p:cNvGraphicFramePr>
            <a:graphicFrameLocks noGrp="1"/>
          </p:cNvGraphicFramePr>
          <p:nvPr/>
        </p:nvGraphicFramePr>
        <p:xfrm>
          <a:off x="252413" y="1560513"/>
          <a:ext cx="8429625" cy="4395787"/>
        </p:xfrm>
        <a:graphic>
          <a:graphicData uri="http://schemas.openxmlformats.org/drawingml/2006/table">
            <a:tbl>
              <a:tblPr/>
              <a:tblGrid>
                <a:gridCol w="304800">
                  <a:extLst>
                    <a:ext uri="{9D8B030D-6E8A-4147-A177-3AD203B41FA5}">
                      <a16:colId xmlns:a16="http://schemas.microsoft.com/office/drawing/2014/main" val="20000"/>
                    </a:ext>
                  </a:extLst>
                </a:gridCol>
                <a:gridCol w="304800">
                  <a:extLst>
                    <a:ext uri="{9D8B030D-6E8A-4147-A177-3AD203B41FA5}">
                      <a16:colId xmlns:a16="http://schemas.microsoft.com/office/drawing/2014/main" val="20001"/>
                    </a:ext>
                  </a:extLst>
                </a:gridCol>
                <a:gridCol w="555625">
                  <a:extLst>
                    <a:ext uri="{9D8B030D-6E8A-4147-A177-3AD203B41FA5}">
                      <a16:colId xmlns:a16="http://schemas.microsoft.com/office/drawing/2014/main" val="20002"/>
                    </a:ext>
                  </a:extLst>
                </a:gridCol>
                <a:gridCol w="692150">
                  <a:extLst>
                    <a:ext uri="{9D8B030D-6E8A-4147-A177-3AD203B41FA5}">
                      <a16:colId xmlns:a16="http://schemas.microsoft.com/office/drawing/2014/main" val="20003"/>
                    </a:ext>
                  </a:extLst>
                </a:gridCol>
                <a:gridCol w="396875">
                  <a:extLst>
                    <a:ext uri="{9D8B030D-6E8A-4147-A177-3AD203B41FA5}">
                      <a16:colId xmlns:a16="http://schemas.microsoft.com/office/drawing/2014/main" val="20004"/>
                    </a:ext>
                  </a:extLst>
                </a:gridCol>
                <a:gridCol w="260350">
                  <a:extLst>
                    <a:ext uri="{9D8B030D-6E8A-4147-A177-3AD203B41FA5}">
                      <a16:colId xmlns:a16="http://schemas.microsoft.com/office/drawing/2014/main" val="20005"/>
                    </a:ext>
                  </a:extLst>
                </a:gridCol>
                <a:gridCol w="114300">
                  <a:extLst>
                    <a:ext uri="{9D8B030D-6E8A-4147-A177-3AD203B41FA5}">
                      <a16:colId xmlns:a16="http://schemas.microsoft.com/office/drawing/2014/main" val="20006"/>
                    </a:ext>
                  </a:extLst>
                </a:gridCol>
                <a:gridCol w="533400">
                  <a:extLst>
                    <a:ext uri="{9D8B030D-6E8A-4147-A177-3AD203B41FA5}">
                      <a16:colId xmlns:a16="http://schemas.microsoft.com/office/drawing/2014/main" val="20007"/>
                    </a:ext>
                  </a:extLst>
                </a:gridCol>
                <a:gridCol w="161925">
                  <a:extLst>
                    <a:ext uri="{9D8B030D-6E8A-4147-A177-3AD203B41FA5}">
                      <a16:colId xmlns:a16="http://schemas.microsoft.com/office/drawing/2014/main" val="20008"/>
                    </a:ext>
                  </a:extLst>
                </a:gridCol>
                <a:gridCol w="122237">
                  <a:extLst>
                    <a:ext uri="{9D8B030D-6E8A-4147-A177-3AD203B41FA5}">
                      <a16:colId xmlns:a16="http://schemas.microsoft.com/office/drawing/2014/main" val="20009"/>
                    </a:ext>
                  </a:extLst>
                </a:gridCol>
                <a:gridCol w="412750">
                  <a:extLst>
                    <a:ext uri="{9D8B030D-6E8A-4147-A177-3AD203B41FA5}">
                      <a16:colId xmlns:a16="http://schemas.microsoft.com/office/drawing/2014/main" val="20010"/>
                    </a:ext>
                  </a:extLst>
                </a:gridCol>
                <a:gridCol w="266700">
                  <a:extLst>
                    <a:ext uri="{9D8B030D-6E8A-4147-A177-3AD203B41FA5}">
                      <a16:colId xmlns:a16="http://schemas.microsoft.com/office/drawing/2014/main" val="20011"/>
                    </a:ext>
                  </a:extLst>
                </a:gridCol>
                <a:gridCol w="119063">
                  <a:extLst>
                    <a:ext uri="{9D8B030D-6E8A-4147-A177-3AD203B41FA5}">
                      <a16:colId xmlns:a16="http://schemas.microsoft.com/office/drawing/2014/main" val="20012"/>
                    </a:ext>
                  </a:extLst>
                </a:gridCol>
                <a:gridCol w="169862">
                  <a:extLst>
                    <a:ext uri="{9D8B030D-6E8A-4147-A177-3AD203B41FA5}">
                      <a16:colId xmlns:a16="http://schemas.microsoft.com/office/drawing/2014/main" val="20013"/>
                    </a:ext>
                  </a:extLst>
                </a:gridCol>
                <a:gridCol w="128588">
                  <a:extLst>
                    <a:ext uri="{9D8B030D-6E8A-4147-A177-3AD203B41FA5}">
                      <a16:colId xmlns:a16="http://schemas.microsoft.com/office/drawing/2014/main" val="20014"/>
                    </a:ext>
                  </a:extLst>
                </a:gridCol>
                <a:gridCol w="425450">
                  <a:extLst>
                    <a:ext uri="{9D8B030D-6E8A-4147-A177-3AD203B41FA5}">
                      <a16:colId xmlns:a16="http://schemas.microsoft.com/office/drawing/2014/main" val="20015"/>
                    </a:ext>
                  </a:extLst>
                </a:gridCol>
                <a:gridCol w="223837">
                  <a:extLst>
                    <a:ext uri="{9D8B030D-6E8A-4147-A177-3AD203B41FA5}">
                      <a16:colId xmlns:a16="http://schemas.microsoft.com/office/drawing/2014/main" val="20016"/>
                    </a:ext>
                  </a:extLst>
                </a:gridCol>
                <a:gridCol w="300038">
                  <a:extLst>
                    <a:ext uri="{9D8B030D-6E8A-4147-A177-3AD203B41FA5}">
                      <a16:colId xmlns:a16="http://schemas.microsoft.com/office/drawing/2014/main" val="20017"/>
                    </a:ext>
                  </a:extLst>
                </a:gridCol>
                <a:gridCol w="266700">
                  <a:extLst>
                    <a:ext uri="{9D8B030D-6E8A-4147-A177-3AD203B41FA5}">
                      <a16:colId xmlns:a16="http://schemas.microsoft.com/office/drawing/2014/main" val="20018"/>
                    </a:ext>
                  </a:extLst>
                </a:gridCol>
                <a:gridCol w="122237">
                  <a:extLst>
                    <a:ext uri="{9D8B030D-6E8A-4147-A177-3AD203B41FA5}">
                      <a16:colId xmlns:a16="http://schemas.microsoft.com/office/drawing/2014/main" val="20019"/>
                    </a:ext>
                  </a:extLst>
                </a:gridCol>
                <a:gridCol w="654050">
                  <a:extLst>
                    <a:ext uri="{9D8B030D-6E8A-4147-A177-3AD203B41FA5}">
                      <a16:colId xmlns:a16="http://schemas.microsoft.com/office/drawing/2014/main" val="20020"/>
                    </a:ext>
                  </a:extLst>
                </a:gridCol>
                <a:gridCol w="1893888">
                  <a:extLst>
                    <a:ext uri="{9D8B030D-6E8A-4147-A177-3AD203B41FA5}">
                      <a16:colId xmlns:a16="http://schemas.microsoft.com/office/drawing/2014/main" val="20021"/>
                    </a:ext>
                  </a:extLst>
                </a:gridCol>
              </a:tblGrid>
              <a:tr h="368300">
                <a:tc>
                  <a:txBody>
                    <a:bodyPr/>
                    <a:lstStyle>
                      <a:lvl1pPr marL="1143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14300" marR="0" lvl="0" indent="0" algn="l" defTabSz="914400" rtl="0" eaLnBrk="1" fontAlgn="base" latinLnBrk="0" hangingPunct="1">
                        <a:lnSpc>
                          <a:spcPct val="100000"/>
                        </a:lnSpc>
                        <a:spcBef>
                          <a:spcPts val="213"/>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類</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11430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別</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000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marL="1095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9538" marR="0" lvl="0" indent="0" algn="l" defTabSz="914400" rtl="0" eaLnBrk="1" fontAlgn="base" latinLnBrk="0" hangingPunct="1">
                        <a:lnSpc>
                          <a:spcPct val="100000"/>
                        </a:lnSpc>
                        <a:spcBef>
                          <a:spcPts val="213"/>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項</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109538" marR="0" lvl="0" indent="0" algn="l"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目</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0002"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05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上限</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gridSpan="18">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05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積分換算</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05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說明</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extLst>
                  <a:ext uri="{0D108BD9-81ED-4DB2-BD59-A6C34878D82A}">
                    <a16:rowId xmlns:a16="http://schemas.microsoft.com/office/drawing/2014/main" val="10000"/>
                  </a:ext>
                </a:extLst>
              </a:tr>
              <a:tr h="508000">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7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志願序</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66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7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66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5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第1~5志願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5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35分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第6~10志願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5">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5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34分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第11~15志願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5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33分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第16~20志願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95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32分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第21~30志願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a:txBody>
                    <a:bodyPr/>
                    <a:lstStyle>
                      <a:lvl1pPr marL="333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3338" marR="0" lvl="0" indent="0" algn="l" defTabSz="914400" rtl="0" eaLnBrk="1" fontAlgn="base" latinLnBrk="0" hangingPunct="1">
                        <a:lnSpc>
                          <a:spcPct val="100000"/>
                        </a:lnSpc>
                        <a:spcBef>
                          <a:spcPts val="95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同校、兩個以上科別連續選填，則視為同一志願</a:t>
                      </a:r>
                    </a:p>
                  </a:txBody>
                  <a:tcPr marL="0" marR="0" marT="9001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1"/>
                  </a:ext>
                </a:extLst>
              </a:tr>
              <a:tr h="884238">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663"/>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多元學習表現</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9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413"/>
                        </a:spcBef>
                        <a:spcAft>
                          <a:spcPct val="0"/>
                        </a:spcAft>
                        <a:buClrTx/>
                        <a:buSzTx/>
                        <a:buFontTx/>
                        <a:buNone/>
                        <a:tabLst/>
                      </a:pPr>
                      <a:endParaRPr kumimoji="0" lang="zh-TW" altLang="zh-TW" sz="9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均衡</a:t>
                      </a: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學習</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538"/>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上限21分</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gridSpan="8">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363"/>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7分</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符合1個領域</a:t>
                      </a:r>
                    </a:p>
                  </a:txBody>
                  <a:tcPr marL="0" marR="0" marT="3476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9">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363"/>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0分</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未符合</a:t>
                      </a:r>
                    </a:p>
                  </a:txBody>
                  <a:tcPr marL="0" marR="0" marT="3476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a:txBody>
                    <a:bodyPr/>
                    <a:lstStyle>
                      <a:lvl1pPr marL="333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3338" marR="0" lvl="0" indent="0" algn="just" defTabSz="914400" rtl="0" eaLnBrk="1" fontAlgn="base" latinLnBrk="0" hangingPunct="1">
                        <a:lnSpc>
                          <a:spcPct val="100000"/>
                        </a:lnSpc>
                        <a:spcBef>
                          <a:spcPts val="1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健體、藝術、綜合、科技</a:t>
                      </a: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四領域任三領域</a:t>
                      </a: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前五學期平均成績及格者。</a:t>
                      </a:r>
                    </a:p>
                    <a:p>
                      <a:pPr marL="33338" marR="0" lvl="0" indent="0" algn="just" defTabSz="914400" rtl="0" eaLnBrk="1" fontAlgn="base" latinLnBrk="0" hangingPunct="1">
                        <a:lnSpc>
                          <a:spcPct val="100000"/>
                        </a:lnSpc>
                        <a:spcBef>
                          <a:spcPts val="13"/>
                        </a:spcBef>
                        <a:spcAft>
                          <a:spcPct val="0"/>
                        </a:spcAft>
                        <a:buClrTx/>
                        <a:buSzTx/>
                        <a:buFontTx/>
                        <a:buNone/>
                        <a:tabLst/>
                      </a:pPr>
                      <a:r>
                        <a:rPr kumimoji="0" lang="zh-TW" altLang="zh-TW" sz="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*108學年度前入學者採計健康與體育、藝術與人文及綜合活動三領域前五學期平均成績及格者。</a:t>
                      </a:r>
                    </a:p>
                  </a:txBody>
                  <a:tcPr marL="0" marR="0" marT="952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2"/>
                  </a:ext>
                </a:extLst>
              </a:tr>
              <a:tr h="822325">
                <a:tc v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9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88"/>
                        </a:spcBef>
                        <a:spcAft>
                          <a:spcPct val="0"/>
                        </a:spcAft>
                        <a:buClrTx/>
                        <a:buSzTx/>
                        <a:buFontTx/>
                        <a:buNone/>
                        <a:tabLst/>
                      </a:pPr>
                      <a:endParaRPr kumimoji="0" lang="zh-TW" altLang="zh-TW" sz="9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服務學習</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v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2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上限15分</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gridSpan="8">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50"/>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5分</a:t>
                      </a: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每學期服務滿6小時以上</a:t>
                      </a:r>
                    </a:p>
                  </a:txBody>
                  <a:tcPr marL="0" marR="0" marT="428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10">
                  <a:txBody>
                    <a:bodyPr/>
                    <a:lstStyle>
                      <a:lvl1pPr marL="376238" indent="-342900">
                        <a:spcBef>
                          <a:spcPct val="20000"/>
                        </a:spcBef>
                        <a:buClr>
                          <a:schemeClr val="accent1"/>
                        </a:buClr>
                        <a:buSzPct val="50000"/>
                        <a:buFont typeface="Wingdings 2" panose="05020102010507070707" pitchFamily="18" charset="2"/>
                        <a:tabLst>
                          <a:tab pos="376238" algn="l"/>
                        </a:tabLst>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tabLst>
                          <a:tab pos="376238" algn="l"/>
                        </a:tabLst>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tabLst>
                          <a:tab pos="376238" algn="l"/>
                        </a:tabLst>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tabLst>
                          <a:tab pos="376238" algn="l"/>
                        </a:tabLst>
                        <a:defRPr>
                          <a:solidFill>
                            <a:schemeClr val="tx1"/>
                          </a:solidFill>
                          <a:latin typeface="Cambria" panose="02040503050406030204" pitchFamily="18" charset="0"/>
                          <a:ea typeface="新細明體" panose="02020500000000000000" pitchFamily="18" charset="-120"/>
                        </a:defRPr>
                      </a:lvl9pPr>
                    </a:lstStyle>
                    <a:p>
                      <a:pPr marL="376238" marR="0" lvl="0" indent="-342900" algn="l" defTabSz="914400" rtl="0" eaLnBrk="1" fontAlgn="base" latinLnBrk="0" hangingPunct="1">
                        <a:lnSpc>
                          <a:spcPct val="100000"/>
                        </a:lnSpc>
                        <a:spcBef>
                          <a:spcPts val="688"/>
                        </a:spcBef>
                        <a:spcAft>
                          <a:spcPct val="0"/>
                        </a:spcAft>
                        <a:buClrTx/>
                        <a:buSzTx/>
                        <a:buFontTx/>
                        <a:buAutoNum type="arabicPeriod"/>
                        <a:tabLst>
                          <a:tab pos="376238" algn="l"/>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由國民中學學校認證。</a:t>
                      </a:r>
                    </a:p>
                    <a:p>
                      <a:pPr marL="376238" marR="0" lvl="0" indent="-342900" algn="l" defTabSz="914400" rtl="0" eaLnBrk="1" fontAlgn="base" latinLnBrk="0" hangingPunct="1">
                        <a:lnSpc>
                          <a:spcPct val="100000"/>
                        </a:lnSpc>
                        <a:spcBef>
                          <a:spcPct val="0"/>
                        </a:spcBef>
                        <a:spcAft>
                          <a:spcPct val="0"/>
                        </a:spcAft>
                        <a:buClrTx/>
                        <a:buSzTx/>
                        <a:buFontTx/>
                        <a:buAutoNum type="arabicPeriod"/>
                        <a:tabLst>
                          <a:tab pos="376238" algn="l"/>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採計期間</a:t>
                      </a:r>
                      <a:r>
                        <a:rPr kumimoji="0" lang="zh-TW" altLang="zh-TW" sz="9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自學生入學年度起</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至</a:t>
                      </a:r>
                      <a:r>
                        <a:rPr kumimoji="0" lang="zh-TW" altLang="zh-TW" sz="900" b="0"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113學年度（九年級）上學期</a:t>
                      </a: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，採計原則依「基北區免試入學服務學習時數認證及轉換採計原則」辦理。</a:t>
                      </a:r>
                    </a:p>
                    <a:p>
                      <a:pPr marL="376238" marR="0" lvl="0" indent="-342900" algn="l" defTabSz="914400" rtl="0" eaLnBrk="1" fontAlgn="base" latinLnBrk="0" hangingPunct="1">
                        <a:lnSpc>
                          <a:spcPct val="100000"/>
                        </a:lnSpc>
                        <a:spcBef>
                          <a:spcPct val="0"/>
                        </a:spcBef>
                        <a:spcAft>
                          <a:spcPct val="0"/>
                        </a:spcAft>
                        <a:buClrTx/>
                        <a:buSzTx/>
                        <a:buFontTx/>
                        <a:buAutoNum type="arabicPeriod"/>
                        <a:tabLst>
                          <a:tab pos="376238" algn="l"/>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非應屆畢（結）業生服務學習時數採計，除上開採計期間外，亦得選擇國民中學在學期間前5學期選3學期進行採計。</a:t>
                      </a:r>
                    </a:p>
                  </a:txBody>
                  <a:tcPr marL="0" marR="0" marT="6572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3"/>
                  </a:ext>
                </a:extLst>
              </a:tr>
              <a:tr h="300038">
                <a:tc row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00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國中教育會考</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95726"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rowSpan="2">
                  <a:txBody>
                    <a:bodyPr/>
                    <a:lstStyle>
                      <a:lvl1pPr marL="1095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9538" marR="0" lvl="0" indent="0" algn="l" defTabSz="914400" rtl="0" eaLnBrk="1" fontAlgn="base" latinLnBrk="0" hangingPunct="1">
                        <a:lnSpc>
                          <a:spcPct val="100000"/>
                        </a:lnSpc>
                        <a:spcBef>
                          <a:spcPts val="1438"/>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五科</a:t>
                      </a:r>
                    </a:p>
                  </a:txBody>
                  <a:tcPr marL="0" marR="0" marT="13716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row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37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675"/>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上限35分</a:t>
                      </a:r>
                    </a:p>
                  </a:txBody>
                  <a:tcPr marL="0" marR="0" marT="6381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7分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3">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5分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4分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3分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2分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1分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rowSpan="4">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38"/>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AutoNum type="arabicPeriod"/>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國文、數學、英語、社會、自然五科，各科按等級加 標示轉換積分1-7分。</a:t>
                      </a:r>
                    </a:p>
                    <a:p>
                      <a:pPr marL="0" marR="0" lvl="0" indent="0" algn="l" defTabSz="914400" rtl="0" eaLnBrk="1" fontAlgn="base" latinLnBrk="0" hangingPunct="1">
                        <a:lnSpc>
                          <a:spcPct val="100000"/>
                        </a:lnSpc>
                        <a:spcBef>
                          <a:spcPct val="0"/>
                        </a:spcBef>
                        <a:spcAft>
                          <a:spcPct val="0"/>
                        </a:spcAft>
                        <a:buClrTx/>
                        <a:buSzTx/>
                        <a:buFontTx/>
                        <a:buAutoNum type="arabicPeriod"/>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寫作測驗1-6級分轉換積分0.1-1分。</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extLst>
                  <a:ext uri="{0D108BD9-81ED-4DB2-BD59-A6C34878D82A}">
                    <a16:rowId xmlns:a16="http://schemas.microsoft.com/office/drawing/2014/main" val="10004"/>
                  </a:ext>
                </a:extLst>
              </a:tr>
              <a:tr h="300038">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2">
                  <a:txBody>
                    <a:bodyPr/>
                    <a:lstStyle>
                      <a:lvl1pPr marL="2413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241300" marR="0" lvl="0" indent="0" algn="l"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4">
                  <a:txBody>
                    <a:bodyPr/>
                    <a:lstStyle>
                      <a:lvl1pPr marL="2698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269875" marR="0" lvl="0" indent="0" algn="l"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gridSpan="2">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7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C</a:t>
                      </a:r>
                    </a:p>
                  </a:txBody>
                  <a:tcPr marL="0" marR="0" marT="66675"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vMerge="1">
                  <a:txBody>
                    <a:bodyPr/>
                    <a:lstStyle/>
                    <a:p>
                      <a:endParaRPr lang="zh-TW" altLang="en-US"/>
                    </a:p>
                  </a:txBody>
                  <a:tcPr/>
                </a:tc>
                <a:extLst>
                  <a:ext uri="{0D108BD9-81ED-4DB2-BD59-A6C34878D82A}">
                    <a16:rowId xmlns:a16="http://schemas.microsoft.com/office/drawing/2014/main" val="10005"/>
                  </a:ext>
                </a:extLst>
              </a:tr>
              <a:tr h="431800">
                <a:tc vMerge="1">
                  <a:txBody>
                    <a:bodyPr/>
                    <a:lstStyle/>
                    <a:p>
                      <a:endParaRPr lang="zh-TW" altLang="en-US"/>
                    </a:p>
                  </a:txBody>
                  <a:tcPr/>
                </a:tc>
                <a:tc rowSpan="2">
                  <a:txBody>
                    <a:bodyPr/>
                    <a:lstStyle>
                      <a:lvl1pPr marL="1095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09538" marR="0" lvl="0" indent="0" algn="just" defTabSz="914400" rtl="0" eaLnBrk="1" fontAlgn="base" latinLnBrk="0" hangingPunct="1">
                        <a:lnSpc>
                          <a:spcPct val="100000"/>
                        </a:lnSpc>
                        <a:spcBef>
                          <a:spcPts val="115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寫作測驗</a:t>
                      </a:r>
                    </a:p>
                  </a:txBody>
                  <a:tcPr marL="0" marR="0" marT="10906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vMerge="1">
                  <a:txBody>
                    <a:bodyPr/>
                    <a:lstStyle/>
                    <a:p>
                      <a:endParaRPr lang="zh-TW" altLang="en-US"/>
                    </a:p>
                  </a:txBody>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450"/>
                        </a:spcBef>
                        <a:spcAft>
                          <a:spcPct val="0"/>
                        </a:spcAft>
                        <a:buClrTx/>
                        <a:buSzTx/>
                        <a:buFontTx/>
                        <a:buNone/>
                        <a:tabLst/>
                      </a:pPr>
                      <a:endParaRPr kumimoji="0" lang="zh-TW" altLang="zh-TW" sz="11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上限1分</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1分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3254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25438" marR="0" lvl="0" indent="0" algn="l"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0.8分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3127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2738" marR="0" lvl="0" indent="0" algn="l"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0.6分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2635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263525" marR="0" lvl="0" indent="0" algn="l"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0.4分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3079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07975" marR="0" lvl="0" indent="0" algn="l"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0.2分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2">
                  <a:txBody>
                    <a:bodyPr/>
                    <a:lstStyle>
                      <a:lvl1pPr marL="2952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295275" marR="0" lvl="0" indent="0" algn="l" defTabSz="914400" rtl="0" eaLnBrk="1" fontAlgn="base" latinLnBrk="0" hangingPunct="1">
                        <a:lnSpc>
                          <a:spcPct val="100000"/>
                        </a:lnSpc>
                        <a:spcBef>
                          <a:spcPts val="1400"/>
                        </a:spcBef>
                        <a:spcAft>
                          <a:spcPct val="0"/>
                        </a:spcAft>
                        <a:buClrTx/>
                        <a:buSzTx/>
                        <a:buFontTx/>
                        <a:buNone/>
                        <a:tabLst/>
                      </a:pPr>
                      <a:r>
                        <a:rPr kumimoji="0" lang="zh-TW" altLang="zh-TW" sz="11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0.1分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6"/>
                  </a:ext>
                </a:extLst>
              </a:tr>
              <a:tr h="431800">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v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6級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5級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4級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3級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3">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00"/>
                        </a:spcBef>
                        <a:spcAft>
                          <a:spcPct val="0"/>
                        </a:spcAft>
                        <a:buClrTx/>
                        <a:buSzTx/>
                        <a:buFontTx/>
                        <a:buNone/>
                        <a:tabLst/>
                      </a:pPr>
                      <a:r>
                        <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1級</a:t>
                      </a:r>
                    </a:p>
                  </a:txBody>
                  <a:tcPr marL="0" marR="0" marT="13287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vMerge="1">
                  <a:txBody>
                    <a:bodyPr/>
                    <a:lstStyle/>
                    <a:p>
                      <a:endParaRPr lang="zh-TW" altLang="en-US"/>
                    </a:p>
                  </a:txBody>
                  <a:tcPr/>
                </a:tc>
                <a:extLst>
                  <a:ext uri="{0D108BD9-81ED-4DB2-BD59-A6C34878D82A}">
                    <a16:rowId xmlns:a16="http://schemas.microsoft.com/office/drawing/2014/main" val="10007"/>
                  </a:ext>
                </a:extLst>
              </a:tr>
              <a:tr h="349250">
                <a:tc gridSpan="2">
                  <a:txBody>
                    <a:bodyPr/>
                    <a:lstStyle>
                      <a:lvl1pPr marL="1365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36525" marR="0" lvl="0" indent="0" algn="l" defTabSz="914400" rtl="0" eaLnBrk="1" fontAlgn="base" latinLnBrk="0" hangingPunct="1">
                        <a:lnSpc>
                          <a:spcPct val="100000"/>
                        </a:lnSpc>
                        <a:spcBef>
                          <a:spcPts val="963"/>
                        </a:spcBef>
                        <a:spcAft>
                          <a:spcPct val="0"/>
                        </a:spcAft>
                        <a:buClrTx/>
                        <a:buSzTx/>
                        <a:buFontTx/>
                        <a:buNone/>
                        <a:tabLst/>
                      </a:pPr>
                      <a:r>
                        <a:rPr kumimoji="0" lang="zh-TW" altLang="zh-TW" sz="11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總積分</a:t>
                      </a:r>
                      <a:endParaRPr kumimoji="0" lang="zh-TW" altLang="zh-TW" sz="1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9144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1CACE3"/>
                    </a:solidFill>
                  </a:tcPr>
                </a:tc>
                <a:tc hMerge="1">
                  <a:txBody>
                    <a:bodyPr/>
                    <a:lstStyle/>
                    <a:p>
                      <a:endParaRPr lang="zh-TW" altLang="en-US"/>
                    </a:p>
                  </a:txBody>
                  <a:tcPr/>
                </a:tc>
                <a:tc gridSpan="20">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588"/>
                        </a:spcBef>
                        <a:spcAft>
                          <a:spcPct val="0"/>
                        </a:spcAft>
                        <a:buClrTx/>
                        <a:buSzTx/>
                        <a:buFontTx/>
                        <a:buNone/>
                        <a:tabLst/>
                      </a:pPr>
                      <a:r>
                        <a:rPr kumimoji="0" lang="zh-TW" altLang="zh-TW" sz="1500" b="1" i="0" u="none" strike="noStrike" cap="none" normalizeH="0" baseline="0">
                          <a:ln>
                            <a:noFill/>
                          </a:ln>
                          <a:solidFill>
                            <a:srgbClr val="FF0000"/>
                          </a:solidFill>
                          <a:effectLst/>
                          <a:latin typeface="Arial" panose="020B0604020202020204" pitchFamily="34" charset="0"/>
                          <a:ea typeface="新細明體" panose="02020500000000000000" pitchFamily="18" charset="-120"/>
                          <a:cs typeface="Arial" panose="020B0604020202020204" pitchFamily="34" charset="0"/>
                        </a:rPr>
                        <a:t>108</a:t>
                      </a:r>
                      <a:r>
                        <a:rPr kumimoji="0" lang="zh-TW" altLang="zh-TW" sz="15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分</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572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1F8FB"/>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8"/>
                  </a:ext>
                </a:extLst>
              </a:tr>
            </a:tbl>
          </a:graphicData>
        </a:graphic>
      </p:graphicFrame>
      <p:sp>
        <p:nvSpPr>
          <p:cNvPr id="111719" name="object 9">
            <a:extLst>
              <a:ext uri="{FF2B5EF4-FFF2-40B4-BE49-F238E27FC236}">
                <a16:creationId xmlns:a16="http://schemas.microsoft.com/office/drawing/2014/main" id="{D7263311-671C-BFB0-51DC-1524583EF871}"/>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F0114E14-A1D6-421F-8DF5-F550AAEB454D}" type="slidenum">
              <a:rPr lang="zh-TW" altLang="zh-TW" sz="1000">
                <a:solidFill>
                  <a:schemeClr val="bg1"/>
                </a:solidFill>
                <a:latin typeface="Trebuchet MS" panose="020B0603020202020204" pitchFamily="34" charset="0"/>
              </a:rPr>
              <a:pPr>
                <a:spcBef>
                  <a:spcPts val="13"/>
                </a:spcBef>
                <a:buClrTx/>
                <a:buSzTx/>
                <a:buFontTx/>
                <a:buNone/>
              </a:pPr>
              <a:t>84</a:t>
            </a:fld>
            <a:endParaRPr lang="zh-TW" altLang="zh-TW" sz="1000">
              <a:solidFill>
                <a:schemeClr val="bg1"/>
              </a:solidFill>
              <a:latin typeface="Trebuchet MS" panose="020B0603020202020204" pitchFamily="34"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object 2">
            <a:extLst>
              <a:ext uri="{FF2B5EF4-FFF2-40B4-BE49-F238E27FC236}">
                <a16:creationId xmlns:a16="http://schemas.microsoft.com/office/drawing/2014/main" id="{8D82145A-C332-8A31-E49C-559719D6DD7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5500" y="1090613"/>
            <a:ext cx="4972050"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3" name="object 3">
            <a:extLst>
              <a:ext uri="{FF2B5EF4-FFF2-40B4-BE49-F238E27FC236}">
                <a16:creationId xmlns:a16="http://schemas.microsoft.com/office/drawing/2014/main" id="{623DF836-B3A4-01A9-A762-43FE53B09CA4}"/>
              </a:ext>
            </a:extLst>
          </p:cNvPr>
          <p:cNvSpPr>
            <a:spLocks/>
          </p:cNvSpPr>
          <p:nvPr/>
        </p:nvSpPr>
        <p:spPr bwMode="auto">
          <a:xfrm>
            <a:off x="1541463" y="1712913"/>
            <a:ext cx="1601787" cy="960437"/>
          </a:xfrm>
          <a:custGeom>
            <a:avLst/>
            <a:gdLst>
              <a:gd name="T0" fmla="*/ 1153 w 2134235"/>
              <a:gd name="T1" fmla="*/ 0 h 1280795"/>
              <a:gd name="T2" fmla="*/ 74 w 2134235"/>
              <a:gd name="T3" fmla="*/ 0 h 1280795"/>
              <a:gd name="T4" fmla="*/ 45 w 2134235"/>
              <a:gd name="T5" fmla="*/ 5 h 1280795"/>
              <a:gd name="T6" fmla="*/ 22 w 2134235"/>
              <a:gd name="T7" fmla="*/ 21 h 1280795"/>
              <a:gd name="T8" fmla="*/ 6 w 2134235"/>
              <a:gd name="T9" fmla="*/ 43 h 1280795"/>
              <a:gd name="T10" fmla="*/ 0 w 2134235"/>
              <a:gd name="T11" fmla="*/ 72 h 1280795"/>
              <a:gd name="T12" fmla="*/ 0 w 2134235"/>
              <a:gd name="T13" fmla="*/ 648 h 1280795"/>
              <a:gd name="T14" fmla="*/ 6 w 2134235"/>
              <a:gd name="T15" fmla="*/ 676 h 1280795"/>
              <a:gd name="T16" fmla="*/ 22 w 2134235"/>
              <a:gd name="T17" fmla="*/ 698 h 1280795"/>
              <a:gd name="T18" fmla="*/ 45 w 2134235"/>
              <a:gd name="T19" fmla="*/ 714 h 1280795"/>
              <a:gd name="T20" fmla="*/ 74 w 2134235"/>
              <a:gd name="T21" fmla="*/ 719 h 1280795"/>
              <a:gd name="T22" fmla="*/ 1153 w 2134235"/>
              <a:gd name="T23" fmla="*/ 719 h 1280795"/>
              <a:gd name="T24" fmla="*/ 1181 w 2134235"/>
              <a:gd name="T25" fmla="*/ 714 h 1280795"/>
              <a:gd name="T26" fmla="*/ 1205 w 2134235"/>
              <a:gd name="T27" fmla="*/ 698 h 1280795"/>
              <a:gd name="T28" fmla="*/ 1220 w 2134235"/>
              <a:gd name="T29" fmla="*/ 676 h 1280795"/>
              <a:gd name="T30" fmla="*/ 1226 w 2134235"/>
              <a:gd name="T31" fmla="*/ 648 h 1280795"/>
              <a:gd name="T32" fmla="*/ 1226 w 2134235"/>
              <a:gd name="T33" fmla="*/ 72 h 1280795"/>
              <a:gd name="T34" fmla="*/ 1220 w 2134235"/>
              <a:gd name="T35" fmla="*/ 43 h 1280795"/>
              <a:gd name="T36" fmla="*/ 1205 w 2134235"/>
              <a:gd name="T37" fmla="*/ 21 h 1280795"/>
              <a:gd name="T38" fmla="*/ 1181 w 2134235"/>
              <a:gd name="T39" fmla="*/ 5 h 1280795"/>
              <a:gd name="T40" fmla="*/ 1153 w 2134235"/>
              <a:gd name="T41" fmla="*/ 0 h 12807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34235" h="1280795">
                <a:moveTo>
                  <a:pt x="2005711" y="0"/>
                </a:moveTo>
                <a:lnTo>
                  <a:pt x="128016" y="0"/>
                </a:lnTo>
                <a:lnTo>
                  <a:pt x="78170" y="10074"/>
                </a:lnTo>
                <a:lnTo>
                  <a:pt x="37480" y="37544"/>
                </a:lnTo>
                <a:lnTo>
                  <a:pt x="10054" y="78277"/>
                </a:lnTo>
                <a:lnTo>
                  <a:pt x="0" y="128143"/>
                </a:lnTo>
                <a:lnTo>
                  <a:pt x="0" y="1152271"/>
                </a:lnTo>
                <a:lnTo>
                  <a:pt x="10054" y="1202116"/>
                </a:lnTo>
                <a:lnTo>
                  <a:pt x="37480" y="1242806"/>
                </a:lnTo>
                <a:lnTo>
                  <a:pt x="78170" y="1270232"/>
                </a:lnTo>
                <a:lnTo>
                  <a:pt x="128016" y="1280287"/>
                </a:lnTo>
                <a:lnTo>
                  <a:pt x="2005711" y="1280287"/>
                </a:lnTo>
                <a:lnTo>
                  <a:pt x="2055556" y="1270232"/>
                </a:lnTo>
                <a:lnTo>
                  <a:pt x="2096246" y="1242806"/>
                </a:lnTo>
                <a:lnTo>
                  <a:pt x="2123672" y="1202116"/>
                </a:lnTo>
                <a:lnTo>
                  <a:pt x="2133727" y="1152271"/>
                </a:lnTo>
                <a:lnTo>
                  <a:pt x="2133727" y="128143"/>
                </a:lnTo>
                <a:lnTo>
                  <a:pt x="2123672" y="78277"/>
                </a:lnTo>
                <a:lnTo>
                  <a:pt x="2096246" y="37544"/>
                </a:lnTo>
                <a:lnTo>
                  <a:pt x="2055556" y="10074"/>
                </a:lnTo>
                <a:lnTo>
                  <a:pt x="2005711"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4" name="object 4">
            <a:extLst>
              <a:ext uri="{FF2B5EF4-FFF2-40B4-BE49-F238E27FC236}">
                <a16:creationId xmlns:a16="http://schemas.microsoft.com/office/drawing/2014/main" id="{46F1C44B-7208-58AA-A2C0-89AABF983577}"/>
              </a:ext>
            </a:extLst>
          </p:cNvPr>
          <p:cNvSpPr txBox="1">
            <a:spLocks noGrp="1"/>
          </p:cNvSpPr>
          <p:nvPr>
            <p:ph type="title"/>
          </p:nvPr>
        </p:nvSpPr>
        <p:spPr>
          <a:xfrm>
            <a:off x="1874838" y="2041525"/>
            <a:ext cx="933450" cy="287338"/>
          </a:xfrm>
        </p:spPr>
        <p:txBody>
          <a:bodyPr lIns="0" tIns="9525" rIns="0" bIns="0" rtlCol="0">
            <a:spAutoFit/>
          </a:bodyPr>
          <a:lstStyle/>
          <a:p>
            <a:pPr marL="9525">
              <a:spcBef>
                <a:spcPts val="75"/>
              </a:spcBef>
              <a:defRPr/>
            </a:pPr>
            <a:r>
              <a:rPr sz="1800" spc="-11" dirty="0">
                <a:solidFill>
                  <a:srgbClr val="FFFFFF"/>
                </a:solidFill>
                <a:latin typeface="Microsoft JhengHei"/>
                <a:cs typeface="Microsoft JhengHei"/>
              </a:rPr>
              <a:t>比序開始</a:t>
            </a:r>
            <a:endParaRPr sz="1800">
              <a:latin typeface="Microsoft JhengHei"/>
              <a:cs typeface="Microsoft JhengHei"/>
            </a:endParaRPr>
          </a:p>
        </p:txBody>
      </p:sp>
      <p:sp>
        <p:nvSpPr>
          <p:cNvPr id="112645" name="object 5">
            <a:extLst>
              <a:ext uri="{FF2B5EF4-FFF2-40B4-BE49-F238E27FC236}">
                <a16:creationId xmlns:a16="http://schemas.microsoft.com/office/drawing/2014/main" id="{3FF1ECB4-8037-C8FF-5D6F-A3F41A8F7F18}"/>
              </a:ext>
            </a:extLst>
          </p:cNvPr>
          <p:cNvSpPr>
            <a:spLocks/>
          </p:cNvSpPr>
          <p:nvPr/>
        </p:nvSpPr>
        <p:spPr bwMode="auto">
          <a:xfrm>
            <a:off x="3282950" y="1993900"/>
            <a:ext cx="339725" cy="398463"/>
          </a:xfrm>
          <a:custGeom>
            <a:avLst/>
            <a:gdLst>
              <a:gd name="T0" fmla="*/ 129 w 452754"/>
              <a:gd name="T1" fmla="*/ 0 h 529589"/>
              <a:gd name="T2" fmla="*/ 129 w 452754"/>
              <a:gd name="T3" fmla="*/ 65 h 529589"/>
              <a:gd name="T4" fmla="*/ 0 w 452754"/>
              <a:gd name="T5" fmla="*/ 65 h 529589"/>
              <a:gd name="T6" fmla="*/ 0 w 452754"/>
              <a:gd name="T7" fmla="*/ 260 h 529589"/>
              <a:gd name="T8" fmla="*/ 129 w 452754"/>
              <a:gd name="T9" fmla="*/ 260 h 529589"/>
              <a:gd name="T10" fmla="*/ 129 w 452754"/>
              <a:gd name="T11" fmla="*/ 324 h 529589"/>
              <a:gd name="T12" fmla="*/ 258 w 452754"/>
              <a:gd name="T13" fmla="*/ 163 h 529589"/>
              <a:gd name="T14" fmla="*/ 129 w 452754"/>
              <a:gd name="T15" fmla="*/ 0 h 5295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2754" h="529589">
                <a:moveTo>
                  <a:pt x="226187" y="0"/>
                </a:moveTo>
                <a:lnTo>
                  <a:pt x="226187" y="105918"/>
                </a:lnTo>
                <a:lnTo>
                  <a:pt x="0" y="105918"/>
                </a:lnTo>
                <a:lnTo>
                  <a:pt x="0" y="423418"/>
                </a:lnTo>
                <a:lnTo>
                  <a:pt x="226187" y="423418"/>
                </a:lnTo>
                <a:lnTo>
                  <a:pt x="226187" y="529209"/>
                </a:lnTo>
                <a:lnTo>
                  <a:pt x="452374" y="264668"/>
                </a:lnTo>
                <a:lnTo>
                  <a:pt x="226187" y="0"/>
                </a:lnTo>
                <a:close/>
              </a:path>
            </a:pathLst>
          </a:custGeom>
          <a:solidFill>
            <a:srgbClr val="ACC1D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2646" name="object 6">
            <a:extLst>
              <a:ext uri="{FF2B5EF4-FFF2-40B4-BE49-F238E27FC236}">
                <a16:creationId xmlns:a16="http://schemas.microsoft.com/office/drawing/2014/main" id="{BBA83DB8-FBA7-5A4C-5D3E-9767627DCD74}"/>
              </a:ext>
            </a:extLst>
          </p:cNvPr>
          <p:cNvSpPr>
            <a:spLocks/>
          </p:cNvSpPr>
          <p:nvPr/>
        </p:nvSpPr>
        <p:spPr bwMode="auto">
          <a:xfrm>
            <a:off x="3783013" y="1712913"/>
            <a:ext cx="1600200" cy="960437"/>
          </a:xfrm>
          <a:custGeom>
            <a:avLst/>
            <a:gdLst>
              <a:gd name="T0" fmla="*/ 1123 w 2134234"/>
              <a:gd name="T1" fmla="*/ 0 h 1280795"/>
              <a:gd name="T2" fmla="*/ 71 w 2134234"/>
              <a:gd name="T3" fmla="*/ 0 h 1280795"/>
              <a:gd name="T4" fmla="*/ 43 w 2134234"/>
              <a:gd name="T5" fmla="*/ 5 h 1280795"/>
              <a:gd name="T6" fmla="*/ 21 w 2134234"/>
              <a:gd name="T7" fmla="*/ 21 h 1280795"/>
              <a:gd name="T8" fmla="*/ 5 w 2134234"/>
              <a:gd name="T9" fmla="*/ 43 h 1280795"/>
              <a:gd name="T10" fmla="*/ 0 w 2134234"/>
              <a:gd name="T11" fmla="*/ 72 h 1280795"/>
              <a:gd name="T12" fmla="*/ 0 w 2134234"/>
              <a:gd name="T13" fmla="*/ 648 h 1280795"/>
              <a:gd name="T14" fmla="*/ 5 w 2134234"/>
              <a:gd name="T15" fmla="*/ 676 h 1280795"/>
              <a:gd name="T16" fmla="*/ 21 w 2134234"/>
              <a:gd name="T17" fmla="*/ 698 h 1280795"/>
              <a:gd name="T18" fmla="*/ 43 w 2134234"/>
              <a:gd name="T19" fmla="*/ 714 h 1280795"/>
              <a:gd name="T20" fmla="*/ 71 w 2134234"/>
              <a:gd name="T21" fmla="*/ 719 h 1280795"/>
              <a:gd name="T22" fmla="*/ 1123 w 2134234"/>
              <a:gd name="T23" fmla="*/ 719 h 1280795"/>
              <a:gd name="T24" fmla="*/ 1152 w 2134234"/>
              <a:gd name="T25" fmla="*/ 714 h 1280795"/>
              <a:gd name="T26" fmla="*/ 1174 w 2134234"/>
              <a:gd name="T27" fmla="*/ 698 h 1280795"/>
              <a:gd name="T28" fmla="*/ 1190 w 2134234"/>
              <a:gd name="T29" fmla="*/ 676 h 1280795"/>
              <a:gd name="T30" fmla="*/ 1195 w 2134234"/>
              <a:gd name="T31" fmla="*/ 648 h 1280795"/>
              <a:gd name="T32" fmla="*/ 1195 w 2134234"/>
              <a:gd name="T33" fmla="*/ 72 h 1280795"/>
              <a:gd name="T34" fmla="*/ 1190 w 2134234"/>
              <a:gd name="T35" fmla="*/ 43 h 1280795"/>
              <a:gd name="T36" fmla="*/ 1174 w 2134234"/>
              <a:gd name="T37" fmla="*/ 21 h 1280795"/>
              <a:gd name="T38" fmla="*/ 1152 w 2134234"/>
              <a:gd name="T39" fmla="*/ 5 h 1280795"/>
              <a:gd name="T40" fmla="*/ 1123 w 2134234"/>
              <a:gd name="T41" fmla="*/ 0 h 12807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34234" h="1280795">
                <a:moveTo>
                  <a:pt x="2005710" y="0"/>
                </a:moveTo>
                <a:lnTo>
                  <a:pt x="128015" y="0"/>
                </a:lnTo>
                <a:lnTo>
                  <a:pt x="78170" y="10074"/>
                </a:lnTo>
                <a:lnTo>
                  <a:pt x="37480" y="37544"/>
                </a:lnTo>
                <a:lnTo>
                  <a:pt x="10054" y="78277"/>
                </a:lnTo>
                <a:lnTo>
                  <a:pt x="0" y="128143"/>
                </a:lnTo>
                <a:lnTo>
                  <a:pt x="0" y="1152271"/>
                </a:lnTo>
                <a:lnTo>
                  <a:pt x="10054" y="1202116"/>
                </a:lnTo>
                <a:lnTo>
                  <a:pt x="37480" y="1242806"/>
                </a:lnTo>
                <a:lnTo>
                  <a:pt x="78170" y="1270232"/>
                </a:lnTo>
                <a:lnTo>
                  <a:pt x="128015" y="1280287"/>
                </a:lnTo>
                <a:lnTo>
                  <a:pt x="2005710" y="1280287"/>
                </a:lnTo>
                <a:lnTo>
                  <a:pt x="2055556" y="1270232"/>
                </a:lnTo>
                <a:lnTo>
                  <a:pt x="2096246" y="1242806"/>
                </a:lnTo>
                <a:lnTo>
                  <a:pt x="2123672" y="1202116"/>
                </a:lnTo>
                <a:lnTo>
                  <a:pt x="2133727" y="1152271"/>
                </a:lnTo>
                <a:lnTo>
                  <a:pt x="2133727" y="128143"/>
                </a:lnTo>
                <a:lnTo>
                  <a:pt x="2123672" y="78277"/>
                </a:lnTo>
                <a:lnTo>
                  <a:pt x="2096246" y="37544"/>
                </a:lnTo>
                <a:lnTo>
                  <a:pt x="2055556" y="10074"/>
                </a:lnTo>
                <a:lnTo>
                  <a:pt x="2005710"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2647" name="object 7">
            <a:extLst>
              <a:ext uri="{FF2B5EF4-FFF2-40B4-BE49-F238E27FC236}">
                <a16:creationId xmlns:a16="http://schemas.microsoft.com/office/drawing/2014/main" id="{94AE69D9-983E-C018-CDD5-A362D8B112D1}"/>
              </a:ext>
            </a:extLst>
          </p:cNvPr>
          <p:cNvSpPr txBox="1">
            <a:spLocks noChangeArrowheads="1"/>
          </p:cNvSpPr>
          <p:nvPr/>
        </p:nvSpPr>
        <p:spPr bwMode="auto">
          <a:xfrm>
            <a:off x="3905250" y="2051050"/>
            <a:ext cx="1354138" cy="26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600">
                <a:solidFill>
                  <a:srgbClr val="FFFFFF"/>
                </a:solidFill>
                <a:latin typeface="微軟正黑體" panose="020B0604030504040204" pitchFamily="34" charset="-120"/>
                <a:ea typeface="微軟正黑體" panose="020B0604030504040204" pitchFamily="34" charset="-120"/>
              </a:rPr>
              <a:t>總積分(108分)</a:t>
            </a:r>
            <a:endParaRPr lang="zh-TW" altLang="zh-TW" sz="1600">
              <a:latin typeface="微軟正黑體" panose="020B0604030504040204" pitchFamily="34" charset="-120"/>
              <a:ea typeface="微軟正黑體" panose="020B0604030504040204" pitchFamily="34" charset="-120"/>
            </a:endParaRPr>
          </a:p>
        </p:txBody>
      </p:sp>
      <p:sp>
        <p:nvSpPr>
          <p:cNvPr id="112648" name="object 8">
            <a:extLst>
              <a:ext uri="{FF2B5EF4-FFF2-40B4-BE49-F238E27FC236}">
                <a16:creationId xmlns:a16="http://schemas.microsoft.com/office/drawing/2014/main" id="{0EBD9580-8883-CD59-C040-894E0A36D794}"/>
              </a:ext>
            </a:extLst>
          </p:cNvPr>
          <p:cNvSpPr>
            <a:spLocks/>
          </p:cNvSpPr>
          <p:nvPr/>
        </p:nvSpPr>
        <p:spPr bwMode="auto">
          <a:xfrm>
            <a:off x="5522913" y="1993900"/>
            <a:ext cx="339725" cy="398463"/>
          </a:xfrm>
          <a:custGeom>
            <a:avLst/>
            <a:gdLst>
              <a:gd name="T0" fmla="*/ 129 w 452754"/>
              <a:gd name="T1" fmla="*/ 0 h 529589"/>
              <a:gd name="T2" fmla="*/ 129 w 452754"/>
              <a:gd name="T3" fmla="*/ 65 h 529589"/>
              <a:gd name="T4" fmla="*/ 0 w 452754"/>
              <a:gd name="T5" fmla="*/ 65 h 529589"/>
              <a:gd name="T6" fmla="*/ 0 w 452754"/>
              <a:gd name="T7" fmla="*/ 260 h 529589"/>
              <a:gd name="T8" fmla="*/ 129 w 452754"/>
              <a:gd name="T9" fmla="*/ 260 h 529589"/>
              <a:gd name="T10" fmla="*/ 129 w 452754"/>
              <a:gd name="T11" fmla="*/ 324 h 529589"/>
              <a:gd name="T12" fmla="*/ 258 w 452754"/>
              <a:gd name="T13" fmla="*/ 163 h 529589"/>
              <a:gd name="T14" fmla="*/ 129 w 452754"/>
              <a:gd name="T15" fmla="*/ 0 h 5295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2754" h="529589">
                <a:moveTo>
                  <a:pt x="226187" y="0"/>
                </a:moveTo>
                <a:lnTo>
                  <a:pt x="226187" y="105918"/>
                </a:lnTo>
                <a:lnTo>
                  <a:pt x="0" y="105918"/>
                </a:lnTo>
                <a:lnTo>
                  <a:pt x="0" y="423418"/>
                </a:lnTo>
                <a:lnTo>
                  <a:pt x="226187" y="423418"/>
                </a:lnTo>
                <a:lnTo>
                  <a:pt x="226187" y="529209"/>
                </a:lnTo>
                <a:lnTo>
                  <a:pt x="452374" y="264668"/>
                </a:lnTo>
                <a:lnTo>
                  <a:pt x="226187" y="0"/>
                </a:lnTo>
                <a:close/>
              </a:path>
            </a:pathLst>
          </a:custGeom>
          <a:solidFill>
            <a:srgbClr val="ACC1D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2649" name="object 9">
            <a:extLst>
              <a:ext uri="{FF2B5EF4-FFF2-40B4-BE49-F238E27FC236}">
                <a16:creationId xmlns:a16="http://schemas.microsoft.com/office/drawing/2014/main" id="{28097E95-91C4-5DDC-06FE-E898E3C836AD}"/>
              </a:ext>
            </a:extLst>
          </p:cNvPr>
          <p:cNvSpPr>
            <a:spLocks/>
          </p:cNvSpPr>
          <p:nvPr/>
        </p:nvSpPr>
        <p:spPr bwMode="auto">
          <a:xfrm>
            <a:off x="6022975" y="1712913"/>
            <a:ext cx="1600200" cy="960437"/>
          </a:xfrm>
          <a:custGeom>
            <a:avLst/>
            <a:gdLst>
              <a:gd name="T0" fmla="*/ 1123 w 2134234"/>
              <a:gd name="T1" fmla="*/ 0 h 1280795"/>
              <a:gd name="T2" fmla="*/ 71 w 2134234"/>
              <a:gd name="T3" fmla="*/ 0 h 1280795"/>
              <a:gd name="T4" fmla="*/ 43 w 2134234"/>
              <a:gd name="T5" fmla="*/ 5 h 1280795"/>
              <a:gd name="T6" fmla="*/ 21 w 2134234"/>
              <a:gd name="T7" fmla="*/ 21 h 1280795"/>
              <a:gd name="T8" fmla="*/ 5 w 2134234"/>
              <a:gd name="T9" fmla="*/ 43 h 1280795"/>
              <a:gd name="T10" fmla="*/ 0 w 2134234"/>
              <a:gd name="T11" fmla="*/ 72 h 1280795"/>
              <a:gd name="T12" fmla="*/ 0 w 2134234"/>
              <a:gd name="T13" fmla="*/ 648 h 1280795"/>
              <a:gd name="T14" fmla="*/ 5 w 2134234"/>
              <a:gd name="T15" fmla="*/ 676 h 1280795"/>
              <a:gd name="T16" fmla="*/ 21 w 2134234"/>
              <a:gd name="T17" fmla="*/ 698 h 1280795"/>
              <a:gd name="T18" fmla="*/ 43 w 2134234"/>
              <a:gd name="T19" fmla="*/ 714 h 1280795"/>
              <a:gd name="T20" fmla="*/ 71 w 2134234"/>
              <a:gd name="T21" fmla="*/ 719 h 1280795"/>
              <a:gd name="T22" fmla="*/ 1123 w 2134234"/>
              <a:gd name="T23" fmla="*/ 719 h 1280795"/>
              <a:gd name="T24" fmla="*/ 1152 w 2134234"/>
              <a:gd name="T25" fmla="*/ 714 h 1280795"/>
              <a:gd name="T26" fmla="*/ 1174 w 2134234"/>
              <a:gd name="T27" fmla="*/ 698 h 1280795"/>
              <a:gd name="T28" fmla="*/ 1190 w 2134234"/>
              <a:gd name="T29" fmla="*/ 676 h 1280795"/>
              <a:gd name="T30" fmla="*/ 1195 w 2134234"/>
              <a:gd name="T31" fmla="*/ 648 h 1280795"/>
              <a:gd name="T32" fmla="*/ 1195 w 2134234"/>
              <a:gd name="T33" fmla="*/ 72 h 1280795"/>
              <a:gd name="T34" fmla="*/ 1190 w 2134234"/>
              <a:gd name="T35" fmla="*/ 43 h 1280795"/>
              <a:gd name="T36" fmla="*/ 1174 w 2134234"/>
              <a:gd name="T37" fmla="*/ 21 h 1280795"/>
              <a:gd name="T38" fmla="*/ 1152 w 2134234"/>
              <a:gd name="T39" fmla="*/ 5 h 1280795"/>
              <a:gd name="T40" fmla="*/ 1123 w 2134234"/>
              <a:gd name="T41" fmla="*/ 0 h 12807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34234" h="1280795">
                <a:moveTo>
                  <a:pt x="2005710" y="0"/>
                </a:moveTo>
                <a:lnTo>
                  <a:pt x="128015" y="0"/>
                </a:lnTo>
                <a:lnTo>
                  <a:pt x="78170" y="10074"/>
                </a:lnTo>
                <a:lnTo>
                  <a:pt x="37480" y="37544"/>
                </a:lnTo>
                <a:lnTo>
                  <a:pt x="10054" y="78277"/>
                </a:lnTo>
                <a:lnTo>
                  <a:pt x="0" y="128143"/>
                </a:lnTo>
                <a:lnTo>
                  <a:pt x="0" y="1152271"/>
                </a:lnTo>
                <a:lnTo>
                  <a:pt x="10054" y="1202116"/>
                </a:lnTo>
                <a:lnTo>
                  <a:pt x="37480" y="1242806"/>
                </a:lnTo>
                <a:lnTo>
                  <a:pt x="78170" y="1270232"/>
                </a:lnTo>
                <a:lnTo>
                  <a:pt x="128015" y="1280287"/>
                </a:lnTo>
                <a:lnTo>
                  <a:pt x="2005710" y="1280287"/>
                </a:lnTo>
                <a:lnTo>
                  <a:pt x="2055556" y="1270232"/>
                </a:lnTo>
                <a:lnTo>
                  <a:pt x="2096246" y="1242806"/>
                </a:lnTo>
                <a:lnTo>
                  <a:pt x="2123672" y="1202116"/>
                </a:lnTo>
                <a:lnTo>
                  <a:pt x="2133727" y="1152271"/>
                </a:lnTo>
                <a:lnTo>
                  <a:pt x="2133727" y="128143"/>
                </a:lnTo>
                <a:lnTo>
                  <a:pt x="2123672" y="78277"/>
                </a:lnTo>
                <a:lnTo>
                  <a:pt x="2096246" y="37544"/>
                </a:lnTo>
                <a:lnTo>
                  <a:pt x="2055556" y="10074"/>
                </a:lnTo>
                <a:lnTo>
                  <a:pt x="2005710"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2650" name="object 10">
            <a:extLst>
              <a:ext uri="{FF2B5EF4-FFF2-40B4-BE49-F238E27FC236}">
                <a16:creationId xmlns:a16="http://schemas.microsoft.com/office/drawing/2014/main" id="{24AEF41B-45D6-C542-31D4-F76F0CA4E306}"/>
              </a:ext>
            </a:extLst>
          </p:cNvPr>
          <p:cNvSpPr txBox="1">
            <a:spLocks noChangeArrowheads="1"/>
          </p:cNvSpPr>
          <p:nvPr/>
        </p:nvSpPr>
        <p:spPr bwMode="auto">
          <a:xfrm>
            <a:off x="6186488" y="1814513"/>
            <a:ext cx="1274762" cy="66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34938" indent="-1254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Tx/>
              <a:buNone/>
            </a:pPr>
            <a:r>
              <a:rPr lang="zh-TW" altLang="zh-TW" sz="1600">
                <a:solidFill>
                  <a:srgbClr val="FFFFFF"/>
                </a:solidFill>
                <a:latin typeface="微軟正黑體" panose="020B0604030504040204" pitchFamily="34" charset="-120"/>
                <a:ea typeface="微軟正黑體" panose="020B0604030504040204" pitchFamily="34" charset="-120"/>
              </a:rPr>
              <a:t>多元學習表現積分(36分)</a:t>
            </a:r>
            <a:endParaRPr lang="zh-TW" altLang="zh-TW" sz="1600">
              <a:latin typeface="微軟正黑體" panose="020B0604030504040204" pitchFamily="34" charset="-120"/>
              <a:ea typeface="微軟正黑體" panose="020B0604030504040204" pitchFamily="34" charset="-120"/>
            </a:endParaRPr>
          </a:p>
        </p:txBody>
      </p:sp>
      <p:sp>
        <p:nvSpPr>
          <p:cNvPr id="112651" name="object 11">
            <a:extLst>
              <a:ext uri="{FF2B5EF4-FFF2-40B4-BE49-F238E27FC236}">
                <a16:creationId xmlns:a16="http://schemas.microsoft.com/office/drawing/2014/main" id="{5FB05007-2E04-6F27-D113-8165BE728ABA}"/>
              </a:ext>
            </a:extLst>
          </p:cNvPr>
          <p:cNvSpPr>
            <a:spLocks/>
          </p:cNvSpPr>
          <p:nvPr/>
        </p:nvSpPr>
        <p:spPr bwMode="auto">
          <a:xfrm>
            <a:off x="6624638" y="2814638"/>
            <a:ext cx="396875" cy="338137"/>
          </a:xfrm>
          <a:custGeom>
            <a:avLst/>
            <a:gdLst>
              <a:gd name="T0" fmla="*/ 235 w 529590"/>
              <a:gd name="T1" fmla="*/ 0 h 452755"/>
              <a:gd name="T2" fmla="*/ 58 w 529590"/>
              <a:gd name="T3" fmla="*/ 0 h 452755"/>
              <a:gd name="T4" fmla="*/ 58 w 529590"/>
              <a:gd name="T5" fmla="*/ 114 h 452755"/>
              <a:gd name="T6" fmla="*/ 0 w 529590"/>
              <a:gd name="T7" fmla="*/ 114 h 452755"/>
              <a:gd name="T8" fmla="*/ 147 w 529590"/>
              <a:gd name="T9" fmla="*/ 229 h 452755"/>
              <a:gd name="T10" fmla="*/ 292 w 529590"/>
              <a:gd name="T11" fmla="*/ 114 h 452755"/>
              <a:gd name="T12" fmla="*/ 235 w 529590"/>
              <a:gd name="T13" fmla="*/ 114 h 452755"/>
              <a:gd name="T14" fmla="*/ 235 w 529590"/>
              <a:gd name="T15" fmla="*/ 0 h 452755"/>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9590" h="452755">
                <a:moveTo>
                  <a:pt x="423418" y="0"/>
                </a:moveTo>
                <a:lnTo>
                  <a:pt x="105918" y="0"/>
                </a:lnTo>
                <a:lnTo>
                  <a:pt x="105918" y="226187"/>
                </a:lnTo>
                <a:lnTo>
                  <a:pt x="0" y="226187"/>
                </a:lnTo>
                <a:lnTo>
                  <a:pt x="264668" y="452374"/>
                </a:lnTo>
                <a:lnTo>
                  <a:pt x="529208" y="226187"/>
                </a:lnTo>
                <a:lnTo>
                  <a:pt x="423418" y="226187"/>
                </a:lnTo>
                <a:lnTo>
                  <a:pt x="423418" y="0"/>
                </a:lnTo>
                <a:close/>
              </a:path>
            </a:pathLst>
          </a:custGeom>
          <a:solidFill>
            <a:srgbClr val="ACC1D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2652" name="object 12">
            <a:extLst>
              <a:ext uri="{FF2B5EF4-FFF2-40B4-BE49-F238E27FC236}">
                <a16:creationId xmlns:a16="http://schemas.microsoft.com/office/drawing/2014/main" id="{5C84828E-84B5-FF62-AC77-8B82B91EF3A5}"/>
              </a:ext>
            </a:extLst>
          </p:cNvPr>
          <p:cNvSpPr>
            <a:spLocks/>
          </p:cNvSpPr>
          <p:nvPr/>
        </p:nvSpPr>
        <p:spPr bwMode="auto">
          <a:xfrm>
            <a:off x="6022975" y="3313113"/>
            <a:ext cx="1600200" cy="960437"/>
          </a:xfrm>
          <a:custGeom>
            <a:avLst/>
            <a:gdLst>
              <a:gd name="T0" fmla="*/ 1123 w 2134234"/>
              <a:gd name="T1" fmla="*/ 0 h 1280795"/>
              <a:gd name="T2" fmla="*/ 71 w 2134234"/>
              <a:gd name="T3" fmla="*/ 0 h 1280795"/>
              <a:gd name="T4" fmla="*/ 43 w 2134234"/>
              <a:gd name="T5" fmla="*/ 5 h 1280795"/>
              <a:gd name="T6" fmla="*/ 21 w 2134234"/>
              <a:gd name="T7" fmla="*/ 21 h 1280795"/>
              <a:gd name="T8" fmla="*/ 5 w 2134234"/>
              <a:gd name="T9" fmla="*/ 43 h 1280795"/>
              <a:gd name="T10" fmla="*/ 0 w 2134234"/>
              <a:gd name="T11" fmla="*/ 72 h 1280795"/>
              <a:gd name="T12" fmla="*/ 0 w 2134234"/>
              <a:gd name="T13" fmla="*/ 648 h 1280795"/>
              <a:gd name="T14" fmla="*/ 5 w 2134234"/>
              <a:gd name="T15" fmla="*/ 676 h 1280795"/>
              <a:gd name="T16" fmla="*/ 21 w 2134234"/>
              <a:gd name="T17" fmla="*/ 698 h 1280795"/>
              <a:gd name="T18" fmla="*/ 43 w 2134234"/>
              <a:gd name="T19" fmla="*/ 714 h 1280795"/>
              <a:gd name="T20" fmla="*/ 71 w 2134234"/>
              <a:gd name="T21" fmla="*/ 719 h 1280795"/>
              <a:gd name="T22" fmla="*/ 1123 w 2134234"/>
              <a:gd name="T23" fmla="*/ 719 h 1280795"/>
              <a:gd name="T24" fmla="*/ 1152 w 2134234"/>
              <a:gd name="T25" fmla="*/ 714 h 1280795"/>
              <a:gd name="T26" fmla="*/ 1174 w 2134234"/>
              <a:gd name="T27" fmla="*/ 698 h 1280795"/>
              <a:gd name="T28" fmla="*/ 1190 w 2134234"/>
              <a:gd name="T29" fmla="*/ 676 h 1280795"/>
              <a:gd name="T30" fmla="*/ 1195 w 2134234"/>
              <a:gd name="T31" fmla="*/ 648 h 1280795"/>
              <a:gd name="T32" fmla="*/ 1195 w 2134234"/>
              <a:gd name="T33" fmla="*/ 72 h 1280795"/>
              <a:gd name="T34" fmla="*/ 1190 w 2134234"/>
              <a:gd name="T35" fmla="*/ 43 h 1280795"/>
              <a:gd name="T36" fmla="*/ 1174 w 2134234"/>
              <a:gd name="T37" fmla="*/ 21 h 1280795"/>
              <a:gd name="T38" fmla="*/ 1152 w 2134234"/>
              <a:gd name="T39" fmla="*/ 5 h 1280795"/>
              <a:gd name="T40" fmla="*/ 1123 w 2134234"/>
              <a:gd name="T41" fmla="*/ 0 h 12807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34234" h="1280795">
                <a:moveTo>
                  <a:pt x="2005710" y="0"/>
                </a:moveTo>
                <a:lnTo>
                  <a:pt x="128015" y="0"/>
                </a:lnTo>
                <a:lnTo>
                  <a:pt x="78170" y="10054"/>
                </a:lnTo>
                <a:lnTo>
                  <a:pt x="37480" y="37480"/>
                </a:lnTo>
                <a:lnTo>
                  <a:pt x="10054" y="78170"/>
                </a:lnTo>
                <a:lnTo>
                  <a:pt x="0" y="128016"/>
                </a:lnTo>
                <a:lnTo>
                  <a:pt x="0" y="1152271"/>
                </a:lnTo>
                <a:lnTo>
                  <a:pt x="10054" y="1202062"/>
                </a:lnTo>
                <a:lnTo>
                  <a:pt x="37480" y="1242758"/>
                </a:lnTo>
                <a:lnTo>
                  <a:pt x="78170" y="1270214"/>
                </a:lnTo>
                <a:lnTo>
                  <a:pt x="128015" y="1280287"/>
                </a:lnTo>
                <a:lnTo>
                  <a:pt x="2005710" y="1280287"/>
                </a:lnTo>
                <a:lnTo>
                  <a:pt x="2055556" y="1270214"/>
                </a:lnTo>
                <a:lnTo>
                  <a:pt x="2096246" y="1242758"/>
                </a:lnTo>
                <a:lnTo>
                  <a:pt x="2123672" y="1202062"/>
                </a:lnTo>
                <a:lnTo>
                  <a:pt x="2133727" y="1152271"/>
                </a:lnTo>
                <a:lnTo>
                  <a:pt x="2133727" y="128016"/>
                </a:lnTo>
                <a:lnTo>
                  <a:pt x="2123672" y="78170"/>
                </a:lnTo>
                <a:lnTo>
                  <a:pt x="2096246" y="37480"/>
                </a:lnTo>
                <a:lnTo>
                  <a:pt x="2055556" y="10054"/>
                </a:lnTo>
                <a:lnTo>
                  <a:pt x="2005710"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2653" name="object 13">
            <a:extLst>
              <a:ext uri="{FF2B5EF4-FFF2-40B4-BE49-F238E27FC236}">
                <a16:creationId xmlns:a16="http://schemas.microsoft.com/office/drawing/2014/main" id="{6A60CAC2-1EC6-4931-72D1-583CA6F345CF}"/>
              </a:ext>
            </a:extLst>
          </p:cNvPr>
          <p:cNvSpPr txBox="1">
            <a:spLocks noChangeArrowheads="1"/>
          </p:cNvSpPr>
          <p:nvPr/>
        </p:nvSpPr>
        <p:spPr bwMode="auto">
          <a:xfrm>
            <a:off x="6186488" y="3414713"/>
            <a:ext cx="1274762"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28575" indent="-2063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Tx/>
              <a:buNone/>
            </a:pPr>
            <a:r>
              <a:rPr lang="zh-TW" altLang="zh-TW" sz="1600">
                <a:solidFill>
                  <a:srgbClr val="FFFFFF"/>
                </a:solidFill>
                <a:latin typeface="微軟正黑體" panose="020B0604030504040204" pitchFamily="34" charset="-120"/>
                <a:ea typeface="微軟正黑體" panose="020B0604030504040204" pitchFamily="34" charset="-120"/>
              </a:rPr>
              <a:t>國中教育會考總積分(36分)</a:t>
            </a:r>
            <a:endParaRPr lang="zh-TW" altLang="zh-TW" sz="1600">
              <a:latin typeface="微軟正黑體" panose="020B0604030504040204" pitchFamily="34" charset="-120"/>
              <a:ea typeface="微軟正黑體" panose="020B0604030504040204" pitchFamily="34" charset="-120"/>
            </a:endParaRPr>
          </a:p>
        </p:txBody>
      </p:sp>
      <p:sp>
        <p:nvSpPr>
          <p:cNvPr id="112654" name="object 14">
            <a:extLst>
              <a:ext uri="{FF2B5EF4-FFF2-40B4-BE49-F238E27FC236}">
                <a16:creationId xmlns:a16="http://schemas.microsoft.com/office/drawing/2014/main" id="{8BC8D0EC-5D02-83AD-CB10-B66548E3589F}"/>
              </a:ext>
            </a:extLst>
          </p:cNvPr>
          <p:cNvSpPr>
            <a:spLocks/>
          </p:cNvSpPr>
          <p:nvPr/>
        </p:nvSpPr>
        <p:spPr bwMode="auto">
          <a:xfrm>
            <a:off x="5543550" y="3594100"/>
            <a:ext cx="338138" cy="398463"/>
          </a:xfrm>
          <a:custGeom>
            <a:avLst/>
            <a:gdLst>
              <a:gd name="T0" fmla="*/ 114 w 452754"/>
              <a:gd name="T1" fmla="*/ 0 h 529589"/>
              <a:gd name="T2" fmla="*/ 0 w 452754"/>
              <a:gd name="T3" fmla="*/ 163 h 529589"/>
              <a:gd name="T4" fmla="*/ 114 w 452754"/>
              <a:gd name="T5" fmla="*/ 324 h 529589"/>
              <a:gd name="T6" fmla="*/ 114 w 452754"/>
              <a:gd name="T7" fmla="*/ 260 h 529589"/>
              <a:gd name="T8" fmla="*/ 229 w 452754"/>
              <a:gd name="T9" fmla="*/ 260 h 529589"/>
              <a:gd name="T10" fmla="*/ 229 w 452754"/>
              <a:gd name="T11" fmla="*/ 65 h 529589"/>
              <a:gd name="T12" fmla="*/ 114 w 452754"/>
              <a:gd name="T13" fmla="*/ 65 h 529589"/>
              <a:gd name="T14" fmla="*/ 114 w 452754"/>
              <a:gd name="T15" fmla="*/ 0 h 5295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2754" h="529589">
                <a:moveTo>
                  <a:pt x="226187" y="0"/>
                </a:moveTo>
                <a:lnTo>
                  <a:pt x="0" y="264541"/>
                </a:lnTo>
                <a:lnTo>
                  <a:pt x="226187" y="529209"/>
                </a:lnTo>
                <a:lnTo>
                  <a:pt x="226187" y="423291"/>
                </a:lnTo>
                <a:lnTo>
                  <a:pt x="452374" y="423291"/>
                </a:lnTo>
                <a:lnTo>
                  <a:pt x="452374" y="105791"/>
                </a:lnTo>
                <a:lnTo>
                  <a:pt x="226187" y="105791"/>
                </a:lnTo>
                <a:lnTo>
                  <a:pt x="226187" y="0"/>
                </a:lnTo>
                <a:close/>
              </a:path>
            </a:pathLst>
          </a:custGeom>
          <a:solidFill>
            <a:srgbClr val="ACC1D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2655" name="object 15">
            <a:extLst>
              <a:ext uri="{FF2B5EF4-FFF2-40B4-BE49-F238E27FC236}">
                <a16:creationId xmlns:a16="http://schemas.microsoft.com/office/drawing/2014/main" id="{02CA6094-B3BA-2B10-6873-A56DCFBAAA1A}"/>
              </a:ext>
            </a:extLst>
          </p:cNvPr>
          <p:cNvSpPr>
            <a:spLocks/>
          </p:cNvSpPr>
          <p:nvPr/>
        </p:nvSpPr>
        <p:spPr bwMode="auto">
          <a:xfrm>
            <a:off x="3783013" y="3313113"/>
            <a:ext cx="1600200" cy="960437"/>
          </a:xfrm>
          <a:custGeom>
            <a:avLst/>
            <a:gdLst>
              <a:gd name="T0" fmla="*/ 1123 w 2134234"/>
              <a:gd name="T1" fmla="*/ 0 h 1280795"/>
              <a:gd name="T2" fmla="*/ 71 w 2134234"/>
              <a:gd name="T3" fmla="*/ 0 h 1280795"/>
              <a:gd name="T4" fmla="*/ 43 w 2134234"/>
              <a:gd name="T5" fmla="*/ 5 h 1280795"/>
              <a:gd name="T6" fmla="*/ 21 w 2134234"/>
              <a:gd name="T7" fmla="*/ 21 h 1280795"/>
              <a:gd name="T8" fmla="*/ 5 w 2134234"/>
              <a:gd name="T9" fmla="*/ 43 h 1280795"/>
              <a:gd name="T10" fmla="*/ 0 w 2134234"/>
              <a:gd name="T11" fmla="*/ 72 h 1280795"/>
              <a:gd name="T12" fmla="*/ 0 w 2134234"/>
              <a:gd name="T13" fmla="*/ 648 h 1280795"/>
              <a:gd name="T14" fmla="*/ 5 w 2134234"/>
              <a:gd name="T15" fmla="*/ 676 h 1280795"/>
              <a:gd name="T16" fmla="*/ 21 w 2134234"/>
              <a:gd name="T17" fmla="*/ 698 h 1280795"/>
              <a:gd name="T18" fmla="*/ 43 w 2134234"/>
              <a:gd name="T19" fmla="*/ 714 h 1280795"/>
              <a:gd name="T20" fmla="*/ 71 w 2134234"/>
              <a:gd name="T21" fmla="*/ 719 h 1280795"/>
              <a:gd name="T22" fmla="*/ 1123 w 2134234"/>
              <a:gd name="T23" fmla="*/ 719 h 1280795"/>
              <a:gd name="T24" fmla="*/ 1152 w 2134234"/>
              <a:gd name="T25" fmla="*/ 714 h 1280795"/>
              <a:gd name="T26" fmla="*/ 1174 w 2134234"/>
              <a:gd name="T27" fmla="*/ 698 h 1280795"/>
              <a:gd name="T28" fmla="*/ 1190 w 2134234"/>
              <a:gd name="T29" fmla="*/ 676 h 1280795"/>
              <a:gd name="T30" fmla="*/ 1195 w 2134234"/>
              <a:gd name="T31" fmla="*/ 648 h 1280795"/>
              <a:gd name="T32" fmla="*/ 1195 w 2134234"/>
              <a:gd name="T33" fmla="*/ 72 h 1280795"/>
              <a:gd name="T34" fmla="*/ 1190 w 2134234"/>
              <a:gd name="T35" fmla="*/ 43 h 1280795"/>
              <a:gd name="T36" fmla="*/ 1174 w 2134234"/>
              <a:gd name="T37" fmla="*/ 21 h 1280795"/>
              <a:gd name="T38" fmla="*/ 1152 w 2134234"/>
              <a:gd name="T39" fmla="*/ 5 h 1280795"/>
              <a:gd name="T40" fmla="*/ 1123 w 2134234"/>
              <a:gd name="T41" fmla="*/ 0 h 12807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34234" h="1280795">
                <a:moveTo>
                  <a:pt x="2005710" y="0"/>
                </a:moveTo>
                <a:lnTo>
                  <a:pt x="128015" y="0"/>
                </a:lnTo>
                <a:lnTo>
                  <a:pt x="78170" y="10054"/>
                </a:lnTo>
                <a:lnTo>
                  <a:pt x="37480" y="37480"/>
                </a:lnTo>
                <a:lnTo>
                  <a:pt x="10054" y="78170"/>
                </a:lnTo>
                <a:lnTo>
                  <a:pt x="0" y="128016"/>
                </a:lnTo>
                <a:lnTo>
                  <a:pt x="0" y="1152271"/>
                </a:lnTo>
                <a:lnTo>
                  <a:pt x="10054" y="1202062"/>
                </a:lnTo>
                <a:lnTo>
                  <a:pt x="37480" y="1242758"/>
                </a:lnTo>
                <a:lnTo>
                  <a:pt x="78170" y="1270214"/>
                </a:lnTo>
                <a:lnTo>
                  <a:pt x="128015" y="1280287"/>
                </a:lnTo>
                <a:lnTo>
                  <a:pt x="2005710" y="1280287"/>
                </a:lnTo>
                <a:lnTo>
                  <a:pt x="2055556" y="1270214"/>
                </a:lnTo>
                <a:lnTo>
                  <a:pt x="2096246" y="1242758"/>
                </a:lnTo>
                <a:lnTo>
                  <a:pt x="2123672" y="1202062"/>
                </a:lnTo>
                <a:lnTo>
                  <a:pt x="2133727" y="1152271"/>
                </a:lnTo>
                <a:lnTo>
                  <a:pt x="2133727" y="128016"/>
                </a:lnTo>
                <a:lnTo>
                  <a:pt x="2123672" y="78170"/>
                </a:lnTo>
                <a:lnTo>
                  <a:pt x="2096246" y="37480"/>
                </a:lnTo>
                <a:lnTo>
                  <a:pt x="2055556" y="10054"/>
                </a:lnTo>
                <a:lnTo>
                  <a:pt x="2005710"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2656" name="object 16">
            <a:extLst>
              <a:ext uri="{FF2B5EF4-FFF2-40B4-BE49-F238E27FC236}">
                <a16:creationId xmlns:a16="http://schemas.microsoft.com/office/drawing/2014/main" id="{E5D3C5D4-2838-331A-165E-C3858AE4501A}"/>
              </a:ext>
            </a:extLst>
          </p:cNvPr>
          <p:cNvSpPr txBox="1">
            <a:spLocks noChangeArrowheads="1"/>
          </p:cNvSpPr>
          <p:nvPr/>
        </p:nvSpPr>
        <p:spPr bwMode="auto">
          <a:xfrm>
            <a:off x="4051300" y="3414713"/>
            <a:ext cx="10652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238125" indent="-22860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Tx/>
              <a:buNone/>
            </a:pPr>
            <a:r>
              <a:rPr lang="zh-TW" altLang="zh-TW" sz="1600">
                <a:solidFill>
                  <a:srgbClr val="FFFFFF"/>
                </a:solidFill>
                <a:latin typeface="微軟正黑體" panose="020B0604030504040204" pitchFamily="34" charset="-120"/>
                <a:ea typeface="微軟正黑體" panose="020B0604030504040204" pitchFamily="34" charset="-120"/>
              </a:rPr>
              <a:t>志願序積分 (36分)</a:t>
            </a:r>
            <a:endParaRPr lang="zh-TW" altLang="zh-TW" sz="1600">
              <a:latin typeface="微軟正黑體" panose="020B0604030504040204" pitchFamily="34" charset="-120"/>
              <a:ea typeface="微軟正黑體" panose="020B0604030504040204" pitchFamily="34" charset="-120"/>
            </a:endParaRPr>
          </a:p>
        </p:txBody>
      </p:sp>
      <p:sp>
        <p:nvSpPr>
          <p:cNvPr id="112657" name="object 17">
            <a:extLst>
              <a:ext uri="{FF2B5EF4-FFF2-40B4-BE49-F238E27FC236}">
                <a16:creationId xmlns:a16="http://schemas.microsoft.com/office/drawing/2014/main" id="{ED8C3371-E863-7825-178D-CCB82E626FA9}"/>
              </a:ext>
            </a:extLst>
          </p:cNvPr>
          <p:cNvSpPr>
            <a:spLocks/>
          </p:cNvSpPr>
          <p:nvPr/>
        </p:nvSpPr>
        <p:spPr bwMode="auto">
          <a:xfrm>
            <a:off x="3302000" y="3594100"/>
            <a:ext cx="339725" cy="398463"/>
          </a:xfrm>
          <a:custGeom>
            <a:avLst/>
            <a:gdLst>
              <a:gd name="T0" fmla="*/ 129 w 452754"/>
              <a:gd name="T1" fmla="*/ 0 h 529589"/>
              <a:gd name="T2" fmla="*/ 0 w 452754"/>
              <a:gd name="T3" fmla="*/ 163 h 529589"/>
              <a:gd name="T4" fmla="*/ 129 w 452754"/>
              <a:gd name="T5" fmla="*/ 324 h 529589"/>
              <a:gd name="T6" fmla="*/ 129 w 452754"/>
              <a:gd name="T7" fmla="*/ 260 h 529589"/>
              <a:gd name="T8" fmla="*/ 258 w 452754"/>
              <a:gd name="T9" fmla="*/ 260 h 529589"/>
              <a:gd name="T10" fmla="*/ 258 w 452754"/>
              <a:gd name="T11" fmla="*/ 65 h 529589"/>
              <a:gd name="T12" fmla="*/ 129 w 452754"/>
              <a:gd name="T13" fmla="*/ 65 h 529589"/>
              <a:gd name="T14" fmla="*/ 129 w 452754"/>
              <a:gd name="T15" fmla="*/ 0 h 52958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52754" h="529589">
                <a:moveTo>
                  <a:pt x="226187" y="0"/>
                </a:moveTo>
                <a:lnTo>
                  <a:pt x="0" y="264541"/>
                </a:lnTo>
                <a:lnTo>
                  <a:pt x="226187" y="529209"/>
                </a:lnTo>
                <a:lnTo>
                  <a:pt x="226187" y="423291"/>
                </a:lnTo>
                <a:lnTo>
                  <a:pt x="452247" y="423291"/>
                </a:lnTo>
                <a:lnTo>
                  <a:pt x="452247" y="105791"/>
                </a:lnTo>
                <a:lnTo>
                  <a:pt x="226187" y="105791"/>
                </a:lnTo>
                <a:lnTo>
                  <a:pt x="226187" y="0"/>
                </a:lnTo>
                <a:close/>
              </a:path>
            </a:pathLst>
          </a:custGeom>
          <a:solidFill>
            <a:srgbClr val="ACC1D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2658" name="object 18">
            <a:extLst>
              <a:ext uri="{FF2B5EF4-FFF2-40B4-BE49-F238E27FC236}">
                <a16:creationId xmlns:a16="http://schemas.microsoft.com/office/drawing/2014/main" id="{4D698489-25F8-C359-BD5A-7F7210E97520}"/>
              </a:ext>
            </a:extLst>
          </p:cNvPr>
          <p:cNvSpPr>
            <a:spLocks/>
          </p:cNvSpPr>
          <p:nvPr/>
        </p:nvSpPr>
        <p:spPr bwMode="auto">
          <a:xfrm>
            <a:off x="1541463" y="3313113"/>
            <a:ext cx="1601787" cy="960437"/>
          </a:xfrm>
          <a:custGeom>
            <a:avLst/>
            <a:gdLst>
              <a:gd name="T0" fmla="*/ 1153 w 2134235"/>
              <a:gd name="T1" fmla="*/ 0 h 1280795"/>
              <a:gd name="T2" fmla="*/ 74 w 2134235"/>
              <a:gd name="T3" fmla="*/ 0 h 1280795"/>
              <a:gd name="T4" fmla="*/ 45 w 2134235"/>
              <a:gd name="T5" fmla="*/ 5 h 1280795"/>
              <a:gd name="T6" fmla="*/ 22 w 2134235"/>
              <a:gd name="T7" fmla="*/ 21 h 1280795"/>
              <a:gd name="T8" fmla="*/ 6 w 2134235"/>
              <a:gd name="T9" fmla="*/ 43 h 1280795"/>
              <a:gd name="T10" fmla="*/ 0 w 2134235"/>
              <a:gd name="T11" fmla="*/ 72 h 1280795"/>
              <a:gd name="T12" fmla="*/ 0 w 2134235"/>
              <a:gd name="T13" fmla="*/ 648 h 1280795"/>
              <a:gd name="T14" fmla="*/ 6 w 2134235"/>
              <a:gd name="T15" fmla="*/ 676 h 1280795"/>
              <a:gd name="T16" fmla="*/ 22 w 2134235"/>
              <a:gd name="T17" fmla="*/ 698 h 1280795"/>
              <a:gd name="T18" fmla="*/ 45 w 2134235"/>
              <a:gd name="T19" fmla="*/ 714 h 1280795"/>
              <a:gd name="T20" fmla="*/ 74 w 2134235"/>
              <a:gd name="T21" fmla="*/ 719 h 1280795"/>
              <a:gd name="T22" fmla="*/ 1153 w 2134235"/>
              <a:gd name="T23" fmla="*/ 719 h 1280795"/>
              <a:gd name="T24" fmla="*/ 1181 w 2134235"/>
              <a:gd name="T25" fmla="*/ 714 h 1280795"/>
              <a:gd name="T26" fmla="*/ 1205 w 2134235"/>
              <a:gd name="T27" fmla="*/ 698 h 1280795"/>
              <a:gd name="T28" fmla="*/ 1220 w 2134235"/>
              <a:gd name="T29" fmla="*/ 676 h 1280795"/>
              <a:gd name="T30" fmla="*/ 1226 w 2134235"/>
              <a:gd name="T31" fmla="*/ 648 h 1280795"/>
              <a:gd name="T32" fmla="*/ 1226 w 2134235"/>
              <a:gd name="T33" fmla="*/ 72 h 1280795"/>
              <a:gd name="T34" fmla="*/ 1220 w 2134235"/>
              <a:gd name="T35" fmla="*/ 43 h 1280795"/>
              <a:gd name="T36" fmla="*/ 1205 w 2134235"/>
              <a:gd name="T37" fmla="*/ 21 h 1280795"/>
              <a:gd name="T38" fmla="*/ 1181 w 2134235"/>
              <a:gd name="T39" fmla="*/ 5 h 1280795"/>
              <a:gd name="T40" fmla="*/ 1153 w 2134235"/>
              <a:gd name="T41" fmla="*/ 0 h 12807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34235" h="1280795">
                <a:moveTo>
                  <a:pt x="2005711" y="0"/>
                </a:moveTo>
                <a:lnTo>
                  <a:pt x="128016" y="0"/>
                </a:lnTo>
                <a:lnTo>
                  <a:pt x="78170" y="10054"/>
                </a:lnTo>
                <a:lnTo>
                  <a:pt x="37480" y="37480"/>
                </a:lnTo>
                <a:lnTo>
                  <a:pt x="10054" y="78170"/>
                </a:lnTo>
                <a:lnTo>
                  <a:pt x="0" y="128016"/>
                </a:lnTo>
                <a:lnTo>
                  <a:pt x="0" y="1152271"/>
                </a:lnTo>
                <a:lnTo>
                  <a:pt x="10054" y="1202062"/>
                </a:lnTo>
                <a:lnTo>
                  <a:pt x="37480" y="1242758"/>
                </a:lnTo>
                <a:lnTo>
                  <a:pt x="78170" y="1270214"/>
                </a:lnTo>
                <a:lnTo>
                  <a:pt x="128016" y="1280287"/>
                </a:lnTo>
                <a:lnTo>
                  <a:pt x="2005711" y="1280287"/>
                </a:lnTo>
                <a:lnTo>
                  <a:pt x="2055556" y="1270214"/>
                </a:lnTo>
                <a:lnTo>
                  <a:pt x="2096246" y="1242758"/>
                </a:lnTo>
                <a:lnTo>
                  <a:pt x="2123672" y="1202062"/>
                </a:lnTo>
                <a:lnTo>
                  <a:pt x="2133727" y="1152271"/>
                </a:lnTo>
                <a:lnTo>
                  <a:pt x="2133727" y="128016"/>
                </a:lnTo>
                <a:lnTo>
                  <a:pt x="2123672" y="78170"/>
                </a:lnTo>
                <a:lnTo>
                  <a:pt x="2096246" y="37480"/>
                </a:lnTo>
                <a:lnTo>
                  <a:pt x="2055556" y="10054"/>
                </a:lnTo>
                <a:lnTo>
                  <a:pt x="2005711"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2659" name="object 19">
            <a:extLst>
              <a:ext uri="{FF2B5EF4-FFF2-40B4-BE49-F238E27FC236}">
                <a16:creationId xmlns:a16="http://schemas.microsoft.com/office/drawing/2014/main" id="{1329BE38-EAEE-046E-5B97-304EA451B76C}"/>
              </a:ext>
            </a:extLst>
          </p:cNvPr>
          <p:cNvSpPr txBox="1">
            <a:spLocks noChangeArrowheads="1"/>
          </p:cNvSpPr>
          <p:nvPr/>
        </p:nvSpPr>
        <p:spPr bwMode="auto">
          <a:xfrm>
            <a:off x="1704975" y="3414713"/>
            <a:ext cx="127476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217488" indent="-20955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Tx/>
              <a:buNone/>
            </a:pPr>
            <a:r>
              <a:rPr lang="zh-TW" altLang="zh-TW" sz="1600">
                <a:solidFill>
                  <a:srgbClr val="FFFFFF"/>
                </a:solidFill>
                <a:latin typeface="微軟正黑體" panose="020B0604030504040204" pitchFamily="34" charset="-120"/>
                <a:ea typeface="微軟正黑體" panose="020B0604030504040204" pitchFamily="34" charset="-120"/>
              </a:rPr>
              <a:t>國中教育會考各科標示</a:t>
            </a:r>
            <a:endParaRPr lang="zh-TW" altLang="zh-TW" sz="1600">
              <a:latin typeface="微軟正黑體" panose="020B0604030504040204" pitchFamily="34" charset="-120"/>
              <a:ea typeface="微軟正黑體" panose="020B0604030504040204" pitchFamily="34" charset="-120"/>
            </a:endParaRPr>
          </a:p>
        </p:txBody>
      </p:sp>
      <p:sp>
        <p:nvSpPr>
          <p:cNvPr id="112660" name="object 20">
            <a:extLst>
              <a:ext uri="{FF2B5EF4-FFF2-40B4-BE49-F238E27FC236}">
                <a16:creationId xmlns:a16="http://schemas.microsoft.com/office/drawing/2014/main" id="{8D972EB2-7363-C2CB-2215-378A613F23A9}"/>
              </a:ext>
            </a:extLst>
          </p:cNvPr>
          <p:cNvSpPr>
            <a:spLocks/>
          </p:cNvSpPr>
          <p:nvPr/>
        </p:nvSpPr>
        <p:spPr bwMode="auto">
          <a:xfrm>
            <a:off x="2143125" y="4414838"/>
            <a:ext cx="398463" cy="338137"/>
          </a:xfrm>
          <a:custGeom>
            <a:avLst/>
            <a:gdLst>
              <a:gd name="T0" fmla="*/ 260 w 529589"/>
              <a:gd name="T1" fmla="*/ 0 h 452754"/>
              <a:gd name="T2" fmla="*/ 65 w 529589"/>
              <a:gd name="T3" fmla="*/ 0 h 452754"/>
              <a:gd name="T4" fmla="*/ 65 w 529589"/>
              <a:gd name="T5" fmla="*/ 114 h 452754"/>
              <a:gd name="T6" fmla="*/ 0 w 529589"/>
              <a:gd name="T7" fmla="*/ 114 h 452754"/>
              <a:gd name="T8" fmla="*/ 163 w 529589"/>
              <a:gd name="T9" fmla="*/ 229 h 452754"/>
              <a:gd name="T10" fmla="*/ 324 w 529589"/>
              <a:gd name="T11" fmla="*/ 114 h 452754"/>
              <a:gd name="T12" fmla="*/ 260 w 529589"/>
              <a:gd name="T13" fmla="*/ 114 h 452754"/>
              <a:gd name="T14" fmla="*/ 260 w 529589"/>
              <a:gd name="T15" fmla="*/ 0 h 45275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529589" h="452754">
                <a:moveTo>
                  <a:pt x="423417" y="0"/>
                </a:moveTo>
                <a:lnTo>
                  <a:pt x="105918" y="0"/>
                </a:lnTo>
                <a:lnTo>
                  <a:pt x="105918" y="226187"/>
                </a:lnTo>
                <a:lnTo>
                  <a:pt x="0" y="226187"/>
                </a:lnTo>
                <a:lnTo>
                  <a:pt x="264668" y="452374"/>
                </a:lnTo>
                <a:lnTo>
                  <a:pt x="529209" y="226187"/>
                </a:lnTo>
                <a:lnTo>
                  <a:pt x="423417" y="226187"/>
                </a:lnTo>
                <a:lnTo>
                  <a:pt x="423417" y="0"/>
                </a:lnTo>
                <a:close/>
              </a:path>
            </a:pathLst>
          </a:custGeom>
          <a:solidFill>
            <a:srgbClr val="ACC1D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2661" name="object 21">
            <a:extLst>
              <a:ext uri="{FF2B5EF4-FFF2-40B4-BE49-F238E27FC236}">
                <a16:creationId xmlns:a16="http://schemas.microsoft.com/office/drawing/2014/main" id="{FD880C62-CE3E-515C-932F-AA0BE313CA1D}"/>
              </a:ext>
            </a:extLst>
          </p:cNvPr>
          <p:cNvSpPr>
            <a:spLocks/>
          </p:cNvSpPr>
          <p:nvPr/>
        </p:nvSpPr>
        <p:spPr bwMode="auto">
          <a:xfrm>
            <a:off x="1541463" y="4913313"/>
            <a:ext cx="1601787" cy="960437"/>
          </a:xfrm>
          <a:custGeom>
            <a:avLst/>
            <a:gdLst>
              <a:gd name="T0" fmla="*/ 1153 w 2134235"/>
              <a:gd name="T1" fmla="*/ 0 h 1280795"/>
              <a:gd name="T2" fmla="*/ 74 w 2134235"/>
              <a:gd name="T3" fmla="*/ 0 h 1280795"/>
              <a:gd name="T4" fmla="*/ 45 w 2134235"/>
              <a:gd name="T5" fmla="*/ 5 h 1280795"/>
              <a:gd name="T6" fmla="*/ 22 w 2134235"/>
              <a:gd name="T7" fmla="*/ 21 h 1280795"/>
              <a:gd name="T8" fmla="*/ 6 w 2134235"/>
              <a:gd name="T9" fmla="*/ 43 h 1280795"/>
              <a:gd name="T10" fmla="*/ 0 w 2134235"/>
              <a:gd name="T11" fmla="*/ 72 h 1280795"/>
              <a:gd name="T12" fmla="*/ 0 w 2134235"/>
              <a:gd name="T13" fmla="*/ 648 h 1280795"/>
              <a:gd name="T14" fmla="*/ 6 w 2134235"/>
              <a:gd name="T15" fmla="*/ 676 h 1280795"/>
              <a:gd name="T16" fmla="*/ 22 w 2134235"/>
              <a:gd name="T17" fmla="*/ 698 h 1280795"/>
              <a:gd name="T18" fmla="*/ 45 w 2134235"/>
              <a:gd name="T19" fmla="*/ 714 h 1280795"/>
              <a:gd name="T20" fmla="*/ 74 w 2134235"/>
              <a:gd name="T21" fmla="*/ 719 h 1280795"/>
              <a:gd name="T22" fmla="*/ 1153 w 2134235"/>
              <a:gd name="T23" fmla="*/ 719 h 1280795"/>
              <a:gd name="T24" fmla="*/ 1181 w 2134235"/>
              <a:gd name="T25" fmla="*/ 714 h 1280795"/>
              <a:gd name="T26" fmla="*/ 1205 w 2134235"/>
              <a:gd name="T27" fmla="*/ 698 h 1280795"/>
              <a:gd name="T28" fmla="*/ 1220 w 2134235"/>
              <a:gd name="T29" fmla="*/ 676 h 1280795"/>
              <a:gd name="T30" fmla="*/ 1226 w 2134235"/>
              <a:gd name="T31" fmla="*/ 648 h 1280795"/>
              <a:gd name="T32" fmla="*/ 1226 w 2134235"/>
              <a:gd name="T33" fmla="*/ 72 h 1280795"/>
              <a:gd name="T34" fmla="*/ 1220 w 2134235"/>
              <a:gd name="T35" fmla="*/ 43 h 1280795"/>
              <a:gd name="T36" fmla="*/ 1205 w 2134235"/>
              <a:gd name="T37" fmla="*/ 21 h 1280795"/>
              <a:gd name="T38" fmla="*/ 1181 w 2134235"/>
              <a:gd name="T39" fmla="*/ 5 h 1280795"/>
              <a:gd name="T40" fmla="*/ 1153 w 2134235"/>
              <a:gd name="T41" fmla="*/ 0 h 12807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134235" h="1280795">
                <a:moveTo>
                  <a:pt x="2005711" y="0"/>
                </a:moveTo>
                <a:lnTo>
                  <a:pt x="128016" y="0"/>
                </a:lnTo>
                <a:lnTo>
                  <a:pt x="78170" y="10054"/>
                </a:lnTo>
                <a:lnTo>
                  <a:pt x="37480" y="37480"/>
                </a:lnTo>
                <a:lnTo>
                  <a:pt x="10054" y="78170"/>
                </a:lnTo>
                <a:lnTo>
                  <a:pt x="0" y="128015"/>
                </a:lnTo>
                <a:lnTo>
                  <a:pt x="0" y="1152245"/>
                </a:lnTo>
                <a:lnTo>
                  <a:pt x="10054" y="1202082"/>
                </a:lnTo>
                <a:lnTo>
                  <a:pt x="37480" y="1242777"/>
                </a:lnTo>
                <a:lnTo>
                  <a:pt x="78170" y="1270213"/>
                </a:lnTo>
                <a:lnTo>
                  <a:pt x="128016" y="1280274"/>
                </a:lnTo>
                <a:lnTo>
                  <a:pt x="2005711" y="1280274"/>
                </a:lnTo>
                <a:lnTo>
                  <a:pt x="2055556" y="1270213"/>
                </a:lnTo>
                <a:lnTo>
                  <a:pt x="2096246" y="1242777"/>
                </a:lnTo>
                <a:lnTo>
                  <a:pt x="2123672" y="1202082"/>
                </a:lnTo>
                <a:lnTo>
                  <a:pt x="2133727" y="1152245"/>
                </a:lnTo>
                <a:lnTo>
                  <a:pt x="2133727" y="128015"/>
                </a:lnTo>
                <a:lnTo>
                  <a:pt x="2123672" y="78170"/>
                </a:lnTo>
                <a:lnTo>
                  <a:pt x="2096246" y="37480"/>
                </a:lnTo>
                <a:lnTo>
                  <a:pt x="2055556" y="10054"/>
                </a:lnTo>
                <a:lnTo>
                  <a:pt x="2005711" y="0"/>
                </a:lnTo>
                <a:close/>
              </a:path>
            </a:pathLst>
          </a:custGeom>
          <a:solidFill>
            <a:srgbClr val="2583C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2662" name="object 22">
            <a:extLst>
              <a:ext uri="{FF2B5EF4-FFF2-40B4-BE49-F238E27FC236}">
                <a16:creationId xmlns:a16="http://schemas.microsoft.com/office/drawing/2014/main" id="{81062160-3B41-9E67-5959-B2D1445B3184}"/>
              </a:ext>
            </a:extLst>
          </p:cNvPr>
          <p:cNvSpPr txBox="1">
            <a:spLocks noChangeArrowheads="1"/>
          </p:cNvSpPr>
          <p:nvPr/>
        </p:nvSpPr>
        <p:spPr bwMode="auto">
          <a:xfrm>
            <a:off x="1657350" y="5014913"/>
            <a:ext cx="1370013"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83820"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663"/>
              </a:spcBef>
              <a:buClrTx/>
              <a:buSzTx/>
              <a:buFontTx/>
              <a:buNone/>
            </a:pPr>
            <a:r>
              <a:rPr lang="zh-TW" altLang="zh-TW" sz="1600">
                <a:solidFill>
                  <a:srgbClr val="FFFFFF"/>
                </a:solidFill>
                <a:latin typeface="微軟正黑體" panose="020B0604030504040204" pitchFamily="34" charset="-120"/>
                <a:ea typeface="微軟正黑體" panose="020B0604030504040204" pitchFamily="34" charset="-120"/>
              </a:rPr>
              <a:t>增額人數5%內</a:t>
            </a:r>
            <a:endParaRPr lang="zh-TW" altLang="zh-TW" sz="1600">
              <a:latin typeface="微軟正黑體" panose="020B0604030504040204" pitchFamily="34" charset="-120"/>
              <a:ea typeface="微軟正黑體" panose="020B0604030504040204" pitchFamily="34" charset="-120"/>
            </a:endParaRPr>
          </a:p>
          <a:p>
            <a:pPr>
              <a:spcBef>
                <a:spcPts val="588"/>
              </a:spcBef>
              <a:buClrTx/>
              <a:buSzTx/>
              <a:buFontTx/>
              <a:buNone/>
            </a:pPr>
            <a:r>
              <a:rPr lang="zh-TW" altLang="zh-TW" sz="1600">
                <a:solidFill>
                  <a:srgbClr val="FFFFFF"/>
                </a:solidFill>
                <a:latin typeface="微軟正黑體" panose="020B0604030504040204" pitchFamily="34" charset="-120"/>
                <a:ea typeface="微軟正黑體" panose="020B0604030504040204" pitchFamily="34" charset="-120"/>
              </a:rPr>
              <a:t>直接增額錄取</a:t>
            </a:r>
            <a:endParaRPr lang="zh-TW" altLang="zh-TW" sz="1600">
              <a:latin typeface="微軟正黑體" panose="020B0604030504040204" pitchFamily="34" charset="-120"/>
              <a:ea typeface="微軟正黑體" panose="020B0604030504040204" pitchFamily="34" charset="-120"/>
            </a:endParaRPr>
          </a:p>
        </p:txBody>
      </p:sp>
      <p:sp>
        <p:nvSpPr>
          <p:cNvPr id="112663" name="object 24">
            <a:extLst>
              <a:ext uri="{FF2B5EF4-FFF2-40B4-BE49-F238E27FC236}">
                <a16:creationId xmlns:a16="http://schemas.microsoft.com/office/drawing/2014/main" id="{359A79C5-8F04-06F9-95F4-29172D127D9C}"/>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EA201AB5-5B51-4EA6-B27A-E04A6B53C15B}" type="slidenum">
              <a:rPr lang="zh-TW" altLang="zh-TW" sz="1200">
                <a:solidFill>
                  <a:srgbClr val="898989"/>
                </a:solidFill>
              </a:rPr>
              <a:pPr>
                <a:spcBef>
                  <a:spcPts val="13"/>
                </a:spcBef>
                <a:buClrTx/>
                <a:buSzTx/>
                <a:buFontTx/>
                <a:buNone/>
              </a:pPr>
              <a:t>85</a:t>
            </a:fld>
            <a:endParaRPr lang="zh-TW" altLang="zh-TW" sz="1200">
              <a:solidFill>
                <a:srgbClr val="898989"/>
              </a:solidFill>
            </a:endParaRPr>
          </a:p>
        </p:txBody>
      </p:sp>
      <p:sp>
        <p:nvSpPr>
          <p:cNvPr id="112664" name="object 23">
            <a:extLst>
              <a:ext uri="{FF2B5EF4-FFF2-40B4-BE49-F238E27FC236}">
                <a16:creationId xmlns:a16="http://schemas.microsoft.com/office/drawing/2014/main" id="{908A0F4D-3033-AAF8-4F88-8289CF703AA3}"/>
              </a:ext>
            </a:extLst>
          </p:cNvPr>
          <p:cNvSpPr txBox="1">
            <a:spLocks noChangeArrowheads="1"/>
          </p:cNvSpPr>
          <p:nvPr/>
        </p:nvSpPr>
        <p:spPr bwMode="auto">
          <a:xfrm>
            <a:off x="3735388" y="5056188"/>
            <a:ext cx="2427287" cy="582612"/>
          </a:xfrm>
          <a:prstGeom prst="rect">
            <a:avLst/>
          </a:prstGeom>
          <a:noFill/>
          <a:ln w="57150">
            <a:solidFill>
              <a:srgbClr val="1CACE3"/>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1317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a:solidFill>
                  <a:srgbClr val="FF0000"/>
                </a:solidFill>
                <a:latin typeface="微軟正黑體" panose="020B0604030504040204" pitchFamily="34" charset="-120"/>
                <a:ea typeface="微軟正黑體" panose="020B0604030504040204" pitchFamily="34" charset="-120"/>
              </a:rPr>
              <a:t>增額人數高於5%時，</a:t>
            </a:r>
            <a:endParaRPr lang="zh-TW" altLang="zh-TW" sz="1800">
              <a:latin typeface="微軟正黑體" panose="020B0604030504040204" pitchFamily="34" charset="-120"/>
              <a:ea typeface="微軟正黑體" panose="020B0604030504040204" pitchFamily="34" charset="-120"/>
            </a:endParaRPr>
          </a:p>
          <a:p>
            <a:pPr>
              <a:spcBef>
                <a:spcPct val="0"/>
              </a:spcBef>
              <a:buClrTx/>
              <a:buSzTx/>
              <a:buFontTx/>
              <a:buNone/>
            </a:pPr>
            <a:r>
              <a:rPr lang="zh-TW" altLang="zh-TW" sz="1800">
                <a:solidFill>
                  <a:srgbClr val="FF0000"/>
                </a:solidFill>
                <a:latin typeface="微軟正黑體" panose="020B0604030504040204" pitchFamily="34" charset="-120"/>
                <a:ea typeface="微軟正黑體" panose="020B0604030504040204" pitchFamily="34" charset="-120"/>
              </a:rPr>
              <a:t>依選填志願順序錄取</a:t>
            </a:r>
            <a:endParaRPr lang="zh-TW" altLang="zh-TW" sz="1800">
              <a:latin typeface="微軟正黑體" panose="020B0604030504040204" pitchFamily="34" charset="-120"/>
              <a:ea typeface="微軟正黑體" panose="020B0604030504040204" pitchFamily="34" charset="-12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object 2">
            <a:extLst>
              <a:ext uri="{FF2B5EF4-FFF2-40B4-BE49-F238E27FC236}">
                <a16:creationId xmlns:a16="http://schemas.microsoft.com/office/drawing/2014/main" id="{894B107C-3C41-016A-ED50-8F8C1CE3EB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050" y="1066800"/>
            <a:ext cx="40481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67" name="object 3">
            <a:extLst>
              <a:ext uri="{FF2B5EF4-FFF2-40B4-BE49-F238E27FC236}">
                <a16:creationId xmlns:a16="http://schemas.microsoft.com/office/drawing/2014/main" id="{2AD2EE6D-FA45-6CCB-8EA3-6DF143446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200" y="1098550"/>
            <a:ext cx="52387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3668" name="object 4">
            <a:extLst>
              <a:ext uri="{FF2B5EF4-FFF2-40B4-BE49-F238E27FC236}">
                <a16:creationId xmlns:a16="http://schemas.microsoft.com/office/drawing/2014/main" id="{4E854D02-9EC0-231C-0483-A6BF36352DB0}"/>
              </a:ext>
            </a:extLst>
          </p:cNvPr>
          <p:cNvGrpSpPr>
            <a:grpSpLocks/>
          </p:cNvGrpSpPr>
          <p:nvPr/>
        </p:nvGrpSpPr>
        <p:grpSpPr bwMode="auto">
          <a:xfrm>
            <a:off x="1858963" y="1676400"/>
            <a:ext cx="1444625" cy="1860550"/>
            <a:chOff x="2479420" y="1091183"/>
            <a:chExt cx="1925955" cy="2480945"/>
          </a:xfrm>
        </p:grpSpPr>
        <p:sp>
          <p:nvSpPr>
            <p:cNvPr id="113732" name="object 5">
              <a:extLst>
                <a:ext uri="{FF2B5EF4-FFF2-40B4-BE49-F238E27FC236}">
                  <a16:creationId xmlns:a16="http://schemas.microsoft.com/office/drawing/2014/main" id="{777494A3-8329-DCA6-A932-1684C8BABCE7}"/>
                </a:ext>
              </a:extLst>
            </p:cNvPr>
            <p:cNvSpPr>
              <a:spLocks/>
            </p:cNvSpPr>
            <p:nvPr/>
          </p:nvSpPr>
          <p:spPr bwMode="auto">
            <a:xfrm>
              <a:off x="2708147" y="2435859"/>
              <a:ext cx="1294130" cy="1136650"/>
            </a:xfrm>
            <a:custGeom>
              <a:avLst/>
              <a:gdLst>
                <a:gd name="T0" fmla="*/ 373252 w 1294129"/>
                <a:gd name="T1" fmla="*/ 0 h 1136650"/>
                <a:gd name="T2" fmla="*/ 0 w 1294129"/>
                <a:gd name="T3" fmla="*/ 0 h 1136650"/>
                <a:gd name="T4" fmla="*/ 0 w 1294129"/>
                <a:gd name="T5" fmla="*/ 1038732 h 1136650"/>
                <a:gd name="T6" fmla="*/ 887120 w 1294129"/>
                <a:gd name="T7" fmla="*/ 1038732 h 1136650"/>
                <a:gd name="T8" fmla="*/ 887120 w 1294129"/>
                <a:gd name="T9" fmla="*/ 1136268 h 1136650"/>
                <a:gd name="T10" fmla="*/ 1293648 w 1294129"/>
                <a:gd name="T11" fmla="*/ 852169 h 1136650"/>
                <a:gd name="T12" fmla="*/ 887120 w 1294129"/>
                <a:gd name="T13" fmla="*/ 568070 h 1136650"/>
                <a:gd name="T14" fmla="*/ 887120 w 1294129"/>
                <a:gd name="T15" fmla="*/ 665606 h 1136650"/>
                <a:gd name="T16" fmla="*/ 373252 w 1294129"/>
                <a:gd name="T17" fmla="*/ 665606 h 1136650"/>
                <a:gd name="T18" fmla="*/ 373252 w 1294129"/>
                <a:gd name="T19" fmla="*/ 0 h 11366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94129" h="1136650">
                  <a:moveTo>
                    <a:pt x="373252" y="0"/>
                  </a:moveTo>
                  <a:lnTo>
                    <a:pt x="0" y="0"/>
                  </a:lnTo>
                  <a:lnTo>
                    <a:pt x="0" y="1038732"/>
                  </a:lnTo>
                  <a:lnTo>
                    <a:pt x="887094" y="1038732"/>
                  </a:lnTo>
                  <a:lnTo>
                    <a:pt x="887094" y="1136268"/>
                  </a:lnTo>
                  <a:lnTo>
                    <a:pt x="1293622" y="852169"/>
                  </a:lnTo>
                  <a:lnTo>
                    <a:pt x="887094" y="568070"/>
                  </a:lnTo>
                  <a:lnTo>
                    <a:pt x="887094" y="665606"/>
                  </a:lnTo>
                  <a:lnTo>
                    <a:pt x="373252" y="665606"/>
                  </a:lnTo>
                  <a:lnTo>
                    <a:pt x="373252" y="0"/>
                  </a:lnTo>
                  <a:close/>
                </a:path>
              </a:pathLst>
            </a:custGeom>
            <a:solidFill>
              <a:srgbClr val="BBDBF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3733" name="object 6">
              <a:extLst>
                <a:ext uri="{FF2B5EF4-FFF2-40B4-BE49-F238E27FC236}">
                  <a16:creationId xmlns:a16="http://schemas.microsoft.com/office/drawing/2014/main" id="{AF56A4A4-1E67-7F81-6B5A-EE15AB85639C}"/>
                </a:ext>
              </a:extLst>
            </p:cNvPr>
            <p:cNvSpPr>
              <a:spLocks/>
            </p:cNvSpPr>
            <p:nvPr/>
          </p:nvSpPr>
          <p:spPr bwMode="auto">
            <a:xfrm>
              <a:off x="2485770" y="1097533"/>
              <a:ext cx="1913255" cy="1339215"/>
            </a:xfrm>
            <a:custGeom>
              <a:avLst/>
              <a:gdLst>
                <a:gd name="T0" fmla="*/ 1689760 w 1913254"/>
                <a:gd name="T1" fmla="*/ 0 h 1339214"/>
                <a:gd name="T2" fmla="*/ 223266 w 1913254"/>
                <a:gd name="T3" fmla="*/ 0 h 1339214"/>
                <a:gd name="T4" fmla="*/ 178267 w 1913254"/>
                <a:gd name="T5" fmla="*/ 4535 h 1339214"/>
                <a:gd name="T6" fmla="*/ 136356 w 1913254"/>
                <a:gd name="T7" fmla="*/ 17541 h 1339214"/>
                <a:gd name="T8" fmla="*/ 98431 w 1913254"/>
                <a:gd name="T9" fmla="*/ 38120 h 1339214"/>
                <a:gd name="T10" fmla="*/ 65389 w 1913254"/>
                <a:gd name="T11" fmla="*/ 65373 h 1339214"/>
                <a:gd name="T12" fmla="*/ 38127 w 1913254"/>
                <a:gd name="T13" fmla="*/ 98400 h 1339214"/>
                <a:gd name="T14" fmla="*/ 17543 w 1913254"/>
                <a:gd name="T15" fmla="*/ 136302 h 1339214"/>
                <a:gd name="T16" fmla="*/ 4535 w 1913254"/>
                <a:gd name="T17" fmla="*/ 178181 h 1339214"/>
                <a:gd name="T18" fmla="*/ 0 w 1913254"/>
                <a:gd name="T19" fmla="*/ 223138 h 1339214"/>
                <a:gd name="T20" fmla="*/ 0 w 1913254"/>
                <a:gd name="T21" fmla="*/ 1115720 h 1339214"/>
                <a:gd name="T22" fmla="*/ 4535 w 1913254"/>
                <a:gd name="T23" fmla="*/ 1160719 h 1339214"/>
                <a:gd name="T24" fmla="*/ 17543 w 1913254"/>
                <a:gd name="T25" fmla="*/ 1202630 h 1339214"/>
                <a:gd name="T26" fmla="*/ 38127 w 1913254"/>
                <a:gd name="T27" fmla="*/ 1240555 h 1339214"/>
                <a:gd name="T28" fmla="*/ 65389 w 1913254"/>
                <a:gd name="T29" fmla="*/ 1273597 h 1339214"/>
                <a:gd name="T30" fmla="*/ 98431 w 1913254"/>
                <a:gd name="T31" fmla="*/ 1300859 h 1339214"/>
                <a:gd name="T32" fmla="*/ 136356 w 1913254"/>
                <a:gd name="T33" fmla="*/ 1321443 h 1339214"/>
                <a:gd name="T34" fmla="*/ 178267 w 1913254"/>
                <a:gd name="T35" fmla="*/ 1334451 h 1339214"/>
                <a:gd name="T36" fmla="*/ 223266 w 1913254"/>
                <a:gd name="T37" fmla="*/ 1338987 h 1339214"/>
                <a:gd name="T38" fmla="*/ 1689760 w 1913254"/>
                <a:gd name="T39" fmla="*/ 1338987 h 1339214"/>
                <a:gd name="T40" fmla="*/ 1734718 w 1913254"/>
                <a:gd name="T41" fmla="*/ 1334451 h 1339214"/>
                <a:gd name="T42" fmla="*/ 1776597 w 1913254"/>
                <a:gd name="T43" fmla="*/ 1321443 h 1339214"/>
                <a:gd name="T44" fmla="*/ 1814499 w 1913254"/>
                <a:gd name="T45" fmla="*/ 1300859 h 1339214"/>
                <a:gd name="T46" fmla="*/ 1847526 w 1913254"/>
                <a:gd name="T47" fmla="*/ 1273597 h 1339214"/>
                <a:gd name="T48" fmla="*/ 1874779 w 1913254"/>
                <a:gd name="T49" fmla="*/ 1240555 h 1339214"/>
                <a:gd name="T50" fmla="*/ 1895358 w 1913254"/>
                <a:gd name="T51" fmla="*/ 1202630 h 1339214"/>
                <a:gd name="T52" fmla="*/ 1908364 w 1913254"/>
                <a:gd name="T53" fmla="*/ 1160719 h 1339214"/>
                <a:gd name="T54" fmla="*/ 1912900 w 1913254"/>
                <a:gd name="T55" fmla="*/ 1115720 h 1339214"/>
                <a:gd name="T56" fmla="*/ 1912900 w 1913254"/>
                <a:gd name="T57" fmla="*/ 223138 h 1339214"/>
                <a:gd name="T58" fmla="*/ 1908364 w 1913254"/>
                <a:gd name="T59" fmla="*/ 178181 h 1339214"/>
                <a:gd name="T60" fmla="*/ 1895358 w 1913254"/>
                <a:gd name="T61" fmla="*/ 136302 h 1339214"/>
                <a:gd name="T62" fmla="*/ 1874779 w 1913254"/>
                <a:gd name="T63" fmla="*/ 98400 h 1339214"/>
                <a:gd name="T64" fmla="*/ 1847526 w 1913254"/>
                <a:gd name="T65" fmla="*/ 65373 h 1339214"/>
                <a:gd name="T66" fmla="*/ 1814499 w 1913254"/>
                <a:gd name="T67" fmla="*/ 38120 h 1339214"/>
                <a:gd name="T68" fmla="*/ 1776597 w 1913254"/>
                <a:gd name="T69" fmla="*/ 17541 h 1339214"/>
                <a:gd name="T70" fmla="*/ 1734718 w 1913254"/>
                <a:gd name="T71" fmla="*/ 4535 h 1339214"/>
                <a:gd name="T72" fmla="*/ 1689760 w 1913254"/>
                <a:gd name="T73" fmla="*/ 0 h 13392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13254" h="1339214">
                  <a:moveTo>
                    <a:pt x="1689734" y="0"/>
                  </a:moveTo>
                  <a:lnTo>
                    <a:pt x="223266" y="0"/>
                  </a:lnTo>
                  <a:lnTo>
                    <a:pt x="178267" y="4535"/>
                  </a:lnTo>
                  <a:lnTo>
                    <a:pt x="136356" y="17541"/>
                  </a:lnTo>
                  <a:lnTo>
                    <a:pt x="98431" y="38120"/>
                  </a:lnTo>
                  <a:lnTo>
                    <a:pt x="65389" y="65373"/>
                  </a:lnTo>
                  <a:lnTo>
                    <a:pt x="38127" y="98400"/>
                  </a:lnTo>
                  <a:lnTo>
                    <a:pt x="17543" y="136302"/>
                  </a:lnTo>
                  <a:lnTo>
                    <a:pt x="4535" y="178181"/>
                  </a:lnTo>
                  <a:lnTo>
                    <a:pt x="0" y="223138"/>
                  </a:lnTo>
                  <a:lnTo>
                    <a:pt x="0" y="1115694"/>
                  </a:lnTo>
                  <a:lnTo>
                    <a:pt x="4535" y="1160693"/>
                  </a:lnTo>
                  <a:lnTo>
                    <a:pt x="17543" y="1202604"/>
                  </a:lnTo>
                  <a:lnTo>
                    <a:pt x="38127" y="1240529"/>
                  </a:lnTo>
                  <a:lnTo>
                    <a:pt x="65389" y="1273571"/>
                  </a:lnTo>
                  <a:lnTo>
                    <a:pt x="98431" y="1300833"/>
                  </a:lnTo>
                  <a:lnTo>
                    <a:pt x="136356" y="1321417"/>
                  </a:lnTo>
                  <a:lnTo>
                    <a:pt x="178267" y="1334425"/>
                  </a:lnTo>
                  <a:lnTo>
                    <a:pt x="223266" y="1338961"/>
                  </a:lnTo>
                  <a:lnTo>
                    <a:pt x="1689734" y="1338961"/>
                  </a:lnTo>
                  <a:lnTo>
                    <a:pt x="1734692" y="1334425"/>
                  </a:lnTo>
                  <a:lnTo>
                    <a:pt x="1776571" y="1321417"/>
                  </a:lnTo>
                  <a:lnTo>
                    <a:pt x="1814473" y="1300833"/>
                  </a:lnTo>
                  <a:lnTo>
                    <a:pt x="1847500" y="1273571"/>
                  </a:lnTo>
                  <a:lnTo>
                    <a:pt x="1874753" y="1240529"/>
                  </a:lnTo>
                  <a:lnTo>
                    <a:pt x="1895332" y="1202604"/>
                  </a:lnTo>
                  <a:lnTo>
                    <a:pt x="1908338" y="1160693"/>
                  </a:lnTo>
                  <a:lnTo>
                    <a:pt x="1912874" y="1115694"/>
                  </a:lnTo>
                  <a:lnTo>
                    <a:pt x="1912874" y="223138"/>
                  </a:lnTo>
                  <a:lnTo>
                    <a:pt x="1908338" y="178181"/>
                  </a:lnTo>
                  <a:lnTo>
                    <a:pt x="1895332" y="136302"/>
                  </a:lnTo>
                  <a:lnTo>
                    <a:pt x="1874753" y="98400"/>
                  </a:lnTo>
                  <a:lnTo>
                    <a:pt x="1847500" y="65373"/>
                  </a:lnTo>
                  <a:lnTo>
                    <a:pt x="1814473" y="38120"/>
                  </a:lnTo>
                  <a:lnTo>
                    <a:pt x="1776571" y="17541"/>
                  </a:lnTo>
                  <a:lnTo>
                    <a:pt x="1734692" y="4535"/>
                  </a:lnTo>
                  <a:lnTo>
                    <a:pt x="1689734"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3734" name="object 7">
              <a:extLst>
                <a:ext uri="{FF2B5EF4-FFF2-40B4-BE49-F238E27FC236}">
                  <a16:creationId xmlns:a16="http://schemas.microsoft.com/office/drawing/2014/main" id="{164E5402-14E8-2EF0-A3A7-34F0AD42B0F1}"/>
                </a:ext>
              </a:extLst>
            </p:cNvPr>
            <p:cNvSpPr>
              <a:spLocks/>
            </p:cNvSpPr>
            <p:nvPr/>
          </p:nvSpPr>
          <p:spPr bwMode="auto">
            <a:xfrm>
              <a:off x="2485770" y="1097533"/>
              <a:ext cx="1913255" cy="1339215"/>
            </a:xfrm>
            <a:custGeom>
              <a:avLst/>
              <a:gdLst>
                <a:gd name="T0" fmla="*/ 0 w 1913254"/>
                <a:gd name="T1" fmla="*/ 223138 h 1339214"/>
                <a:gd name="T2" fmla="*/ 4535 w 1913254"/>
                <a:gd name="T3" fmla="*/ 178181 h 1339214"/>
                <a:gd name="T4" fmla="*/ 17543 w 1913254"/>
                <a:gd name="T5" fmla="*/ 136302 h 1339214"/>
                <a:gd name="T6" fmla="*/ 38127 w 1913254"/>
                <a:gd name="T7" fmla="*/ 98400 h 1339214"/>
                <a:gd name="T8" fmla="*/ 65389 w 1913254"/>
                <a:gd name="T9" fmla="*/ 65373 h 1339214"/>
                <a:gd name="T10" fmla="*/ 98431 w 1913254"/>
                <a:gd name="T11" fmla="*/ 38120 h 1339214"/>
                <a:gd name="T12" fmla="*/ 136356 w 1913254"/>
                <a:gd name="T13" fmla="*/ 17541 h 1339214"/>
                <a:gd name="T14" fmla="*/ 178267 w 1913254"/>
                <a:gd name="T15" fmla="*/ 4535 h 1339214"/>
                <a:gd name="T16" fmla="*/ 223266 w 1913254"/>
                <a:gd name="T17" fmla="*/ 0 h 1339214"/>
                <a:gd name="T18" fmla="*/ 1689760 w 1913254"/>
                <a:gd name="T19" fmla="*/ 0 h 1339214"/>
                <a:gd name="T20" fmla="*/ 1734718 w 1913254"/>
                <a:gd name="T21" fmla="*/ 4535 h 1339214"/>
                <a:gd name="T22" fmla="*/ 1776597 w 1913254"/>
                <a:gd name="T23" fmla="*/ 17541 h 1339214"/>
                <a:gd name="T24" fmla="*/ 1814499 w 1913254"/>
                <a:gd name="T25" fmla="*/ 38120 h 1339214"/>
                <a:gd name="T26" fmla="*/ 1847526 w 1913254"/>
                <a:gd name="T27" fmla="*/ 65373 h 1339214"/>
                <a:gd name="T28" fmla="*/ 1874779 w 1913254"/>
                <a:gd name="T29" fmla="*/ 98400 h 1339214"/>
                <a:gd name="T30" fmla="*/ 1895358 w 1913254"/>
                <a:gd name="T31" fmla="*/ 136302 h 1339214"/>
                <a:gd name="T32" fmla="*/ 1908364 w 1913254"/>
                <a:gd name="T33" fmla="*/ 178181 h 1339214"/>
                <a:gd name="T34" fmla="*/ 1912900 w 1913254"/>
                <a:gd name="T35" fmla="*/ 223138 h 1339214"/>
                <a:gd name="T36" fmla="*/ 1912900 w 1913254"/>
                <a:gd name="T37" fmla="*/ 1115720 h 1339214"/>
                <a:gd name="T38" fmla="*/ 1908364 w 1913254"/>
                <a:gd name="T39" fmla="*/ 1160719 h 1339214"/>
                <a:gd name="T40" fmla="*/ 1895358 w 1913254"/>
                <a:gd name="T41" fmla="*/ 1202630 h 1339214"/>
                <a:gd name="T42" fmla="*/ 1874779 w 1913254"/>
                <a:gd name="T43" fmla="*/ 1240555 h 1339214"/>
                <a:gd name="T44" fmla="*/ 1847526 w 1913254"/>
                <a:gd name="T45" fmla="*/ 1273597 h 1339214"/>
                <a:gd name="T46" fmla="*/ 1814499 w 1913254"/>
                <a:gd name="T47" fmla="*/ 1300859 h 1339214"/>
                <a:gd name="T48" fmla="*/ 1776597 w 1913254"/>
                <a:gd name="T49" fmla="*/ 1321443 h 1339214"/>
                <a:gd name="T50" fmla="*/ 1734718 w 1913254"/>
                <a:gd name="T51" fmla="*/ 1334451 h 1339214"/>
                <a:gd name="T52" fmla="*/ 1689760 w 1913254"/>
                <a:gd name="T53" fmla="*/ 1338987 h 1339214"/>
                <a:gd name="T54" fmla="*/ 223266 w 1913254"/>
                <a:gd name="T55" fmla="*/ 1338987 h 1339214"/>
                <a:gd name="T56" fmla="*/ 178267 w 1913254"/>
                <a:gd name="T57" fmla="*/ 1334451 h 1339214"/>
                <a:gd name="T58" fmla="*/ 136356 w 1913254"/>
                <a:gd name="T59" fmla="*/ 1321443 h 1339214"/>
                <a:gd name="T60" fmla="*/ 98431 w 1913254"/>
                <a:gd name="T61" fmla="*/ 1300859 h 1339214"/>
                <a:gd name="T62" fmla="*/ 65389 w 1913254"/>
                <a:gd name="T63" fmla="*/ 1273597 h 1339214"/>
                <a:gd name="T64" fmla="*/ 38127 w 1913254"/>
                <a:gd name="T65" fmla="*/ 1240555 h 1339214"/>
                <a:gd name="T66" fmla="*/ 17543 w 1913254"/>
                <a:gd name="T67" fmla="*/ 1202630 h 1339214"/>
                <a:gd name="T68" fmla="*/ 4535 w 1913254"/>
                <a:gd name="T69" fmla="*/ 1160719 h 1339214"/>
                <a:gd name="T70" fmla="*/ 0 w 1913254"/>
                <a:gd name="T71" fmla="*/ 1115720 h 1339214"/>
                <a:gd name="T72" fmla="*/ 0 w 1913254"/>
                <a:gd name="T73" fmla="*/ 223138 h 13392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13254" h="1339214">
                  <a:moveTo>
                    <a:pt x="0" y="223138"/>
                  </a:moveTo>
                  <a:lnTo>
                    <a:pt x="4535" y="178181"/>
                  </a:lnTo>
                  <a:lnTo>
                    <a:pt x="17543" y="136302"/>
                  </a:lnTo>
                  <a:lnTo>
                    <a:pt x="38127" y="98400"/>
                  </a:lnTo>
                  <a:lnTo>
                    <a:pt x="65389" y="65373"/>
                  </a:lnTo>
                  <a:lnTo>
                    <a:pt x="98431" y="38120"/>
                  </a:lnTo>
                  <a:lnTo>
                    <a:pt x="136356" y="17541"/>
                  </a:lnTo>
                  <a:lnTo>
                    <a:pt x="178267" y="4535"/>
                  </a:lnTo>
                  <a:lnTo>
                    <a:pt x="223266" y="0"/>
                  </a:lnTo>
                  <a:lnTo>
                    <a:pt x="1689734" y="0"/>
                  </a:lnTo>
                  <a:lnTo>
                    <a:pt x="1734692" y="4535"/>
                  </a:lnTo>
                  <a:lnTo>
                    <a:pt x="1776571" y="17541"/>
                  </a:lnTo>
                  <a:lnTo>
                    <a:pt x="1814473" y="38120"/>
                  </a:lnTo>
                  <a:lnTo>
                    <a:pt x="1847500" y="65373"/>
                  </a:lnTo>
                  <a:lnTo>
                    <a:pt x="1874753" y="98400"/>
                  </a:lnTo>
                  <a:lnTo>
                    <a:pt x="1895332" y="136302"/>
                  </a:lnTo>
                  <a:lnTo>
                    <a:pt x="1908338" y="178181"/>
                  </a:lnTo>
                  <a:lnTo>
                    <a:pt x="1912874" y="223138"/>
                  </a:lnTo>
                  <a:lnTo>
                    <a:pt x="1912874" y="1115694"/>
                  </a:lnTo>
                  <a:lnTo>
                    <a:pt x="1908338" y="1160693"/>
                  </a:lnTo>
                  <a:lnTo>
                    <a:pt x="1895332" y="1202604"/>
                  </a:lnTo>
                  <a:lnTo>
                    <a:pt x="1874753" y="1240529"/>
                  </a:lnTo>
                  <a:lnTo>
                    <a:pt x="1847500" y="1273571"/>
                  </a:lnTo>
                  <a:lnTo>
                    <a:pt x="1814473" y="1300833"/>
                  </a:lnTo>
                  <a:lnTo>
                    <a:pt x="1776571" y="1321417"/>
                  </a:lnTo>
                  <a:lnTo>
                    <a:pt x="1734692" y="1334425"/>
                  </a:lnTo>
                  <a:lnTo>
                    <a:pt x="1689734" y="1338961"/>
                  </a:lnTo>
                  <a:lnTo>
                    <a:pt x="223266" y="1338961"/>
                  </a:lnTo>
                  <a:lnTo>
                    <a:pt x="178267" y="1334425"/>
                  </a:lnTo>
                  <a:lnTo>
                    <a:pt x="136356" y="1321417"/>
                  </a:lnTo>
                  <a:lnTo>
                    <a:pt x="98431" y="1300833"/>
                  </a:lnTo>
                  <a:lnTo>
                    <a:pt x="65389" y="1273571"/>
                  </a:lnTo>
                  <a:lnTo>
                    <a:pt x="38127" y="1240529"/>
                  </a:lnTo>
                  <a:lnTo>
                    <a:pt x="17543" y="1202604"/>
                  </a:lnTo>
                  <a:lnTo>
                    <a:pt x="4535" y="1160693"/>
                  </a:lnTo>
                  <a:lnTo>
                    <a:pt x="0" y="1115694"/>
                  </a:lnTo>
                  <a:lnTo>
                    <a:pt x="0" y="223138"/>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13669" name="object 8">
            <a:extLst>
              <a:ext uri="{FF2B5EF4-FFF2-40B4-BE49-F238E27FC236}">
                <a16:creationId xmlns:a16="http://schemas.microsoft.com/office/drawing/2014/main" id="{49FCB8A2-F065-12C2-EE17-6AE8242487A6}"/>
              </a:ext>
            </a:extLst>
          </p:cNvPr>
          <p:cNvSpPr txBox="1">
            <a:spLocks noChangeArrowheads="1"/>
          </p:cNvSpPr>
          <p:nvPr/>
        </p:nvSpPr>
        <p:spPr bwMode="auto">
          <a:xfrm>
            <a:off x="2216150" y="1752600"/>
            <a:ext cx="731838" cy="760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69850" indent="-603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Tx/>
              <a:buNone/>
            </a:pPr>
            <a:r>
              <a:rPr lang="zh-TW" altLang="zh-TW" sz="1800" b="1">
                <a:solidFill>
                  <a:srgbClr val="FFFFFF"/>
                </a:solidFill>
                <a:latin typeface="微軟正黑體" panose="020B0604030504040204" pitchFamily="34" charset="-120"/>
                <a:ea typeface="微軟正黑體" panose="020B0604030504040204" pitchFamily="34" charset="-120"/>
              </a:rPr>
              <a:t>總積分 (108)</a:t>
            </a:r>
            <a:endParaRPr lang="zh-TW" altLang="zh-TW" sz="1800">
              <a:latin typeface="微軟正黑體" panose="020B0604030504040204" pitchFamily="34" charset="-120"/>
              <a:ea typeface="微軟正黑體" panose="020B0604030504040204" pitchFamily="34" charset="-120"/>
            </a:endParaRPr>
          </a:p>
        </p:txBody>
      </p:sp>
      <p:sp>
        <p:nvSpPr>
          <p:cNvPr id="113670" name="object 9">
            <a:extLst>
              <a:ext uri="{FF2B5EF4-FFF2-40B4-BE49-F238E27FC236}">
                <a16:creationId xmlns:a16="http://schemas.microsoft.com/office/drawing/2014/main" id="{8F7DDF0D-454B-E448-8640-001D4750A1C8}"/>
              </a:ext>
            </a:extLst>
          </p:cNvPr>
          <p:cNvSpPr txBox="1">
            <a:spLocks noChangeArrowheads="1"/>
          </p:cNvSpPr>
          <p:nvPr/>
        </p:nvSpPr>
        <p:spPr bwMode="auto">
          <a:xfrm>
            <a:off x="3340100" y="1809750"/>
            <a:ext cx="124777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56198" rIns="0" bIns="0">
            <a:spAutoFit/>
          </a:bodyPr>
          <a:lstStyle>
            <a:lvl1pPr marL="93663" indent="-84138">
              <a:spcBef>
                <a:spcPct val="20000"/>
              </a:spcBef>
              <a:buClr>
                <a:schemeClr val="accent1"/>
              </a:buClr>
              <a:buSzPct val="50000"/>
              <a:buFont typeface="Wingdings 2" panose="05020102010507070707" pitchFamily="18" charset="2"/>
              <a:buChar char=""/>
              <a:tabLst>
                <a:tab pos="936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936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936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936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936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936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936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936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93663" algn="l"/>
              </a:tabLst>
              <a:defRPr sz="2000">
                <a:solidFill>
                  <a:schemeClr val="tx1"/>
                </a:solidFill>
                <a:latin typeface="Cambria" panose="02040503050406030204" pitchFamily="18" charset="0"/>
                <a:ea typeface="新細明體" panose="02020500000000000000" pitchFamily="18" charset="-120"/>
              </a:defRPr>
            </a:lvl9pPr>
          </a:lstStyle>
          <a:p>
            <a:pPr>
              <a:spcBef>
                <a:spcPts val="438"/>
              </a:spcBef>
              <a:buClrTx/>
              <a:buSzTx/>
              <a:buFontTx/>
              <a:buChar char="•"/>
            </a:pPr>
            <a:r>
              <a:rPr lang="zh-TW" altLang="zh-TW" sz="1000">
                <a:latin typeface="微軟正黑體" panose="020B0604030504040204" pitchFamily="34" charset="-120"/>
                <a:ea typeface="微軟正黑體" panose="020B0604030504040204" pitchFamily="34" charset="-120"/>
              </a:rPr>
              <a:t>志願序(36)+</a:t>
            </a:r>
          </a:p>
          <a:p>
            <a:pPr>
              <a:lnSpc>
                <a:spcPts val="1638"/>
              </a:lnSpc>
              <a:spcBef>
                <a:spcPts val="63"/>
              </a:spcBef>
              <a:buClrTx/>
              <a:buSzTx/>
              <a:buFontTx/>
              <a:buNone/>
            </a:pPr>
            <a:r>
              <a:rPr lang="zh-TW" altLang="zh-TW" sz="1000">
                <a:latin typeface="微軟正黑體" panose="020B0604030504040204" pitchFamily="34" charset="-120"/>
                <a:ea typeface="微軟正黑體" panose="020B0604030504040204" pitchFamily="34" charset="-120"/>
              </a:rPr>
              <a:t>多元學習表現(36)+國中教育會考(36)</a:t>
            </a:r>
          </a:p>
        </p:txBody>
      </p:sp>
      <p:grpSp>
        <p:nvGrpSpPr>
          <p:cNvPr id="113671" name="object 10">
            <a:extLst>
              <a:ext uri="{FF2B5EF4-FFF2-40B4-BE49-F238E27FC236}">
                <a16:creationId xmlns:a16="http://schemas.microsoft.com/office/drawing/2014/main" id="{E0E52DA9-2AA7-2653-4F72-FE4AE520C874}"/>
              </a:ext>
            </a:extLst>
          </p:cNvPr>
          <p:cNvGrpSpPr>
            <a:grpSpLocks/>
          </p:cNvGrpSpPr>
          <p:nvPr/>
        </p:nvGrpSpPr>
        <p:grpSpPr bwMode="auto">
          <a:xfrm>
            <a:off x="3119438" y="2803525"/>
            <a:ext cx="1444625" cy="1860550"/>
            <a:chOff x="4158741" y="2595245"/>
            <a:chExt cx="1925955" cy="2480945"/>
          </a:xfrm>
        </p:grpSpPr>
        <p:sp>
          <p:nvSpPr>
            <p:cNvPr id="113729" name="object 11">
              <a:extLst>
                <a:ext uri="{FF2B5EF4-FFF2-40B4-BE49-F238E27FC236}">
                  <a16:creationId xmlns:a16="http://schemas.microsoft.com/office/drawing/2014/main" id="{40E46269-E426-86C4-8457-F01CB682A74E}"/>
                </a:ext>
              </a:extLst>
            </p:cNvPr>
            <p:cNvSpPr>
              <a:spLocks/>
            </p:cNvSpPr>
            <p:nvPr/>
          </p:nvSpPr>
          <p:spPr bwMode="auto">
            <a:xfrm>
              <a:off x="4387468" y="3939921"/>
              <a:ext cx="1294130" cy="1136650"/>
            </a:xfrm>
            <a:custGeom>
              <a:avLst/>
              <a:gdLst>
                <a:gd name="T0" fmla="*/ 373125 w 1294129"/>
                <a:gd name="T1" fmla="*/ 0 h 1136650"/>
                <a:gd name="T2" fmla="*/ 0 w 1294129"/>
                <a:gd name="T3" fmla="*/ 0 h 1136650"/>
                <a:gd name="T4" fmla="*/ 0 w 1294129"/>
                <a:gd name="T5" fmla="*/ 1038732 h 1136650"/>
                <a:gd name="T6" fmla="*/ 886993 w 1294129"/>
                <a:gd name="T7" fmla="*/ 1038732 h 1136650"/>
                <a:gd name="T8" fmla="*/ 886993 w 1294129"/>
                <a:gd name="T9" fmla="*/ 1136268 h 1136650"/>
                <a:gd name="T10" fmla="*/ 1293647 w 1294129"/>
                <a:gd name="T11" fmla="*/ 852169 h 1136650"/>
                <a:gd name="T12" fmla="*/ 886993 w 1294129"/>
                <a:gd name="T13" fmla="*/ 568070 h 1136650"/>
                <a:gd name="T14" fmla="*/ 886993 w 1294129"/>
                <a:gd name="T15" fmla="*/ 665606 h 1136650"/>
                <a:gd name="T16" fmla="*/ 373125 w 1294129"/>
                <a:gd name="T17" fmla="*/ 665606 h 1136650"/>
                <a:gd name="T18" fmla="*/ 373125 w 1294129"/>
                <a:gd name="T19" fmla="*/ 0 h 11366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94129" h="1136650">
                  <a:moveTo>
                    <a:pt x="373125" y="0"/>
                  </a:moveTo>
                  <a:lnTo>
                    <a:pt x="0" y="0"/>
                  </a:lnTo>
                  <a:lnTo>
                    <a:pt x="0" y="1038732"/>
                  </a:lnTo>
                  <a:lnTo>
                    <a:pt x="886967" y="1038732"/>
                  </a:lnTo>
                  <a:lnTo>
                    <a:pt x="886967" y="1136268"/>
                  </a:lnTo>
                  <a:lnTo>
                    <a:pt x="1293621" y="852169"/>
                  </a:lnTo>
                  <a:lnTo>
                    <a:pt x="886967" y="568070"/>
                  </a:lnTo>
                  <a:lnTo>
                    <a:pt x="886967" y="665606"/>
                  </a:lnTo>
                  <a:lnTo>
                    <a:pt x="373125" y="665606"/>
                  </a:lnTo>
                  <a:lnTo>
                    <a:pt x="373125" y="0"/>
                  </a:lnTo>
                  <a:close/>
                </a:path>
              </a:pathLst>
            </a:custGeom>
            <a:solidFill>
              <a:srgbClr val="BBDBF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3730" name="object 12">
              <a:extLst>
                <a:ext uri="{FF2B5EF4-FFF2-40B4-BE49-F238E27FC236}">
                  <a16:creationId xmlns:a16="http://schemas.microsoft.com/office/drawing/2014/main" id="{52AB4658-612A-1B1A-6E9B-FF0610E63EEB}"/>
                </a:ext>
              </a:extLst>
            </p:cNvPr>
            <p:cNvSpPr>
              <a:spLocks/>
            </p:cNvSpPr>
            <p:nvPr/>
          </p:nvSpPr>
          <p:spPr bwMode="auto">
            <a:xfrm>
              <a:off x="4165091" y="2601595"/>
              <a:ext cx="1913255" cy="1339215"/>
            </a:xfrm>
            <a:custGeom>
              <a:avLst/>
              <a:gdLst>
                <a:gd name="T0" fmla="*/ 1689634 w 1913254"/>
                <a:gd name="T1" fmla="*/ 0 h 1339214"/>
                <a:gd name="T2" fmla="*/ 223138 w 1913254"/>
                <a:gd name="T3" fmla="*/ 0 h 1339214"/>
                <a:gd name="T4" fmla="*/ 178181 w 1913254"/>
                <a:gd name="T5" fmla="*/ 4535 h 1339214"/>
                <a:gd name="T6" fmla="*/ 136302 w 1913254"/>
                <a:gd name="T7" fmla="*/ 17541 h 1339214"/>
                <a:gd name="T8" fmla="*/ 98400 w 1913254"/>
                <a:gd name="T9" fmla="*/ 38120 h 1339214"/>
                <a:gd name="T10" fmla="*/ 65373 w 1913254"/>
                <a:gd name="T11" fmla="*/ 65373 h 1339214"/>
                <a:gd name="T12" fmla="*/ 38120 w 1913254"/>
                <a:gd name="T13" fmla="*/ 98400 h 1339214"/>
                <a:gd name="T14" fmla="*/ 17541 w 1913254"/>
                <a:gd name="T15" fmla="*/ 136302 h 1339214"/>
                <a:gd name="T16" fmla="*/ 4535 w 1913254"/>
                <a:gd name="T17" fmla="*/ 178181 h 1339214"/>
                <a:gd name="T18" fmla="*/ 0 w 1913254"/>
                <a:gd name="T19" fmla="*/ 223138 h 1339214"/>
                <a:gd name="T20" fmla="*/ 0 w 1913254"/>
                <a:gd name="T21" fmla="*/ 1115720 h 1339214"/>
                <a:gd name="T22" fmla="*/ 4535 w 1913254"/>
                <a:gd name="T23" fmla="*/ 1160719 h 1339214"/>
                <a:gd name="T24" fmla="*/ 17541 w 1913254"/>
                <a:gd name="T25" fmla="*/ 1202630 h 1339214"/>
                <a:gd name="T26" fmla="*/ 38120 w 1913254"/>
                <a:gd name="T27" fmla="*/ 1240555 h 1339214"/>
                <a:gd name="T28" fmla="*/ 65373 w 1913254"/>
                <a:gd name="T29" fmla="*/ 1273597 h 1339214"/>
                <a:gd name="T30" fmla="*/ 98400 w 1913254"/>
                <a:gd name="T31" fmla="*/ 1300859 h 1339214"/>
                <a:gd name="T32" fmla="*/ 136302 w 1913254"/>
                <a:gd name="T33" fmla="*/ 1321443 h 1339214"/>
                <a:gd name="T34" fmla="*/ 178181 w 1913254"/>
                <a:gd name="T35" fmla="*/ 1334451 h 1339214"/>
                <a:gd name="T36" fmla="*/ 223138 w 1913254"/>
                <a:gd name="T37" fmla="*/ 1338986 h 1339214"/>
                <a:gd name="T38" fmla="*/ 1689634 w 1913254"/>
                <a:gd name="T39" fmla="*/ 1338986 h 1339214"/>
                <a:gd name="T40" fmla="*/ 1734627 w 1913254"/>
                <a:gd name="T41" fmla="*/ 1334451 h 1339214"/>
                <a:gd name="T42" fmla="*/ 1776523 w 1913254"/>
                <a:gd name="T43" fmla="*/ 1321443 h 1339214"/>
                <a:gd name="T44" fmla="*/ 1814428 w 1913254"/>
                <a:gd name="T45" fmla="*/ 1300859 h 1339214"/>
                <a:gd name="T46" fmla="*/ 1847447 w 1913254"/>
                <a:gd name="T47" fmla="*/ 1273597 h 1339214"/>
                <a:gd name="T48" fmla="*/ 1874685 w 1913254"/>
                <a:gd name="T49" fmla="*/ 1240555 h 1339214"/>
                <a:gd name="T50" fmla="*/ 1895248 w 1913254"/>
                <a:gd name="T51" fmla="*/ 1202630 h 1339214"/>
                <a:gd name="T52" fmla="*/ 1908242 w 1913254"/>
                <a:gd name="T53" fmla="*/ 1160719 h 1339214"/>
                <a:gd name="T54" fmla="*/ 1912773 w 1913254"/>
                <a:gd name="T55" fmla="*/ 1115720 h 1339214"/>
                <a:gd name="T56" fmla="*/ 1912773 w 1913254"/>
                <a:gd name="T57" fmla="*/ 223138 h 1339214"/>
                <a:gd name="T58" fmla="*/ 1908242 w 1913254"/>
                <a:gd name="T59" fmla="*/ 178181 h 1339214"/>
                <a:gd name="T60" fmla="*/ 1895248 w 1913254"/>
                <a:gd name="T61" fmla="*/ 136302 h 1339214"/>
                <a:gd name="T62" fmla="*/ 1874685 w 1913254"/>
                <a:gd name="T63" fmla="*/ 98400 h 1339214"/>
                <a:gd name="T64" fmla="*/ 1847447 w 1913254"/>
                <a:gd name="T65" fmla="*/ 65373 h 1339214"/>
                <a:gd name="T66" fmla="*/ 1814428 w 1913254"/>
                <a:gd name="T67" fmla="*/ 38120 h 1339214"/>
                <a:gd name="T68" fmla="*/ 1776523 w 1913254"/>
                <a:gd name="T69" fmla="*/ 17541 h 1339214"/>
                <a:gd name="T70" fmla="*/ 1734627 w 1913254"/>
                <a:gd name="T71" fmla="*/ 4535 h 1339214"/>
                <a:gd name="T72" fmla="*/ 1689634 w 1913254"/>
                <a:gd name="T73" fmla="*/ 0 h 13392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13254" h="1339214">
                  <a:moveTo>
                    <a:pt x="1689608" y="0"/>
                  </a:moveTo>
                  <a:lnTo>
                    <a:pt x="223138" y="0"/>
                  </a:lnTo>
                  <a:lnTo>
                    <a:pt x="178181" y="4535"/>
                  </a:lnTo>
                  <a:lnTo>
                    <a:pt x="136302" y="17541"/>
                  </a:lnTo>
                  <a:lnTo>
                    <a:pt x="98400" y="38120"/>
                  </a:lnTo>
                  <a:lnTo>
                    <a:pt x="65373" y="65373"/>
                  </a:lnTo>
                  <a:lnTo>
                    <a:pt x="38120" y="98400"/>
                  </a:lnTo>
                  <a:lnTo>
                    <a:pt x="17541" y="136302"/>
                  </a:lnTo>
                  <a:lnTo>
                    <a:pt x="4535" y="178181"/>
                  </a:lnTo>
                  <a:lnTo>
                    <a:pt x="0" y="223138"/>
                  </a:lnTo>
                  <a:lnTo>
                    <a:pt x="0" y="1115694"/>
                  </a:lnTo>
                  <a:lnTo>
                    <a:pt x="4535" y="1160693"/>
                  </a:lnTo>
                  <a:lnTo>
                    <a:pt x="17541" y="1202604"/>
                  </a:lnTo>
                  <a:lnTo>
                    <a:pt x="38120" y="1240529"/>
                  </a:lnTo>
                  <a:lnTo>
                    <a:pt x="65373" y="1273571"/>
                  </a:lnTo>
                  <a:lnTo>
                    <a:pt x="98400" y="1300833"/>
                  </a:lnTo>
                  <a:lnTo>
                    <a:pt x="136302" y="1321417"/>
                  </a:lnTo>
                  <a:lnTo>
                    <a:pt x="178181" y="1334425"/>
                  </a:lnTo>
                  <a:lnTo>
                    <a:pt x="223138" y="1338960"/>
                  </a:lnTo>
                  <a:lnTo>
                    <a:pt x="1689608" y="1338960"/>
                  </a:lnTo>
                  <a:lnTo>
                    <a:pt x="1734601" y="1334425"/>
                  </a:lnTo>
                  <a:lnTo>
                    <a:pt x="1776497" y="1321417"/>
                  </a:lnTo>
                  <a:lnTo>
                    <a:pt x="1814402" y="1300833"/>
                  </a:lnTo>
                  <a:lnTo>
                    <a:pt x="1847421" y="1273571"/>
                  </a:lnTo>
                  <a:lnTo>
                    <a:pt x="1874659" y="1240529"/>
                  </a:lnTo>
                  <a:lnTo>
                    <a:pt x="1895222" y="1202604"/>
                  </a:lnTo>
                  <a:lnTo>
                    <a:pt x="1908216" y="1160693"/>
                  </a:lnTo>
                  <a:lnTo>
                    <a:pt x="1912747" y="1115694"/>
                  </a:lnTo>
                  <a:lnTo>
                    <a:pt x="1912747" y="223138"/>
                  </a:lnTo>
                  <a:lnTo>
                    <a:pt x="1908216" y="178181"/>
                  </a:lnTo>
                  <a:lnTo>
                    <a:pt x="1895222" y="136302"/>
                  </a:lnTo>
                  <a:lnTo>
                    <a:pt x="1874659" y="98400"/>
                  </a:lnTo>
                  <a:lnTo>
                    <a:pt x="1847421" y="65373"/>
                  </a:lnTo>
                  <a:lnTo>
                    <a:pt x="1814402" y="38120"/>
                  </a:lnTo>
                  <a:lnTo>
                    <a:pt x="1776497" y="17541"/>
                  </a:lnTo>
                  <a:lnTo>
                    <a:pt x="1734601" y="4535"/>
                  </a:lnTo>
                  <a:lnTo>
                    <a:pt x="1689608"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3731" name="object 13">
              <a:extLst>
                <a:ext uri="{FF2B5EF4-FFF2-40B4-BE49-F238E27FC236}">
                  <a16:creationId xmlns:a16="http://schemas.microsoft.com/office/drawing/2014/main" id="{A812EA3E-22DB-A229-BDFD-6B8AEBD03DBA}"/>
                </a:ext>
              </a:extLst>
            </p:cNvPr>
            <p:cNvSpPr>
              <a:spLocks/>
            </p:cNvSpPr>
            <p:nvPr/>
          </p:nvSpPr>
          <p:spPr bwMode="auto">
            <a:xfrm>
              <a:off x="4165091" y="2601595"/>
              <a:ext cx="1913255" cy="1339215"/>
            </a:xfrm>
            <a:custGeom>
              <a:avLst/>
              <a:gdLst>
                <a:gd name="T0" fmla="*/ 0 w 1913254"/>
                <a:gd name="T1" fmla="*/ 223138 h 1339214"/>
                <a:gd name="T2" fmla="*/ 4535 w 1913254"/>
                <a:gd name="T3" fmla="*/ 178181 h 1339214"/>
                <a:gd name="T4" fmla="*/ 17541 w 1913254"/>
                <a:gd name="T5" fmla="*/ 136302 h 1339214"/>
                <a:gd name="T6" fmla="*/ 38120 w 1913254"/>
                <a:gd name="T7" fmla="*/ 98400 h 1339214"/>
                <a:gd name="T8" fmla="*/ 65373 w 1913254"/>
                <a:gd name="T9" fmla="*/ 65373 h 1339214"/>
                <a:gd name="T10" fmla="*/ 98400 w 1913254"/>
                <a:gd name="T11" fmla="*/ 38120 h 1339214"/>
                <a:gd name="T12" fmla="*/ 136302 w 1913254"/>
                <a:gd name="T13" fmla="*/ 17541 h 1339214"/>
                <a:gd name="T14" fmla="*/ 178181 w 1913254"/>
                <a:gd name="T15" fmla="*/ 4535 h 1339214"/>
                <a:gd name="T16" fmla="*/ 223138 w 1913254"/>
                <a:gd name="T17" fmla="*/ 0 h 1339214"/>
                <a:gd name="T18" fmla="*/ 1689634 w 1913254"/>
                <a:gd name="T19" fmla="*/ 0 h 1339214"/>
                <a:gd name="T20" fmla="*/ 1734627 w 1913254"/>
                <a:gd name="T21" fmla="*/ 4535 h 1339214"/>
                <a:gd name="T22" fmla="*/ 1776523 w 1913254"/>
                <a:gd name="T23" fmla="*/ 17541 h 1339214"/>
                <a:gd name="T24" fmla="*/ 1814428 w 1913254"/>
                <a:gd name="T25" fmla="*/ 38120 h 1339214"/>
                <a:gd name="T26" fmla="*/ 1847447 w 1913254"/>
                <a:gd name="T27" fmla="*/ 65373 h 1339214"/>
                <a:gd name="T28" fmla="*/ 1874685 w 1913254"/>
                <a:gd name="T29" fmla="*/ 98400 h 1339214"/>
                <a:gd name="T30" fmla="*/ 1895248 w 1913254"/>
                <a:gd name="T31" fmla="*/ 136302 h 1339214"/>
                <a:gd name="T32" fmla="*/ 1908242 w 1913254"/>
                <a:gd name="T33" fmla="*/ 178181 h 1339214"/>
                <a:gd name="T34" fmla="*/ 1912773 w 1913254"/>
                <a:gd name="T35" fmla="*/ 223138 h 1339214"/>
                <a:gd name="T36" fmla="*/ 1912773 w 1913254"/>
                <a:gd name="T37" fmla="*/ 1115720 h 1339214"/>
                <a:gd name="T38" fmla="*/ 1908242 w 1913254"/>
                <a:gd name="T39" fmla="*/ 1160719 h 1339214"/>
                <a:gd name="T40" fmla="*/ 1895248 w 1913254"/>
                <a:gd name="T41" fmla="*/ 1202630 h 1339214"/>
                <a:gd name="T42" fmla="*/ 1874685 w 1913254"/>
                <a:gd name="T43" fmla="*/ 1240555 h 1339214"/>
                <a:gd name="T44" fmla="*/ 1847447 w 1913254"/>
                <a:gd name="T45" fmla="*/ 1273597 h 1339214"/>
                <a:gd name="T46" fmla="*/ 1814428 w 1913254"/>
                <a:gd name="T47" fmla="*/ 1300859 h 1339214"/>
                <a:gd name="T48" fmla="*/ 1776523 w 1913254"/>
                <a:gd name="T49" fmla="*/ 1321443 h 1339214"/>
                <a:gd name="T50" fmla="*/ 1734627 w 1913254"/>
                <a:gd name="T51" fmla="*/ 1334451 h 1339214"/>
                <a:gd name="T52" fmla="*/ 1689634 w 1913254"/>
                <a:gd name="T53" fmla="*/ 1338986 h 1339214"/>
                <a:gd name="T54" fmla="*/ 223138 w 1913254"/>
                <a:gd name="T55" fmla="*/ 1338986 h 1339214"/>
                <a:gd name="T56" fmla="*/ 178181 w 1913254"/>
                <a:gd name="T57" fmla="*/ 1334451 h 1339214"/>
                <a:gd name="T58" fmla="*/ 136302 w 1913254"/>
                <a:gd name="T59" fmla="*/ 1321443 h 1339214"/>
                <a:gd name="T60" fmla="*/ 98400 w 1913254"/>
                <a:gd name="T61" fmla="*/ 1300859 h 1339214"/>
                <a:gd name="T62" fmla="*/ 65373 w 1913254"/>
                <a:gd name="T63" fmla="*/ 1273597 h 1339214"/>
                <a:gd name="T64" fmla="*/ 38120 w 1913254"/>
                <a:gd name="T65" fmla="*/ 1240555 h 1339214"/>
                <a:gd name="T66" fmla="*/ 17541 w 1913254"/>
                <a:gd name="T67" fmla="*/ 1202630 h 1339214"/>
                <a:gd name="T68" fmla="*/ 4535 w 1913254"/>
                <a:gd name="T69" fmla="*/ 1160719 h 1339214"/>
                <a:gd name="T70" fmla="*/ 0 w 1913254"/>
                <a:gd name="T71" fmla="*/ 1115720 h 1339214"/>
                <a:gd name="T72" fmla="*/ 0 w 1913254"/>
                <a:gd name="T73" fmla="*/ 223138 h 13392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13254" h="1339214">
                  <a:moveTo>
                    <a:pt x="0" y="223138"/>
                  </a:moveTo>
                  <a:lnTo>
                    <a:pt x="4535" y="178181"/>
                  </a:lnTo>
                  <a:lnTo>
                    <a:pt x="17541" y="136302"/>
                  </a:lnTo>
                  <a:lnTo>
                    <a:pt x="38120" y="98400"/>
                  </a:lnTo>
                  <a:lnTo>
                    <a:pt x="65373" y="65373"/>
                  </a:lnTo>
                  <a:lnTo>
                    <a:pt x="98400" y="38120"/>
                  </a:lnTo>
                  <a:lnTo>
                    <a:pt x="136302" y="17541"/>
                  </a:lnTo>
                  <a:lnTo>
                    <a:pt x="178181" y="4535"/>
                  </a:lnTo>
                  <a:lnTo>
                    <a:pt x="223138" y="0"/>
                  </a:lnTo>
                  <a:lnTo>
                    <a:pt x="1689608" y="0"/>
                  </a:lnTo>
                  <a:lnTo>
                    <a:pt x="1734601" y="4535"/>
                  </a:lnTo>
                  <a:lnTo>
                    <a:pt x="1776497" y="17541"/>
                  </a:lnTo>
                  <a:lnTo>
                    <a:pt x="1814402" y="38120"/>
                  </a:lnTo>
                  <a:lnTo>
                    <a:pt x="1847421" y="65373"/>
                  </a:lnTo>
                  <a:lnTo>
                    <a:pt x="1874659" y="98400"/>
                  </a:lnTo>
                  <a:lnTo>
                    <a:pt x="1895222" y="136302"/>
                  </a:lnTo>
                  <a:lnTo>
                    <a:pt x="1908216" y="178181"/>
                  </a:lnTo>
                  <a:lnTo>
                    <a:pt x="1912747" y="223138"/>
                  </a:lnTo>
                  <a:lnTo>
                    <a:pt x="1912747" y="1115694"/>
                  </a:lnTo>
                  <a:lnTo>
                    <a:pt x="1908216" y="1160693"/>
                  </a:lnTo>
                  <a:lnTo>
                    <a:pt x="1895222" y="1202604"/>
                  </a:lnTo>
                  <a:lnTo>
                    <a:pt x="1874659" y="1240529"/>
                  </a:lnTo>
                  <a:lnTo>
                    <a:pt x="1847421" y="1273571"/>
                  </a:lnTo>
                  <a:lnTo>
                    <a:pt x="1814402" y="1300833"/>
                  </a:lnTo>
                  <a:lnTo>
                    <a:pt x="1776497" y="1321417"/>
                  </a:lnTo>
                  <a:lnTo>
                    <a:pt x="1734601" y="1334425"/>
                  </a:lnTo>
                  <a:lnTo>
                    <a:pt x="1689608" y="1338960"/>
                  </a:lnTo>
                  <a:lnTo>
                    <a:pt x="223138" y="1338960"/>
                  </a:lnTo>
                  <a:lnTo>
                    <a:pt x="178181" y="1334425"/>
                  </a:lnTo>
                  <a:lnTo>
                    <a:pt x="136302" y="1321417"/>
                  </a:lnTo>
                  <a:lnTo>
                    <a:pt x="98400" y="1300833"/>
                  </a:lnTo>
                  <a:lnTo>
                    <a:pt x="65373" y="1273571"/>
                  </a:lnTo>
                  <a:lnTo>
                    <a:pt x="38120" y="1240529"/>
                  </a:lnTo>
                  <a:lnTo>
                    <a:pt x="17541" y="1202604"/>
                  </a:lnTo>
                  <a:lnTo>
                    <a:pt x="4535" y="1160693"/>
                  </a:lnTo>
                  <a:lnTo>
                    <a:pt x="0" y="1115694"/>
                  </a:lnTo>
                  <a:lnTo>
                    <a:pt x="0" y="223138"/>
                  </a:lnTo>
                  <a:close/>
                </a:path>
              </a:pathLst>
            </a:custGeom>
            <a:noFill/>
            <a:ln w="12699">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13672" name="object 14">
            <a:extLst>
              <a:ext uri="{FF2B5EF4-FFF2-40B4-BE49-F238E27FC236}">
                <a16:creationId xmlns:a16="http://schemas.microsoft.com/office/drawing/2014/main" id="{77279688-3C8D-2892-3DDD-A0AE18759865}"/>
              </a:ext>
            </a:extLst>
          </p:cNvPr>
          <p:cNvSpPr txBox="1">
            <a:spLocks noChangeArrowheads="1"/>
          </p:cNvSpPr>
          <p:nvPr/>
        </p:nvSpPr>
        <p:spPr bwMode="auto">
          <a:xfrm>
            <a:off x="3236913" y="2881313"/>
            <a:ext cx="1208087"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20638" indent="-1270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Tx/>
              <a:buNone/>
            </a:pPr>
            <a:r>
              <a:rPr lang="zh-TW" altLang="zh-TW" sz="1800" b="1">
                <a:solidFill>
                  <a:srgbClr val="FFFFFF"/>
                </a:solidFill>
                <a:latin typeface="微軟正黑體" panose="020B0604030504040204" pitchFamily="34" charset="-120"/>
                <a:ea typeface="微軟正黑體" panose="020B0604030504040204" pitchFamily="34" charset="-120"/>
              </a:rPr>
              <a:t>多元學習表現積分(36)</a:t>
            </a:r>
            <a:endParaRPr lang="zh-TW" altLang="zh-TW" sz="1800">
              <a:latin typeface="微軟正黑體" panose="020B0604030504040204" pitchFamily="34" charset="-120"/>
              <a:ea typeface="微軟正黑體" panose="020B0604030504040204" pitchFamily="34" charset="-120"/>
            </a:endParaRPr>
          </a:p>
        </p:txBody>
      </p:sp>
      <p:sp>
        <p:nvSpPr>
          <p:cNvPr id="113673" name="object 15">
            <a:extLst>
              <a:ext uri="{FF2B5EF4-FFF2-40B4-BE49-F238E27FC236}">
                <a16:creationId xmlns:a16="http://schemas.microsoft.com/office/drawing/2014/main" id="{6166943B-C16B-5C21-2ECD-9B12BAAEB98A}"/>
              </a:ext>
            </a:extLst>
          </p:cNvPr>
          <p:cNvSpPr>
            <a:spLocks/>
          </p:cNvSpPr>
          <p:nvPr/>
        </p:nvSpPr>
        <p:spPr bwMode="auto">
          <a:xfrm>
            <a:off x="4383088" y="3937000"/>
            <a:ext cx="1435100" cy="1003300"/>
          </a:xfrm>
          <a:custGeom>
            <a:avLst/>
            <a:gdLst>
              <a:gd name="T0" fmla="*/ 956 w 1913254"/>
              <a:gd name="T1" fmla="*/ 0 h 1339214"/>
              <a:gd name="T2" fmla="*/ 127 w 1913254"/>
              <a:gd name="T3" fmla="*/ 0 h 1339214"/>
              <a:gd name="T4" fmla="*/ 101 w 1913254"/>
              <a:gd name="T5" fmla="*/ 2 h 1339214"/>
              <a:gd name="T6" fmla="*/ 78 w 1913254"/>
              <a:gd name="T7" fmla="*/ 10 h 1339214"/>
              <a:gd name="T8" fmla="*/ 56 w 1913254"/>
              <a:gd name="T9" fmla="*/ 21 h 1339214"/>
              <a:gd name="T10" fmla="*/ 38 w 1913254"/>
              <a:gd name="T11" fmla="*/ 36 h 1339214"/>
              <a:gd name="T12" fmla="*/ 22 w 1913254"/>
              <a:gd name="T13" fmla="*/ 55 h 1339214"/>
              <a:gd name="T14" fmla="*/ 11 w 1913254"/>
              <a:gd name="T15" fmla="*/ 75 h 1339214"/>
              <a:gd name="T16" fmla="*/ 3 w 1913254"/>
              <a:gd name="T17" fmla="*/ 97 h 1339214"/>
              <a:gd name="T18" fmla="*/ 0 w 1913254"/>
              <a:gd name="T19" fmla="*/ 122 h 1339214"/>
              <a:gd name="T20" fmla="*/ 0 w 1913254"/>
              <a:gd name="T21" fmla="*/ 612 h 1339214"/>
              <a:gd name="T22" fmla="*/ 3 w 1913254"/>
              <a:gd name="T23" fmla="*/ 637 h 1339214"/>
              <a:gd name="T24" fmla="*/ 11 w 1913254"/>
              <a:gd name="T25" fmla="*/ 659 h 1339214"/>
              <a:gd name="T26" fmla="*/ 22 w 1913254"/>
              <a:gd name="T27" fmla="*/ 680 h 1339214"/>
              <a:gd name="T28" fmla="*/ 38 w 1913254"/>
              <a:gd name="T29" fmla="*/ 698 h 1339214"/>
              <a:gd name="T30" fmla="*/ 56 w 1913254"/>
              <a:gd name="T31" fmla="*/ 713 h 1339214"/>
              <a:gd name="T32" fmla="*/ 78 w 1913254"/>
              <a:gd name="T33" fmla="*/ 725 h 1339214"/>
              <a:gd name="T34" fmla="*/ 101 w 1913254"/>
              <a:gd name="T35" fmla="*/ 732 h 1339214"/>
              <a:gd name="T36" fmla="*/ 127 w 1913254"/>
              <a:gd name="T37" fmla="*/ 734 h 1339214"/>
              <a:gd name="T38" fmla="*/ 956 w 1913254"/>
              <a:gd name="T39" fmla="*/ 734 h 1339214"/>
              <a:gd name="T40" fmla="*/ 982 w 1913254"/>
              <a:gd name="T41" fmla="*/ 732 h 1339214"/>
              <a:gd name="T42" fmla="*/ 1005 w 1913254"/>
              <a:gd name="T43" fmla="*/ 725 h 1339214"/>
              <a:gd name="T44" fmla="*/ 1028 w 1913254"/>
              <a:gd name="T45" fmla="*/ 713 h 1339214"/>
              <a:gd name="T46" fmla="*/ 1046 w 1913254"/>
              <a:gd name="T47" fmla="*/ 698 h 1339214"/>
              <a:gd name="T48" fmla="*/ 1061 w 1913254"/>
              <a:gd name="T49" fmla="*/ 680 h 1339214"/>
              <a:gd name="T50" fmla="*/ 1073 w 1913254"/>
              <a:gd name="T51" fmla="*/ 659 h 1339214"/>
              <a:gd name="T52" fmla="*/ 1079 w 1913254"/>
              <a:gd name="T53" fmla="*/ 637 h 1339214"/>
              <a:gd name="T54" fmla="*/ 1082 w 1913254"/>
              <a:gd name="T55" fmla="*/ 612 h 1339214"/>
              <a:gd name="T56" fmla="*/ 1082 w 1913254"/>
              <a:gd name="T57" fmla="*/ 122 h 1339214"/>
              <a:gd name="T58" fmla="*/ 1079 w 1913254"/>
              <a:gd name="T59" fmla="*/ 97 h 1339214"/>
              <a:gd name="T60" fmla="*/ 1073 w 1913254"/>
              <a:gd name="T61" fmla="*/ 75 h 1339214"/>
              <a:gd name="T62" fmla="*/ 1061 w 1913254"/>
              <a:gd name="T63" fmla="*/ 55 h 1339214"/>
              <a:gd name="T64" fmla="*/ 1046 w 1913254"/>
              <a:gd name="T65" fmla="*/ 36 h 1339214"/>
              <a:gd name="T66" fmla="*/ 1028 w 1913254"/>
              <a:gd name="T67" fmla="*/ 21 h 1339214"/>
              <a:gd name="T68" fmla="*/ 1005 w 1913254"/>
              <a:gd name="T69" fmla="*/ 10 h 1339214"/>
              <a:gd name="T70" fmla="*/ 982 w 1913254"/>
              <a:gd name="T71" fmla="*/ 2 h 1339214"/>
              <a:gd name="T72" fmla="*/ 956 w 1913254"/>
              <a:gd name="T73" fmla="*/ 0 h 1339214"/>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13254" h="1339214">
                <a:moveTo>
                  <a:pt x="1689608" y="0"/>
                </a:moveTo>
                <a:lnTo>
                  <a:pt x="223265" y="0"/>
                </a:lnTo>
                <a:lnTo>
                  <a:pt x="178267" y="4535"/>
                </a:lnTo>
                <a:lnTo>
                  <a:pt x="136356" y="17541"/>
                </a:lnTo>
                <a:lnTo>
                  <a:pt x="98431" y="38120"/>
                </a:lnTo>
                <a:lnTo>
                  <a:pt x="65389" y="65373"/>
                </a:lnTo>
                <a:lnTo>
                  <a:pt x="38127" y="98400"/>
                </a:lnTo>
                <a:lnTo>
                  <a:pt x="17543" y="136302"/>
                </a:lnTo>
                <a:lnTo>
                  <a:pt x="4535" y="178181"/>
                </a:lnTo>
                <a:lnTo>
                  <a:pt x="0" y="223139"/>
                </a:lnTo>
                <a:lnTo>
                  <a:pt x="0" y="1115695"/>
                </a:lnTo>
                <a:lnTo>
                  <a:pt x="4535" y="1160693"/>
                </a:lnTo>
                <a:lnTo>
                  <a:pt x="17543" y="1202604"/>
                </a:lnTo>
                <a:lnTo>
                  <a:pt x="38127" y="1240529"/>
                </a:lnTo>
                <a:lnTo>
                  <a:pt x="65389" y="1273571"/>
                </a:lnTo>
                <a:lnTo>
                  <a:pt x="98431" y="1300833"/>
                </a:lnTo>
                <a:lnTo>
                  <a:pt x="136356" y="1321417"/>
                </a:lnTo>
                <a:lnTo>
                  <a:pt x="178267" y="1334425"/>
                </a:lnTo>
                <a:lnTo>
                  <a:pt x="223265" y="1338961"/>
                </a:lnTo>
                <a:lnTo>
                  <a:pt x="1689608" y="1338961"/>
                </a:lnTo>
                <a:lnTo>
                  <a:pt x="1734606" y="1334425"/>
                </a:lnTo>
                <a:lnTo>
                  <a:pt x="1776517" y="1321417"/>
                </a:lnTo>
                <a:lnTo>
                  <a:pt x="1814442" y="1300833"/>
                </a:lnTo>
                <a:lnTo>
                  <a:pt x="1847484" y="1273571"/>
                </a:lnTo>
                <a:lnTo>
                  <a:pt x="1874746" y="1240529"/>
                </a:lnTo>
                <a:lnTo>
                  <a:pt x="1895330" y="1202604"/>
                </a:lnTo>
                <a:lnTo>
                  <a:pt x="1908338" y="1160693"/>
                </a:lnTo>
                <a:lnTo>
                  <a:pt x="1912873" y="1115695"/>
                </a:lnTo>
                <a:lnTo>
                  <a:pt x="1912873" y="223139"/>
                </a:lnTo>
                <a:lnTo>
                  <a:pt x="1908338" y="178181"/>
                </a:lnTo>
                <a:lnTo>
                  <a:pt x="1895330" y="136302"/>
                </a:lnTo>
                <a:lnTo>
                  <a:pt x="1874746" y="98400"/>
                </a:lnTo>
                <a:lnTo>
                  <a:pt x="1847484" y="65373"/>
                </a:lnTo>
                <a:lnTo>
                  <a:pt x="1814442" y="38120"/>
                </a:lnTo>
                <a:lnTo>
                  <a:pt x="1776517" y="17541"/>
                </a:lnTo>
                <a:lnTo>
                  <a:pt x="1734606" y="4535"/>
                </a:lnTo>
                <a:lnTo>
                  <a:pt x="1689608"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3674" name="object 16">
            <a:extLst>
              <a:ext uri="{FF2B5EF4-FFF2-40B4-BE49-F238E27FC236}">
                <a16:creationId xmlns:a16="http://schemas.microsoft.com/office/drawing/2014/main" id="{4DE40F17-C4BE-A88D-4E8F-15F380E1C338}"/>
              </a:ext>
            </a:extLst>
          </p:cNvPr>
          <p:cNvSpPr txBox="1">
            <a:spLocks noChangeArrowheads="1"/>
          </p:cNvSpPr>
          <p:nvPr/>
        </p:nvSpPr>
        <p:spPr bwMode="auto">
          <a:xfrm>
            <a:off x="4497388" y="4010025"/>
            <a:ext cx="1206500" cy="758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377825" indent="-36830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Tx/>
              <a:buNone/>
            </a:pPr>
            <a:r>
              <a:rPr lang="zh-TW" altLang="zh-TW" sz="1800" b="1">
                <a:solidFill>
                  <a:srgbClr val="FFFFFF"/>
                </a:solidFill>
                <a:latin typeface="微軟正黑體" panose="020B0604030504040204" pitchFamily="34" charset="-120"/>
                <a:ea typeface="微軟正黑體" panose="020B0604030504040204" pitchFamily="34" charset="-120"/>
              </a:rPr>
              <a:t>會考總積分 (36)</a:t>
            </a:r>
            <a:endParaRPr lang="zh-TW" altLang="zh-TW" sz="1800">
              <a:latin typeface="微軟正黑體" panose="020B0604030504040204" pitchFamily="34" charset="-120"/>
              <a:ea typeface="微軟正黑體" panose="020B0604030504040204" pitchFamily="34" charset="-120"/>
            </a:endParaRPr>
          </a:p>
        </p:txBody>
      </p:sp>
      <p:sp>
        <p:nvSpPr>
          <p:cNvPr id="113675" name="object 17">
            <a:extLst>
              <a:ext uri="{FF2B5EF4-FFF2-40B4-BE49-F238E27FC236}">
                <a16:creationId xmlns:a16="http://schemas.microsoft.com/office/drawing/2014/main" id="{4C7FB091-022E-FBDE-CC05-093EC70C5FD7}"/>
              </a:ext>
            </a:extLst>
          </p:cNvPr>
          <p:cNvSpPr txBox="1">
            <a:spLocks noChangeArrowheads="1"/>
          </p:cNvSpPr>
          <p:nvPr/>
        </p:nvSpPr>
        <p:spPr bwMode="auto">
          <a:xfrm>
            <a:off x="5822950" y="4189413"/>
            <a:ext cx="1690688"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56198" rIns="0" bIns="0">
            <a:spAutoFit/>
          </a:bodyPr>
          <a:lstStyle>
            <a:lvl1pPr marL="93663" indent="-84138">
              <a:spcBef>
                <a:spcPct val="20000"/>
              </a:spcBef>
              <a:buClr>
                <a:schemeClr val="accent1"/>
              </a:buClr>
              <a:buSzPct val="50000"/>
              <a:buFont typeface="Wingdings 2" panose="05020102010507070707" pitchFamily="18" charset="2"/>
              <a:buChar char=""/>
              <a:tabLst>
                <a:tab pos="9366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936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936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936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936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936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936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936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93663" algn="l"/>
              </a:tabLst>
              <a:defRPr sz="2000">
                <a:solidFill>
                  <a:schemeClr val="tx1"/>
                </a:solidFill>
                <a:latin typeface="Cambria" panose="02040503050406030204" pitchFamily="18" charset="0"/>
                <a:ea typeface="新細明體" panose="02020500000000000000" pitchFamily="18" charset="-120"/>
              </a:defRPr>
            </a:lvl9pPr>
          </a:lstStyle>
          <a:p>
            <a:pPr>
              <a:spcBef>
                <a:spcPts val="438"/>
              </a:spcBef>
              <a:buClrTx/>
              <a:buSzTx/>
              <a:buFontTx/>
              <a:buChar char="•"/>
            </a:pPr>
            <a:r>
              <a:rPr lang="zh-TW" altLang="zh-TW" sz="1000">
                <a:latin typeface="微軟正黑體" panose="020B0604030504040204" pitchFamily="34" charset="-120"/>
                <a:ea typeface="微軟正黑體" panose="020B0604030504040204" pitchFamily="34" charset="-120"/>
              </a:rPr>
              <a:t>國文(7)+數學(7)+英語(7)+</a:t>
            </a:r>
          </a:p>
          <a:p>
            <a:pPr>
              <a:spcBef>
                <a:spcPts val="363"/>
              </a:spcBef>
              <a:buClrTx/>
              <a:buSzTx/>
              <a:buFontTx/>
              <a:buNone/>
            </a:pPr>
            <a:r>
              <a:rPr lang="zh-TW" altLang="zh-TW" sz="1000">
                <a:latin typeface="微軟正黑體" panose="020B0604030504040204" pitchFamily="34" charset="-120"/>
                <a:ea typeface="微軟正黑體" panose="020B0604030504040204" pitchFamily="34" charset="-120"/>
              </a:rPr>
              <a:t>社會(7)+自然(7) +寫作(1)</a:t>
            </a:r>
          </a:p>
        </p:txBody>
      </p:sp>
      <p:graphicFrame>
        <p:nvGraphicFramePr>
          <p:cNvPr id="18" name="object 18">
            <a:extLst>
              <a:ext uri="{FF2B5EF4-FFF2-40B4-BE49-F238E27FC236}">
                <a16:creationId xmlns:a16="http://schemas.microsoft.com/office/drawing/2014/main" id="{3A0B0B29-B34D-599D-FD81-05B1610CF51B}"/>
              </a:ext>
            </a:extLst>
          </p:cNvPr>
          <p:cNvGraphicFramePr>
            <a:graphicFrameLocks noGrp="1"/>
          </p:cNvGraphicFramePr>
          <p:nvPr/>
        </p:nvGraphicFramePr>
        <p:xfrm>
          <a:off x="5900738" y="4681538"/>
          <a:ext cx="2620962" cy="1033462"/>
        </p:xfrm>
        <a:graphic>
          <a:graphicData uri="http://schemas.openxmlformats.org/drawingml/2006/table">
            <a:tbl>
              <a:tblPr/>
              <a:tblGrid>
                <a:gridCol w="361950">
                  <a:extLst>
                    <a:ext uri="{9D8B030D-6E8A-4147-A177-3AD203B41FA5}">
                      <a16:colId xmlns:a16="http://schemas.microsoft.com/office/drawing/2014/main" val="20000"/>
                    </a:ext>
                  </a:extLst>
                </a:gridCol>
                <a:gridCol w="288925">
                  <a:extLst>
                    <a:ext uri="{9D8B030D-6E8A-4147-A177-3AD203B41FA5}">
                      <a16:colId xmlns:a16="http://schemas.microsoft.com/office/drawing/2014/main" val="20001"/>
                    </a:ext>
                  </a:extLst>
                </a:gridCol>
                <a:gridCol w="163512">
                  <a:extLst>
                    <a:ext uri="{9D8B030D-6E8A-4147-A177-3AD203B41FA5}">
                      <a16:colId xmlns:a16="http://schemas.microsoft.com/office/drawing/2014/main" val="20002"/>
                    </a:ext>
                  </a:extLst>
                </a:gridCol>
                <a:gridCol w="100013">
                  <a:extLst>
                    <a:ext uri="{9D8B030D-6E8A-4147-A177-3AD203B41FA5}">
                      <a16:colId xmlns:a16="http://schemas.microsoft.com/office/drawing/2014/main" val="20003"/>
                    </a:ext>
                  </a:extLst>
                </a:gridCol>
                <a:gridCol w="369887">
                  <a:extLst>
                    <a:ext uri="{9D8B030D-6E8A-4147-A177-3AD203B41FA5}">
                      <a16:colId xmlns:a16="http://schemas.microsoft.com/office/drawing/2014/main" val="20004"/>
                    </a:ext>
                  </a:extLst>
                </a:gridCol>
                <a:gridCol w="100013">
                  <a:extLst>
                    <a:ext uri="{9D8B030D-6E8A-4147-A177-3AD203B41FA5}">
                      <a16:colId xmlns:a16="http://schemas.microsoft.com/office/drawing/2014/main" val="20005"/>
                    </a:ext>
                  </a:extLst>
                </a:gridCol>
                <a:gridCol w="357187">
                  <a:extLst>
                    <a:ext uri="{9D8B030D-6E8A-4147-A177-3AD203B41FA5}">
                      <a16:colId xmlns:a16="http://schemas.microsoft.com/office/drawing/2014/main" val="20006"/>
                    </a:ext>
                  </a:extLst>
                </a:gridCol>
                <a:gridCol w="153988">
                  <a:extLst>
                    <a:ext uri="{9D8B030D-6E8A-4147-A177-3AD203B41FA5}">
                      <a16:colId xmlns:a16="http://schemas.microsoft.com/office/drawing/2014/main" val="20007"/>
                    </a:ext>
                  </a:extLst>
                </a:gridCol>
                <a:gridCol w="263525">
                  <a:extLst>
                    <a:ext uri="{9D8B030D-6E8A-4147-A177-3AD203B41FA5}">
                      <a16:colId xmlns:a16="http://schemas.microsoft.com/office/drawing/2014/main" val="20008"/>
                    </a:ext>
                  </a:extLst>
                </a:gridCol>
                <a:gridCol w="131762">
                  <a:extLst>
                    <a:ext uri="{9D8B030D-6E8A-4147-A177-3AD203B41FA5}">
                      <a16:colId xmlns:a16="http://schemas.microsoft.com/office/drawing/2014/main" val="20009"/>
                    </a:ext>
                  </a:extLst>
                </a:gridCol>
                <a:gridCol w="330200">
                  <a:extLst>
                    <a:ext uri="{9D8B030D-6E8A-4147-A177-3AD203B41FA5}">
                      <a16:colId xmlns:a16="http://schemas.microsoft.com/office/drawing/2014/main" val="20010"/>
                    </a:ext>
                  </a:extLst>
                </a:gridCol>
              </a:tblGrid>
              <a:tr h="34290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38"/>
                        </a:spcBef>
                        <a:spcAft>
                          <a:spcPct val="0"/>
                        </a:spcAft>
                        <a:buClrTx/>
                        <a:buSzTx/>
                        <a:buFontTx/>
                        <a:buNone/>
                        <a:tabLst/>
                      </a:pPr>
                      <a:r>
                        <a:rPr kumimoji="0" lang="zh-TW" altLang="zh-TW" sz="9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A+</a:t>
                      </a: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9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a:t>
                      </a: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3190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1D6194"/>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38"/>
                        </a:spcBef>
                        <a:spcAft>
                          <a:spcPct val="0"/>
                        </a:spcAft>
                        <a:buClrTx/>
                        <a:buSzTx/>
                        <a:buFontTx/>
                        <a:buNone/>
                        <a:tabLst/>
                      </a:pPr>
                      <a:r>
                        <a:rPr kumimoji="0" lang="zh-TW" altLang="zh-TW" sz="9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A</a:t>
                      </a: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9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a:t>
                      </a: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3190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1D6194"/>
                    </a:solidFill>
                  </a:tcPr>
                </a:tc>
                <a:tc gridSpan="2">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050"/>
                        </a:spcBef>
                        <a:spcAft>
                          <a:spcPct val="0"/>
                        </a:spcAft>
                        <a:buClrTx/>
                        <a:buSzTx/>
                        <a:buFontTx/>
                        <a:buNone/>
                        <a:tabLst/>
                      </a:pPr>
                      <a:r>
                        <a:rPr kumimoji="0" lang="zh-TW" altLang="zh-TW" sz="9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A</a:t>
                      </a: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48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1D6194"/>
                    </a:solidFill>
                  </a:tcPr>
                </a:tc>
                <a:tc hMerge="1">
                  <a:txBody>
                    <a:bodyPr/>
                    <a:lstStyle/>
                    <a:p>
                      <a:endParaRPr lang="zh-TW" altLang="en-US"/>
                    </a:p>
                  </a:txBody>
                  <a:tcPr/>
                </a:tc>
                <a:tc gridSpan="2">
                  <a:txBody>
                    <a:bodyPr/>
                    <a:lstStyle>
                      <a:lvl1pPr marL="1492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49225" marR="0" lvl="0" indent="0" algn="l" defTabSz="914400" rtl="0" eaLnBrk="1" fontAlgn="base" latinLnBrk="0" hangingPunct="1">
                        <a:lnSpc>
                          <a:spcPct val="100000"/>
                        </a:lnSpc>
                        <a:spcBef>
                          <a:spcPts val="1050"/>
                        </a:spcBef>
                        <a:spcAft>
                          <a:spcPct val="0"/>
                        </a:spcAft>
                        <a:buClrTx/>
                        <a:buSzTx/>
                        <a:buFontTx/>
                        <a:buNone/>
                        <a:tabLst/>
                      </a:pPr>
                      <a:r>
                        <a:rPr kumimoji="0" lang="zh-TW" altLang="zh-TW" sz="9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B++</a:t>
                      </a: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48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1D6194"/>
                    </a:solidFill>
                  </a:tcPr>
                </a:tc>
                <a:tc hMerge="1">
                  <a:txBody>
                    <a:bodyPr/>
                    <a:lstStyle/>
                    <a:p>
                      <a:endParaRPr lang="zh-TW" altLang="en-US"/>
                    </a:p>
                  </a:txBody>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050"/>
                        </a:spcBef>
                        <a:spcAft>
                          <a:spcPct val="0"/>
                        </a:spcAft>
                        <a:buClrTx/>
                        <a:buSzTx/>
                        <a:buFontTx/>
                        <a:buNone/>
                        <a:tabLst/>
                      </a:pPr>
                      <a:r>
                        <a:rPr kumimoji="0" lang="zh-TW" altLang="zh-TW" sz="9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B+</a:t>
                      </a: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48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1D6194"/>
                    </a:solidFill>
                  </a:tcPr>
                </a:tc>
                <a:tc hMerge="1">
                  <a:txBody>
                    <a:bodyPr/>
                    <a:lstStyle/>
                    <a:p>
                      <a:endParaRPr lang="zh-TW" altLang="en-US"/>
                    </a:p>
                  </a:txBody>
                  <a:tcPr/>
                </a:tc>
                <a:tc gridSpan="2">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050"/>
                        </a:spcBef>
                        <a:spcAft>
                          <a:spcPct val="0"/>
                        </a:spcAft>
                        <a:buClrTx/>
                        <a:buSzTx/>
                        <a:buFontTx/>
                        <a:buNone/>
                        <a:tabLst/>
                      </a:pPr>
                      <a:r>
                        <a:rPr kumimoji="0" lang="zh-TW" altLang="zh-TW" sz="9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B</a:t>
                      </a: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48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1D6194"/>
                    </a:solidFill>
                  </a:tcPr>
                </a:tc>
                <a:tc hMerge="1">
                  <a:txBody>
                    <a:bodyPr/>
                    <a:lstStyle/>
                    <a:p>
                      <a:endParaRPr lang="zh-TW" altLang="en-US"/>
                    </a:p>
                  </a:txBody>
                  <a:tcPr/>
                </a:tc>
                <a:tc>
                  <a:txBody>
                    <a:bodyPr/>
                    <a:lstStyle>
                      <a:lvl1pPr marL="31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175" marR="0" lvl="0" indent="0" algn="ctr" defTabSz="914400" rtl="0" eaLnBrk="1" fontAlgn="base" latinLnBrk="0" hangingPunct="1">
                        <a:lnSpc>
                          <a:spcPct val="100000"/>
                        </a:lnSpc>
                        <a:spcBef>
                          <a:spcPts val="1050"/>
                        </a:spcBef>
                        <a:spcAft>
                          <a:spcPct val="0"/>
                        </a:spcAft>
                        <a:buClrTx/>
                        <a:buSzTx/>
                        <a:buFontTx/>
                        <a:buNone/>
                        <a:tabLst/>
                      </a:pPr>
                      <a:r>
                        <a:rPr kumimoji="0" lang="zh-TW" altLang="zh-TW" sz="900" b="1"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C</a:t>
                      </a:r>
                      <a:endPar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48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1D6194"/>
                    </a:solidFill>
                  </a:tcPr>
                </a:tc>
                <a:extLst>
                  <a:ext uri="{0D108BD9-81ED-4DB2-BD59-A6C34878D82A}">
                    <a16:rowId xmlns:a16="http://schemas.microsoft.com/office/drawing/2014/main" val="10000"/>
                  </a:ext>
                </a:extLst>
              </a:tr>
              <a:tr h="206375">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338"/>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7</a:t>
                      </a:r>
                    </a:p>
                  </a:txBody>
                  <a:tcPr marL="0" marR="0" marT="3190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D9EA"/>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38"/>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6</a:t>
                      </a:r>
                    </a:p>
                  </a:txBody>
                  <a:tcPr marL="0" marR="0" marT="3190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D9EA"/>
                    </a:solidFill>
                  </a:tcPr>
                </a:tc>
                <a:tc gridSpan="2">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338"/>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5</a:t>
                      </a:r>
                    </a:p>
                  </a:txBody>
                  <a:tcPr marL="0" marR="0" marT="3190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D9EA"/>
                    </a:solidFill>
                  </a:tcPr>
                </a:tc>
                <a:tc hMerge="1">
                  <a:txBody>
                    <a:bodyPr/>
                    <a:lstStyle/>
                    <a:p>
                      <a:endParaRPr lang="zh-TW" altLang="en-US"/>
                    </a:p>
                  </a:txBody>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38"/>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4</a:t>
                      </a:r>
                    </a:p>
                  </a:txBody>
                  <a:tcPr marL="0" marR="0" marT="3190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D9EA"/>
                    </a:solidFill>
                  </a:tcPr>
                </a:tc>
                <a:tc hMerge="1">
                  <a:txBody>
                    <a:bodyPr/>
                    <a:lstStyle/>
                    <a:p>
                      <a:endParaRPr lang="zh-TW" altLang="en-US"/>
                    </a:p>
                  </a:txBody>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38"/>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3</a:t>
                      </a:r>
                    </a:p>
                  </a:txBody>
                  <a:tcPr marL="0" marR="0" marT="3190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D9EA"/>
                    </a:solidFill>
                  </a:tcPr>
                </a:tc>
                <a:tc hMerge="1">
                  <a:txBody>
                    <a:bodyPr/>
                    <a:lstStyle/>
                    <a:p>
                      <a:endParaRPr lang="zh-TW" altLang="en-US"/>
                    </a:p>
                  </a:txBody>
                  <a:tcPr/>
                </a:tc>
                <a:tc grid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38"/>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a:t>
                      </a:r>
                    </a:p>
                  </a:txBody>
                  <a:tcPr marL="0" marR="0" marT="3190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D9EA"/>
                    </a:solidFill>
                  </a:tcPr>
                </a:tc>
                <a:tc h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38"/>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a:t>
                      </a:r>
                    </a:p>
                  </a:txBody>
                  <a:tcPr marL="0" marR="0" marT="3190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D9EA"/>
                    </a:solidFill>
                  </a:tcPr>
                </a:tc>
                <a:extLst>
                  <a:ext uri="{0D108BD9-81ED-4DB2-BD59-A6C34878D82A}">
                    <a16:rowId xmlns:a16="http://schemas.microsoft.com/office/drawing/2014/main" val="10001"/>
                  </a:ext>
                </a:extLst>
              </a:tr>
              <a:tr h="206375">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338"/>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6級</a:t>
                      </a:r>
                    </a:p>
                  </a:txBody>
                  <a:tcPr marL="0" marR="0" marT="3190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5"/>
                    </a:solidFill>
                  </a:tcPr>
                </a:tc>
                <a:tc gridSpan="2">
                  <a:txBody>
                    <a:bodyPr/>
                    <a:lstStyle>
                      <a:lvl1pPr marL="1809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80975" marR="0" lvl="0" indent="0" algn="l" defTabSz="914400" rtl="0" eaLnBrk="1" fontAlgn="base" latinLnBrk="0" hangingPunct="1">
                        <a:lnSpc>
                          <a:spcPct val="100000"/>
                        </a:lnSpc>
                        <a:spcBef>
                          <a:spcPts val="338"/>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5級</a:t>
                      </a:r>
                    </a:p>
                  </a:txBody>
                  <a:tcPr marL="0" marR="0" marT="3190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5"/>
                    </a:solidFill>
                  </a:tcPr>
                </a:tc>
                <a:tc hMerge="1">
                  <a:txBody>
                    <a:bodyPr/>
                    <a:lstStyle/>
                    <a:p>
                      <a:endParaRPr lang="zh-TW" altLang="en-US"/>
                    </a:p>
                  </a:txBody>
                  <a:tcPr/>
                </a:tc>
                <a:tc gridSpan="2">
                  <a:txBody>
                    <a:bodyPr/>
                    <a:lstStyle>
                      <a:lvl1pPr marL="1936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93675" marR="0" lvl="0" indent="0" algn="l" defTabSz="914400" rtl="0" eaLnBrk="1" fontAlgn="base" latinLnBrk="0" hangingPunct="1">
                        <a:lnSpc>
                          <a:spcPct val="100000"/>
                        </a:lnSpc>
                        <a:spcBef>
                          <a:spcPts val="338"/>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4級</a:t>
                      </a:r>
                    </a:p>
                  </a:txBody>
                  <a:tcPr marL="0" marR="0" marT="3190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5"/>
                    </a:solidFill>
                  </a:tcPr>
                </a:tc>
                <a:tc hMerge="1">
                  <a:txBody>
                    <a:bodyPr/>
                    <a:lstStyle/>
                    <a:p>
                      <a:endParaRPr lang="zh-TW" altLang="en-US"/>
                    </a:p>
                  </a:txBody>
                  <a:tcPr/>
                </a:tc>
                <a:tc gridSpan="2">
                  <a:txBody>
                    <a:bodyPr/>
                    <a:lstStyle>
                      <a:lvl1pPr marL="18415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84150" marR="0" lvl="0" indent="0" algn="l" defTabSz="914400" rtl="0" eaLnBrk="1" fontAlgn="base" latinLnBrk="0" hangingPunct="1">
                        <a:lnSpc>
                          <a:spcPct val="100000"/>
                        </a:lnSpc>
                        <a:spcBef>
                          <a:spcPts val="338"/>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3級</a:t>
                      </a:r>
                    </a:p>
                  </a:txBody>
                  <a:tcPr marL="0" marR="0" marT="3190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5"/>
                    </a:solidFill>
                  </a:tcPr>
                </a:tc>
                <a:tc hMerge="1">
                  <a:txBody>
                    <a:bodyPr/>
                    <a:lstStyle/>
                    <a:p>
                      <a:endParaRPr lang="zh-TW" altLang="en-US"/>
                    </a:p>
                  </a:txBody>
                  <a:tcPr/>
                </a:tc>
                <a:tc gridSpan="2">
                  <a:txBody>
                    <a:bodyPr/>
                    <a:lstStyle>
                      <a:lvl1pPr marL="15716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7163" marR="0" lvl="0" indent="0" algn="l" defTabSz="914400" rtl="0" eaLnBrk="1" fontAlgn="base" latinLnBrk="0" hangingPunct="1">
                        <a:lnSpc>
                          <a:spcPct val="100000"/>
                        </a:lnSpc>
                        <a:spcBef>
                          <a:spcPts val="338"/>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2級</a:t>
                      </a:r>
                    </a:p>
                  </a:txBody>
                  <a:tcPr marL="0" marR="0" marT="3190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5"/>
                    </a:solidFill>
                  </a:tcPr>
                </a:tc>
                <a:tc hMerge="1">
                  <a:txBody>
                    <a:bodyPr/>
                    <a:lstStyle/>
                    <a:p>
                      <a:endParaRPr lang="zh-TW" altLang="en-US"/>
                    </a:p>
                  </a:txBody>
                  <a:tcPr/>
                </a:tc>
                <a:tc gridSpan="2">
                  <a:txBody>
                    <a:bodyPr/>
                    <a:lstStyle>
                      <a:lvl1pPr marL="1873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87325" marR="0" lvl="0" indent="0" algn="l" defTabSz="914400" rtl="0" eaLnBrk="1" fontAlgn="base" latinLnBrk="0" hangingPunct="1">
                        <a:lnSpc>
                          <a:spcPct val="100000"/>
                        </a:lnSpc>
                        <a:spcBef>
                          <a:spcPts val="338"/>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1級</a:t>
                      </a:r>
                    </a:p>
                  </a:txBody>
                  <a:tcPr marL="0" marR="0" marT="31909"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8ECF5"/>
                    </a:solidFill>
                  </a:tcPr>
                </a:tc>
                <a:tc hMerge="1">
                  <a:txBody>
                    <a:bodyPr/>
                    <a:lstStyle/>
                    <a:p>
                      <a:endParaRPr lang="zh-TW" altLang="en-US"/>
                    </a:p>
                  </a:txBody>
                  <a:tcPr/>
                </a:tc>
                <a:extLst>
                  <a:ext uri="{0D108BD9-81ED-4DB2-BD59-A6C34878D82A}">
                    <a16:rowId xmlns:a16="http://schemas.microsoft.com/office/drawing/2014/main" val="10002"/>
                  </a:ext>
                </a:extLst>
              </a:tr>
              <a:tr h="277813">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713"/>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1分</a:t>
                      </a:r>
                    </a:p>
                  </a:txBody>
                  <a:tcPr marL="0" marR="0" marT="676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D9EA"/>
                    </a:solidFill>
                  </a:tcPr>
                </a:tc>
                <a:tc gridSpan="2">
                  <a:txBody>
                    <a:bodyPr/>
                    <a:lstStyle>
                      <a:lvl1pPr marL="11906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19063" marR="0" lvl="0" indent="0" algn="l" defTabSz="914400" rtl="0" eaLnBrk="1" fontAlgn="base" latinLnBrk="0" hangingPunct="1">
                        <a:lnSpc>
                          <a:spcPct val="100000"/>
                        </a:lnSpc>
                        <a:spcBef>
                          <a:spcPts val="713"/>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0.8分</a:t>
                      </a:r>
                    </a:p>
                  </a:txBody>
                  <a:tcPr marL="0" marR="0" marT="676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D9EA"/>
                    </a:solidFill>
                  </a:tcPr>
                </a:tc>
                <a:tc hMerge="1">
                  <a:txBody>
                    <a:bodyPr/>
                    <a:lstStyle/>
                    <a:p>
                      <a:endParaRPr lang="zh-TW" altLang="en-US"/>
                    </a:p>
                  </a:txBody>
                  <a:tcPr/>
                </a:tc>
                <a:tc gridSpan="2">
                  <a:txBody>
                    <a:bodyPr/>
                    <a:lstStyle>
                      <a:lvl1pPr marL="13176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31763" marR="0" lvl="0" indent="0" algn="l" defTabSz="914400" rtl="0" eaLnBrk="1" fontAlgn="base" latinLnBrk="0" hangingPunct="1">
                        <a:lnSpc>
                          <a:spcPct val="100000"/>
                        </a:lnSpc>
                        <a:spcBef>
                          <a:spcPts val="713"/>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0.6分</a:t>
                      </a:r>
                    </a:p>
                  </a:txBody>
                  <a:tcPr marL="0" marR="0" marT="676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D9EA"/>
                    </a:solidFill>
                  </a:tcPr>
                </a:tc>
                <a:tc hMerge="1">
                  <a:txBody>
                    <a:bodyPr/>
                    <a:lstStyle/>
                    <a:p>
                      <a:endParaRPr lang="zh-TW" altLang="en-US"/>
                    </a:p>
                  </a:txBody>
                  <a:tcPr/>
                </a:tc>
                <a:tc gridSpan="2">
                  <a:txBody>
                    <a:bodyPr/>
                    <a:lstStyle>
                      <a:lvl1pPr marL="12065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20650" marR="0" lvl="0" indent="0" algn="l" defTabSz="914400" rtl="0" eaLnBrk="1" fontAlgn="base" latinLnBrk="0" hangingPunct="1">
                        <a:lnSpc>
                          <a:spcPct val="100000"/>
                        </a:lnSpc>
                        <a:spcBef>
                          <a:spcPts val="713"/>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0.4分</a:t>
                      </a:r>
                    </a:p>
                  </a:txBody>
                  <a:tcPr marL="0" marR="0" marT="676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D9EA"/>
                    </a:solidFill>
                  </a:tcPr>
                </a:tc>
                <a:tc hMerge="1">
                  <a:txBody>
                    <a:bodyPr/>
                    <a:lstStyle/>
                    <a:p>
                      <a:endParaRPr lang="zh-TW" altLang="en-US"/>
                    </a:p>
                  </a:txBody>
                  <a:tcPr/>
                </a:tc>
                <a:tc gridSpan="2">
                  <a:txBody>
                    <a:bodyPr/>
                    <a:lstStyle>
                      <a:lvl1pPr marL="9525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95250" marR="0" lvl="0" indent="0" algn="l" defTabSz="914400" rtl="0" eaLnBrk="1" fontAlgn="base" latinLnBrk="0" hangingPunct="1">
                        <a:lnSpc>
                          <a:spcPct val="100000"/>
                        </a:lnSpc>
                        <a:spcBef>
                          <a:spcPts val="713"/>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0.2分</a:t>
                      </a:r>
                    </a:p>
                  </a:txBody>
                  <a:tcPr marL="0" marR="0" marT="676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D9EA"/>
                    </a:solidFill>
                  </a:tcPr>
                </a:tc>
                <a:tc hMerge="1">
                  <a:txBody>
                    <a:bodyPr/>
                    <a:lstStyle/>
                    <a:p>
                      <a:endParaRPr lang="zh-TW" altLang="en-US"/>
                    </a:p>
                  </a:txBody>
                  <a:tcPr/>
                </a:tc>
                <a:tc gridSpan="2">
                  <a:txBody>
                    <a:bodyPr/>
                    <a:lstStyle>
                      <a:lvl1pPr marL="127000">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27000" marR="0" lvl="0" indent="0" algn="l" defTabSz="914400" rtl="0" eaLnBrk="1" fontAlgn="base" latinLnBrk="0" hangingPunct="1">
                        <a:lnSpc>
                          <a:spcPct val="100000"/>
                        </a:lnSpc>
                        <a:spcBef>
                          <a:spcPts val="713"/>
                        </a:spcBef>
                        <a:spcAft>
                          <a:spcPct val="0"/>
                        </a:spcAft>
                        <a:buClrTx/>
                        <a:buSzTx/>
                        <a:buFontTx/>
                        <a:buNone/>
                        <a:tabLst/>
                      </a:pPr>
                      <a:r>
                        <a:rPr kumimoji="0" lang="zh-TW" altLang="zh-TW" sz="9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0.1分</a:t>
                      </a:r>
                    </a:p>
                  </a:txBody>
                  <a:tcPr marL="0" marR="0" marT="67628" marB="0"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DD9EA"/>
                    </a:solidFill>
                  </a:tcPr>
                </a:tc>
                <a:tc hMerge="1">
                  <a:txBody>
                    <a:bodyPr/>
                    <a:lstStyle/>
                    <a:p>
                      <a:endParaRPr lang="zh-TW" altLang="en-US"/>
                    </a:p>
                  </a:txBody>
                  <a:tcPr/>
                </a:tc>
                <a:extLst>
                  <a:ext uri="{0D108BD9-81ED-4DB2-BD59-A6C34878D82A}">
                    <a16:rowId xmlns:a16="http://schemas.microsoft.com/office/drawing/2014/main" val="10003"/>
                  </a:ext>
                </a:extLst>
              </a:tr>
            </a:tbl>
          </a:graphicData>
        </a:graphic>
      </p:graphicFrame>
      <p:grpSp>
        <p:nvGrpSpPr>
          <p:cNvPr id="113720" name="object 19">
            <a:extLst>
              <a:ext uri="{FF2B5EF4-FFF2-40B4-BE49-F238E27FC236}">
                <a16:creationId xmlns:a16="http://schemas.microsoft.com/office/drawing/2014/main" id="{961494A3-EC71-AB6C-F624-401AB42672AE}"/>
              </a:ext>
            </a:extLst>
          </p:cNvPr>
          <p:cNvGrpSpPr>
            <a:grpSpLocks/>
          </p:cNvGrpSpPr>
          <p:nvPr/>
        </p:nvGrpSpPr>
        <p:grpSpPr bwMode="auto">
          <a:xfrm>
            <a:off x="84138" y="1470025"/>
            <a:ext cx="1785937" cy="995363"/>
            <a:chOff x="112806" y="816355"/>
            <a:chExt cx="2380615" cy="1328420"/>
          </a:xfrm>
        </p:grpSpPr>
        <p:sp>
          <p:nvSpPr>
            <p:cNvPr id="113725" name="object 20">
              <a:extLst>
                <a:ext uri="{FF2B5EF4-FFF2-40B4-BE49-F238E27FC236}">
                  <a16:creationId xmlns:a16="http://schemas.microsoft.com/office/drawing/2014/main" id="{202157A1-AA4B-FA13-2ED8-4A80272FBAF3}"/>
                </a:ext>
              </a:extLst>
            </p:cNvPr>
            <p:cNvSpPr>
              <a:spLocks/>
            </p:cNvSpPr>
            <p:nvPr/>
          </p:nvSpPr>
          <p:spPr bwMode="auto">
            <a:xfrm>
              <a:off x="1346199" y="1129664"/>
              <a:ext cx="1141095" cy="1008380"/>
            </a:xfrm>
            <a:custGeom>
              <a:avLst/>
              <a:gdLst>
                <a:gd name="T0" fmla="*/ 331216 w 1141095"/>
                <a:gd name="T1" fmla="*/ 0 h 1008380"/>
                <a:gd name="T2" fmla="*/ 0 w 1141095"/>
                <a:gd name="T3" fmla="*/ 0 h 1008380"/>
                <a:gd name="T4" fmla="*/ 0 w 1141095"/>
                <a:gd name="T5" fmla="*/ 921765 h 1008380"/>
                <a:gd name="T6" fmla="*/ 779780 w 1141095"/>
                <a:gd name="T7" fmla="*/ 921765 h 1008380"/>
                <a:gd name="T8" fmla="*/ 779780 w 1141095"/>
                <a:gd name="T9" fmla="*/ 1008252 h 1008380"/>
                <a:gd name="T10" fmla="*/ 1140587 w 1141095"/>
                <a:gd name="T11" fmla="*/ 756158 h 1008380"/>
                <a:gd name="T12" fmla="*/ 779780 w 1141095"/>
                <a:gd name="T13" fmla="*/ 504189 h 1008380"/>
                <a:gd name="T14" fmla="*/ 779780 w 1141095"/>
                <a:gd name="T15" fmla="*/ 590676 h 1008380"/>
                <a:gd name="T16" fmla="*/ 331216 w 1141095"/>
                <a:gd name="T17" fmla="*/ 590676 h 1008380"/>
                <a:gd name="T18" fmla="*/ 331216 w 1141095"/>
                <a:gd name="T19" fmla="*/ 0 h 10083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41095" h="1008380">
                  <a:moveTo>
                    <a:pt x="331216" y="0"/>
                  </a:moveTo>
                  <a:lnTo>
                    <a:pt x="0" y="0"/>
                  </a:lnTo>
                  <a:lnTo>
                    <a:pt x="0" y="921765"/>
                  </a:lnTo>
                  <a:lnTo>
                    <a:pt x="779780" y="921765"/>
                  </a:lnTo>
                  <a:lnTo>
                    <a:pt x="779780" y="1008252"/>
                  </a:lnTo>
                  <a:lnTo>
                    <a:pt x="1140587" y="756158"/>
                  </a:lnTo>
                  <a:lnTo>
                    <a:pt x="779780" y="504189"/>
                  </a:lnTo>
                  <a:lnTo>
                    <a:pt x="779780" y="590676"/>
                  </a:lnTo>
                  <a:lnTo>
                    <a:pt x="331216" y="590676"/>
                  </a:lnTo>
                  <a:lnTo>
                    <a:pt x="331216" y="0"/>
                  </a:lnTo>
                  <a:close/>
                </a:path>
              </a:pathLst>
            </a:custGeom>
            <a:solidFill>
              <a:srgbClr val="BBDBF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3726" name="object 21">
              <a:extLst>
                <a:ext uri="{FF2B5EF4-FFF2-40B4-BE49-F238E27FC236}">
                  <a16:creationId xmlns:a16="http://schemas.microsoft.com/office/drawing/2014/main" id="{66F1EF9A-1D86-E52B-67B0-3E91687915BE}"/>
                </a:ext>
              </a:extLst>
            </p:cNvPr>
            <p:cNvSpPr>
              <a:spLocks/>
            </p:cNvSpPr>
            <p:nvPr/>
          </p:nvSpPr>
          <p:spPr bwMode="auto">
            <a:xfrm>
              <a:off x="1346199" y="1129664"/>
              <a:ext cx="1141095" cy="1008380"/>
            </a:xfrm>
            <a:custGeom>
              <a:avLst/>
              <a:gdLst>
                <a:gd name="T0" fmla="*/ 331216 w 1141095"/>
                <a:gd name="T1" fmla="*/ 0 h 1008380"/>
                <a:gd name="T2" fmla="*/ 331216 w 1141095"/>
                <a:gd name="T3" fmla="*/ 590676 h 1008380"/>
                <a:gd name="T4" fmla="*/ 779780 w 1141095"/>
                <a:gd name="T5" fmla="*/ 590676 h 1008380"/>
                <a:gd name="T6" fmla="*/ 779780 w 1141095"/>
                <a:gd name="T7" fmla="*/ 504189 h 1008380"/>
                <a:gd name="T8" fmla="*/ 1140587 w 1141095"/>
                <a:gd name="T9" fmla="*/ 756158 h 1008380"/>
                <a:gd name="T10" fmla="*/ 779780 w 1141095"/>
                <a:gd name="T11" fmla="*/ 1008252 h 1008380"/>
                <a:gd name="T12" fmla="*/ 779780 w 1141095"/>
                <a:gd name="T13" fmla="*/ 921765 h 1008380"/>
                <a:gd name="T14" fmla="*/ 0 w 1141095"/>
                <a:gd name="T15" fmla="*/ 921765 h 1008380"/>
                <a:gd name="T16" fmla="*/ 0 w 1141095"/>
                <a:gd name="T17" fmla="*/ 0 h 1008380"/>
                <a:gd name="T18" fmla="*/ 331216 w 1141095"/>
                <a:gd name="T19" fmla="*/ 0 h 100838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141095" h="1008380">
                  <a:moveTo>
                    <a:pt x="331216" y="0"/>
                  </a:moveTo>
                  <a:lnTo>
                    <a:pt x="331216" y="590676"/>
                  </a:lnTo>
                  <a:lnTo>
                    <a:pt x="779780" y="590676"/>
                  </a:lnTo>
                  <a:lnTo>
                    <a:pt x="779780" y="504189"/>
                  </a:lnTo>
                  <a:lnTo>
                    <a:pt x="1140587" y="756158"/>
                  </a:lnTo>
                  <a:lnTo>
                    <a:pt x="779780" y="1008252"/>
                  </a:lnTo>
                  <a:lnTo>
                    <a:pt x="779780" y="921765"/>
                  </a:lnTo>
                  <a:lnTo>
                    <a:pt x="0" y="921765"/>
                  </a:lnTo>
                  <a:lnTo>
                    <a:pt x="0" y="0"/>
                  </a:lnTo>
                  <a:lnTo>
                    <a:pt x="331216" y="0"/>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13727" name="object 22">
              <a:extLst>
                <a:ext uri="{FF2B5EF4-FFF2-40B4-BE49-F238E27FC236}">
                  <a16:creationId xmlns:a16="http://schemas.microsoft.com/office/drawing/2014/main" id="{977CD5DF-43AE-1AE6-2CBB-E470CD7D67D6}"/>
                </a:ext>
              </a:extLst>
            </p:cNvPr>
            <p:cNvSpPr>
              <a:spLocks/>
            </p:cNvSpPr>
            <p:nvPr/>
          </p:nvSpPr>
          <p:spPr bwMode="auto">
            <a:xfrm>
              <a:off x="119156" y="822705"/>
              <a:ext cx="1913255" cy="898525"/>
            </a:xfrm>
            <a:custGeom>
              <a:avLst/>
              <a:gdLst>
                <a:gd name="T0" fmla="*/ 1763110 w 1913255"/>
                <a:gd name="T1" fmla="*/ 0 h 898525"/>
                <a:gd name="T2" fmla="*/ 149702 w 1913255"/>
                <a:gd name="T3" fmla="*/ 0 h 898525"/>
                <a:gd name="T4" fmla="*/ 102385 w 1913255"/>
                <a:gd name="T5" fmla="*/ 7623 h 898525"/>
                <a:gd name="T6" fmla="*/ 61290 w 1913255"/>
                <a:gd name="T7" fmla="*/ 28858 h 898525"/>
                <a:gd name="T8" fmla="*/ 28884 w 1913255"/>
                <a:gd name="T9" fmla="*/ 61255 h 898525"/>
                <a:gd name="T10" fmla="*/ 7632 w 1913255"/>
                <a:gd name="T11" fmla="*/ 102364 h 898525"/>
                <a:gd name="T12" fmla="*/ 0 w 1913255"/>
                <a:gd name="T13" fmla="*/ 149733 h 898525"/>
                <a:gd name="T14" fmla="*/ 0 w 1913255"/>
                <a:gd name="T15" fmla="*/ 748284 h 898525"/>
                <a:gd name="T16" fmla="*/ 7632 w 1913255"/>
                <a:gd name="T17" fmla="*/ 795604 h 898525"/>
                <a:gd name="T18" fmla="*/ 28884 w 1913255"/>
                <a:gd name="T19" fmla="*/ 836706 h 898525"/>
                <a:gd name="T20" fmla="*/ 61290 w 1913255"/>
                <a:gd name="T21" fmla="*/ 869121 h 898525"/>
                <a:gd name="T22" fmla="*/ 102385 w 1913255"/>
                <a:gd name="T23" fmla="*/ 890381 h 898525"/>
                <a:gd name="T24" fmla="*/ 149702 w 1913255"/>
                <a:gd name="T25" fmla="*/ 898017 h 898525"/>
                <a:gd name="T26" fmla="*/ 1763110 w 1913255"/>
                <a:gd name="T27" fmla="*/ 898017 h 898525"/>
                <a:gd name="T28" fmla="*/ 1810430 w 1913255"/>
                <a:gd name="T29" fmla="*/ 890381 h 898525"/>
                <a:gd name="T30" fmla="*/ 1851533 w 1913255"/>
                <a:gd name="T31" fmla="*/ 869121 h 898525"/>
                <a:gd name="T32" fmla="*/ 1883948 w 1913255"/>
                <a:gd name="T33" fmla="*/ 836706 h 898525"/>
                <a:gd name="T34" fmla="*/ 1905208 w 1913255"/>
                <a:gd name="T35" fmla="*/ 795604 h 898525"/>
                <a:gd name="T36" fmla="*/ 1912843 w 1913255"/>
                <a:gd name="T37" fmla="*/ 748284 h 898525"/>
                <a:gd name="T38" fmla="*/ 1912843 w 1913255"/>
                <a:gd name="T39" fmla="*/ 149733 h 898525"/>
                <a:gd name="T40" fmla="*/ 1905208 w 1913255"/>
                <a:gd name="T41" fmla="*/ 102364 h 898525"/>
                <a:gd name="T42" fmla="*/ 1883948 w 1913255"/>
                <a:gd name="T43" fmla="*/ 61255 h 898525"/>
                <a:gd name="T44" fmla="*/ 1851533 w 1913255"/>
                <a:gd name="T45" fmla="*/ 28858 h 898525"/>
                <a:gd name="T46" fmla="*/ 1810430 w 1913255"/>
                <a:gd name="T47" fmla="*/ 7623 h 898525"/>
                <a:gd name="T48" fmla="*/ 1763110 w 1913255"/>
                <a:gd name="T49" fmla="*/ 0 h 8985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13255" h="898525">
                  <a:moveTo>
                    <a:pt x="1763110" y="0"/>
                  </a:moveTo>
                  <a:lnTo>
                    <a:pt x="149702" y="0"/>
                  </a:lnTo>
                  <a:lnTo>
                    <a:pt x="102385" y="7623"/>
                  </a:lnTo>
                  <a:lnTo>
                    <a:pt x="61290" y="28858"/>
                  </a:lnTo>
                  <a:lnTo>
                    <a:pt x="28884" y="61255"/>
                  </a:lnTo>
                  <a:lnTo>
                    <a:pt x="7632" y="102364"/>
                  </a:lnTo>
                  <a:lnTo>
                    <a:pt x="0" y="149733"/>
                  </a:lnTo>
                  <a:lnTo>
                    <a:pt x="0" y="748284"/>
                  </a:lnTo>
                  <a:lnTo>
                    <a:pt x="7632" y="795604"/>
                  </a:lnTo>
                  <a:lnTo>
                    <a:pt x="28884" y="836706"/>
                  </a:lnTo>
                  <a:lnTo>
                    <a:pt x="61290" y="869121"/>
                  </a:lnTo>
                  <a:lnTo>
                    <a:pt x="102385" y="890381"/>
                  </a:lnTo>
                  <a:lnTo>
                    <a:pt x="149702" y="898017"/>
                  </a:lnTo>
                  <a:lnTo>
                    <a:pt x="1763110" y="898017"/>
                  </a:lnTo>
                  <a:lnTo>
                    <a:pt x="1810430" y="890381"/>
                  </a:lnTo>
                  <a:lnTo>
                    <a:pt x="1851533" y="869121"/>
                  </a:lnTo>
                  <a:lnTo>
                    <a:pt x="1883948" y="836706"/>
                  </a:lnTo>
                  <a:lnTo>
                    <a:pt x="1905208" y="795604"/>
                  </a:lnTo>
                  <a:lnTo>
                    <a:pt x="1912843" y="748284"/>
                  </a:lnTo>
                  <a:lnTo>
                    <a:pt x="1912843" y="149733"/>
                  </a:lnTo>
                  <a:lnTo>
                    <a:pt x="1905208" y="102364"/>
                  </a:lnTo>
                  <a:lnTo>
                    <a:pt x="1883948" y="61255"/>
                  </a:lnTo>
                  <a:lnTo>
                    <a:pt x="1851533" y="28858"/>
                  </a:lnTo>
                  <a:lnTo>
                    <a:pt x="1810430" y="7623"/>
                  </a:lnTo>
                  <a:lnTo>
                    <a:pt x="1763110"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3728" name="object 23">
              <a:extLst>
                <a:ext uri="{FF2B5EF4-FFF2-40B4-BE49-F238E27FC236}">
                  <a16:creationId xmlns:a16="http://schemas.microsoft.com/office/drawing/2014/main" id="{89476917-7C85-3102-0718-21268D5B4F03}"/>
                </a:ext>
              </a:extLst>
            </p:cNvPr>
            <p:cNvSpPr>
              <a:spLocks/>
            </p:cNvSpPr>
            <p:nvPr/>
          </p:nvSpPr>
          <p:spPr bwMode="auto">
            <a:xfrm>
              <a:off x="119156" y="822705"/>
              <a:ext cx="1913255" cy="898525"/>
            </a:xfrm>
            <a:custGeom>
              <a:avLst/>
              <a:gdLst>
                <a:gd name="T0" fmla="*/ 0 w 1913255"/>
                <a:gd name="T1" fmla="*/ 149733 h 898525"/>
                <a:gd name="T2" fmla="*/ 7632 w 1913255"/>
                <a:gd name="T3" fmla="*/ 102364 h 898525"/>
                <a:gd name="T4" fmla="*/ 28884 w 1913255"/>
                <a:gd name="T5" fmla="*/ 61255 h 898525"/>
                <a:gd name="T6" fmla="*/ 61290 w 1913255"/>
                <a:gd name="T7" fmla="*/ 28858 h 898525"/>
                <a:gd name="T8" fmla="*/ 102385 w 1913255"/>
                <a:gd name="T9" fmla="*/ 7623 h 898525"/>
                <a:gd name="T10" fmla="*/ 149702 w 1913255"/>
                <a:gd name="T11" fmla="*/ 0 h 898525"/>
                <a:gd name="T12" fmla="*/ 1763110 w 1913255"/>
                <a:gd name="T13" fmla="*/ 0 h 898525"/>
                <a:gd name="T14" fmla="*/ 1810430 w 1913255"/>
                <a:gd name="T15" fmla="*/ 7623 h 898525"/>
                <a:gd name="T16" fmla="*/ 1851533 w 1913255"/>
                <a:gd name="T17" fmla="*/ 28858 h 898525"/>
                <a:gd name="T18" fmla="*/ 1883948 w 1913255"/>
                <a:gd name="T19" fmla="*/ 61255 h 898525"/>
                <a:gd name="T20" fmla="*/ 1905208 w 1913255"/>
                <a:gd name="T21" fmla="*/ 102364 h 898525"/>
                <a:gd name="T22" fmla="*/ 1912843 w 1913255"/>
                <a:gd name="T23" fmla="*/ 149733 h 898525"/>
                <a:gd name="T24" fmla="*/ 1912843 w 1913255"/>
                <a:gd name="T25" fmla="*/ 748284 h 898525"/>
                <a:gd name="T26" fmla="*/ 1905208 w 1913255"/>
                <a:gd name="T27" fmla="*/ 795604 h 898525"/>
                <a:gd name="T28" fmla="*/ 1883948 w 1913255"/>
                <a:gd name="T29" fmla="*/ 836706 h 898525"/>
                <a:gd name="T30" fmla="*/ 1851533 w 1913255"/>
                <a:gd name="T31" fmla="*/ 869121 h 898525"/>
                <a:gd name="T32" fmla="*/ 1810430 w 1913255"/>
                <a:gd name="T33" fmla="*/ 890381 h 898525"/>
                <a:gd name="T34" fmla="*/ 1763110 w 1913255"/>
                <a:gd name="T35" fmla="*/ 898017 h 898525"/>
                <a:gd name="T36" fmla="*/ 149702 w 1913255"/>
                <a:gd name="T37" fmla="*/ 898017 h 898525"/>
                <a:gd name="T38" fmla="*/ 102385 w 1913255"/>
                <a:gd name="T39" fmla="*/ 890381 h 898525"/>
                <a:gd name="T40" fmla="*/ 61290 w 1913255"/>
                <a:gd name="T41" fmla="*/ 869121 h 898525"/>
                <a:gd name="T42" fmla="*/ 28884 w 1913255"/>
                <a:gd name="T43" fmla="*/ 836706 h 898525"/>
                <a:gd name="T44" fmla="*/ 7632 w 1913255"/>
                <a:gd name="T45" fmla="*/ 795604 h 898525"/>
                <a:gd name="T46" fmla="*/ 0 w 1913255"/>
                <a:gd name="T47" fmla="*/ 748284 h 898525"/>
                <a:gd name="T48" fmla="*/ 0 w 1913255"/>
                <a:gd name="T49" fmla="*/ 149733 h 898525"/>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913255" h="898525">
                  <a:moveTo>
                    <a:pt x="0" y="149733"/>
                  </a:moveTo>
                  <a:lnTo>
                    <a:pt x="7632" y="102364"/>
                  </a:lnTo>
                  <a:lnTo>
                    <a:pt x="28884" y="61255"/>
                  </a:lnTo>
                  <a:lnTo>
                    <a:pt x="61290" y="28858"/>
                  </a:lnTo>
                  <a:lnTo>
                    <a:pt x="102385" y="7623"/>
                  </a:lnTo>
                  <a:lnTo>
                    <a:pt x="149702" y="0"/>
                  </a:lnTo>
                  <a:lnTo>
                    <a:pt x="1763110" y="0"/>
                  </a:lnTo>
                  <a:lnTo>
                    <a:pt x="1810430" y="7623"/>
                  </a:lnTo>
                  <a:lnTo>
                    <a:pt x="1851533" y="28858"/>
                  </a:lnTo>
                  <a:lnTo>
                    <a:pt x="1883948" y="61255"/>
                  </a:lnTo>
                  <a:lnTo>
                    <a:pt x="1905208" y="102364"/>
                  </a:lnTo>
                  <a:lnTo>
                    <a:pt x="1912843" y="149733"/>
                  </a:lnTo>
                  <a:lnTo>
                    <a:pt x="1912843" y="748284"/>
                  </a:lnTo>
                  <a:lnTo>
                    <a:pt x="1905208" y="795604"/>
                  </a:lnTo>
                  <a:lnTo>
                    <a:pt x="1883948" y="836706"/>
                  </a:lnTo>
                  <a:lnTo>
                    <a:pt x="1851533" y="869121"/>
                  </a:lnTo>
                  <a:lnTo>
                    <a:pt x="1810430" y="890381"/>
                  </a:lnTo>
                  <a:lnTo>
                    <a:pt x="1763110" y="898017"/>
                  </a:lnTo>
                  <a:lnTo>
                    <a:pt x="149702" y="898017"/>
                  </a:lnTo>
                  <a:lnTo>
                    <a:pt x="102385" y="890381"/>
                  </a:lnTo>
                  <a:lnTo>
                    <a:pt x="61290" y="869121"/>
                  </a:lnTo>
                  <a:lnTo>
                    <a:pt x="28884" y="836706"/>
                  </a:lnTo>
                  <a:lnTo>
                    <a:pt x="7632" y="795604"/>
                  </a:lnTo>
                  <a:lnTo>
                    <a:pt x="0" y="748284"/>
                  </a:lnTo>
                  <a:lnTo>
                    <a:pt x="0" y="149733"/>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24" name="object 24">
            <a:extLst>
              <a:ext uri="{FF2B5EF4-FFF2-40B4-BE49-F238E27FC236}">
                <a16:creationId xmlns:a16="http://schemas.microsoft.com/office/drawing/2014/main" id="{7C603C45-A858-A14B-0466-86CD224A5A2B}"/>
              </a:ext>
            </a:extLst>
          </p:cNvPr>
          <p:cNvSpPr txBox="1">
            <a:spLocks noGrp="1"/>
          </p:cNvSpPr>
          <p:nvPr>
            <p:ph type="title"/>
          </p:nvPr>
        </p:nvSpPr>
        <p:spPr>
          <a:xfrm>
            <a:off x="322263" y="1641475"/>
            <a:ext cx="969962" cy="296863"/>
          </a:xfrm>
        </p:spPr>
        <p:txBody>
          <a:bodyPr lIns="0" tIns="9049" rIns="0" bIns="0" rtlCol="0">
            <a:spAutoFit/>
          </a:bodyPr>
          <a:lstStyle/>
          <a:p>
            <a:pPr marL="9525">
              <a:spcBef>
                <a:spcPts val="71"/>
              </a:spcBef>
              <a:defRPr/>
            </a:pPr>
            <a:r>
              <a:rPr sz="1875" spc="-26" dirty="0">
                <a:solidFill>
                  <a:srgbClr val="FFFFFF"/>
                </a:solidFill>
              </a:rPr>
              <a:t>比序開始</a:t>
            </a:r>
            <a:endParaRPr sz="1875"/>
          </a:p>
        </p:txBody>
      </p:sp>
      <p:sp>
        <p:nvSpPr>
          <p:cNvPr id="113722" name="object 27">
            <a:extLst>
              <a:ext uri="{FF2B5EF4-FFF2-40B4-BE49-F238E27FC236}">
                <a16:creationId xmlns:a16="http://schemas.microsoft.com/office/drawing/2014/main" id="{E0F837B4-6541-A9D4-883E-3CAE2E6F31C8}"/>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4658B3B6-EDCB-47AD-AB58-150EEFCAF9DA}" type="slidenum">
              <a:rPr lang="zh-TW" altLang="zh-TW" sz="1200">
                <a:solidFill>
                  <a:srgbClr val="898989"/>
                </a:solidFill>
              </a:rPr>
              <a:pPr>
                <a:spcBef>
                  <a:spcPts val="13"/>
                </a:spcBef>
                <a:buClrTx/>
                <a:buSzTx/>
                <a:buFontTx/>
                <a:buNone/>
              </a:pPr>
              <a:t>86</a:t>
            </a:fld>
            <a:endParaRPr lang="zh-TW" altLang="zh-TW" sz="1200">
              <a:solidFill>
                <a:srgbClr val="898989"/>
              </a:solidFill>
            </a:endParaRPr>
          </a:p>
        </p:txBody>
      </p:sp>
      <p:sp>
        <p:nvSpPr>
          <p:cNvPr id="113723" name="object 25">
            <a:extLst>
              <a:ext uri="{FF2B5EF4-FFF2-40B4-BE49-F238E27FC236}">
                <a16:creationId xmlns:a16="http://schemas.microsoft.com/office/drawing/2014/main" id="{C85C126C-1AA1-BCF9-502C-F38D15D5D49A}"/>
              </a:ext>
            </a:extLst>
          </p:cNvPr>
          <p:cNvSpPr txBox="1">
            <a:spLocks noChangeArrowheads="1"/>
          </p:cNvSpPr>
          <p:nvPr/>
        </p:nvSpPr>
        <p:spPr bwMode="auto">
          <a:xfrm>
            <a:off x="6253163" y="3059113"/>
            <a:ext cx="11953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000" b="1">
                <a:solidFill>
                  <a:srgbClr val="1382AC"/>
                </a:solidFill>
                <a:latin typeface="微軟正黑體" panose="020B0604030504040204" pitchFamily="34" charset="-120"/>
                <a:ea typeface="微軟正黑體" panose="020B0604030504040204" pitchFamily="34" charset="-120"/>
              </a:rPr>
              <a:t>111學年度前入學者</a:t>
            </a:r>
            <a:endParaRPr lang="zh-TW" altLang="zh-TW" sz="1000">
              <a:latin typeface="微軟正黑體" panose="020B0604030504040204" pitchFamily="34" charset="-120"/>
              <a:ea typeface="微軟正黑體" panose="020B0604030504040204" pitchFamily="34" charset="-120"/>
            </a:endParaRPr>
          </a:p>
          <a:p>
            <a:pPr>
              <a:spcBef>
                <a:spcPct val="0"/>
              </a:spcBef>
              <a:buClrTx/>
              <a:buSzTx/>
              <a:buFontTx/>
              <a:buNone/>
            </a:pPr>
            <a:r>
              <a:rPr lang="zh-TW" altLang="zh-TW" sz="1000">
                <a:latin typeface="微軟正黑體" panose="020B0604030504040204" pitchFamily="34" charset="-120"/>
                <a:ea typeface="微軟正黑體" panose="020B0604030504040204" pitchFamily="34" charset="-120"/>
              </a:rPr>
              <a:t>均衡學習(21)+服務學習(15)</a:t>
            </a:r>
          </a:p>
        </p:txBody>
      </p:sp>
      <p:sp>
        <p:nvSpPr>
          <p:cNvPr id="113724" name="object 26">
            <a:extLst>
              <a:ext uri="{FF2B5EF4-FFF2-40B4-BE49-F238E27FC236}">
                <a16:creationId xmlns:a16="http://schemas.microsoft.com/office/drawing/2014/main" id="{0794AE46-99E0-0DC4-760B-9AB57B87C182}"/>
              </a:ext>
            </a:extLst>
          </p:cNvPr>
          <p:cNvSpPr txBox="1">
            <a:spLocks noChangeArrowheads="1"/>
          </p:cNvSpPr>
          <p:nvPr/>
        </p:nvSpPr>
        <p:spPr bwMode="auto">
          <a:xfrm>
            <a:off x="4881563" y="3054350"/>
            <a:ext cx="1195387"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000" b="1">
                <a:solidFill>
                  <a:srgbClr val="1382AC"/>
                </a:solidFill>
                <a:latin typeface="微軟正黑體" panose="020B0604030504040204" pitchFamily="34" charset="-120"/>
                <a:ea typeface="微軟正黑體" panose="020B0604030504040204" pitchFamily="34" charset="-120"/>
              </a:rPr>
              <a:t>111學年度後入學者</a:t>
            </a:r>
            <a:endParaRPr lang="zh-TW" altLang="zh-TW" sz="1000">
              <a:latin typeface="微軟正黑體" panose="020B0604030504040204" pitchFamily="34" charset="-120"/>
              <a:ea typeface="微軟正黑體" panose="020B0604030504040204" pitchFamily="34" charset="-120"/>
            </a:endParaRPr>
          </a:p>
          <a:p>
            <a:pPr>
              <a:spcBef>
                <a:spcPct val="0"/>
              </a:spcBef>
              <a:buClrTx/>
              <a:buSzTx/>
              <a:buFontTx/>
              <a:buNone/>
            </a:pPr>
            <a:r>
              <a:rPr lang="zh-TW" altLang="zh-TW" sz="1000">
                <a:latin typeface="微軟正黑體" panose="020B0604030504040204" pitchFamily="34" charset="-120"/>
                <a:ea typeface="微軟正黑體" panose="020B0604030504040204" pitchFamily="34" charset="-120"/>
              </a:rPr>
              <a:t>均衡學習(24)+服務學習(12)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object 2">
            <a:extLst>
              <a:ext uri="{FF2B5EF4-FFF2-40B4-BE49-F238E27FC236}">
                <a16:creationId xmlns:a16="http://schemas.microsoft.com/office/drawing/2014/main" id="{D3830E08-5724-060B-92BB-EAFAD9CF3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5050" y="1066800"/>
            <a:ext cx="4048125" cy="412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1" name="object 3">
            <a:extLst>
              <a:ext uri="{FF2B5EF4-FFF2-40B4-BE49-F238E27FC236}">
                <a16:creationId xmlns:a16="http://schemas.microsoft.com/office/drawing/2014/main" id="{92B5088B-3E6A-8B14-264B-86FB4B0FE2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26200" y="1100138"/>
            <a:ext cx="523875"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4692" name="object 4">
            <a:extLst>
              <a:ext uri="{FF2B5EF4-FFF2-40B4-BE49-F238E27FC236}">
                <a16:creationId xmlns:a16="http://schemas.microsoft.com/office/drawing/2014/main" id="{AA588004-21A7-AF18-216F-297CA48CAD15}"/>
              </a:ext>
            </a:extLst>
          </p:cNvPr>
          <p:cNvGrpSpPr>
            <a:grpSpLocks/>
          </p:cNvGrpSpPr>
          <p:nvPr/>
        </p:nvGrpSpPr>
        <p:grpSpPr bwMode="auto">
          <a:xfrm>
            <a:off x="1827213" y="2219325"/>
            <a:ext cx="1493837" cy="1925638"/>
            <a:chOff x="2436114" y="1815719"/>
            <a:chExt cx="1991995" cy="2567305"/>
          </a:xfrm>
        </p:grpSpPr>
        <p:sp>
          <p:nvSpPr>
            <p:cNvPr id="114753" name="object 5">
              <a:extLst>
                <a:ext uri="{FF2B5EF4-FFF2-40B4-BE49-F238E27FC236}">
                  <a16:creationId xmlns:a16="http://schemas.microsoft.com/office/drawing/2014/main" id="{B568FA21-7888-2DE6-6BC9-C38DFA835C4D}"/>
                </a:ext>
              </a:extLst>
            </p:cNvPr>
            <p:cNvSpPr>
              <a:spLocks/>
            </p:cNvSpPr>
            <p:nvPr/>
          </p:nvSpPr>
          <p:spPr bwMode="auto">
            <a:xfrm>
              <a:off x="2672461" y="3206750"/>
              <a:ext cx="1338580" cy="1176020"/>
            </a:xfrm>
            <a:custGeom>
              <a:avLst/>
              <a:gdLst>
                <a:gd name="T0" fmla="*/ 386080 w 1338579"/>
                <a:gd name="T1" fmla="*/ 0 h 1176020"/>
                <a:gd name="T2" fmla="*/ 0 w 1338579"/>
                <a:gd name="T3" fmla="*/ 0 h 1176020"/>
                <a:gd name="T4" fmla="*/ 0 w 1338579"/>
                <a:gd name="T5" fmla="*/ 1074801 h 1176020"/>
                <a:gd name="T6" fmla="*/ 917854 w 1338579"/>
                <a:gd name="T7" fmla="*/ 1074801 h 1176020"/>
                <a:gd name="T8" fmla="*/ 917854 w 1338579"/>
                <a:gd name="T9" fmla="*/ 1175766 h 1176020"/>
                <a:gd name="T10" fmla="*/ 1338605 w 1338579"/>
                <a:gd name="T11" fmla="*/ 881761 h 1176020"/>
                <a:gd name="T12" fmla="*/ 917854 w 1338579"/>
                <a:gd name="T13" fmla="*/ 587882 h 1176020"/>
                <a:gd name="T14" fmla="*/ 917854 w 1338579"/>
                <a:gd name="T15" fmla="*/ 688720 h 1176020"/>
                <a:gd name="T16" fmla="*/ 386080 w 1338579"/>
                <a:gd name="T17" fmla="*/ 688720 h 1176020"/>
                <a:gd name="T18" fmla="*/ 386080 w 1338579"/>
                <a:gd name="T19" fmla="*/ 0 h 11760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38579" h="1176020">
                  <a:moveTo>
                    <a:pt x="386080" y="0"/>
                  </a:moveTo>
                  <a:lnTo>
                    <a:pt x="0" y="0"/>
                  </a:lnTo>
                  <a:lnTo>
                    <a:pt x="0" y="1074801"/>
                  </a:lnTo>
                  <a:lnTo>
                    <a:pt x="917828" y="1074801"/>
                  </a:lnTo>
                  <a:lnTo>
                    <a:pt x="917828" y="1175766"/>
                  </a:lnTo>
                  <a:lnTo>
                    <a:pt x="1338579" y="881761"/>
                  </a:lnTo>
                  <a:lnTo>
                    <a:pt x="917828" y="587882"/>
                  </a:lnTo>
                  <a:lnTo>
                    <a:pt x="917828" y="688720"/>
                  </a:lnTo>
                  <a:lnTo>
                    <a:pt x="386080" y="688720"/>
                  </a:lnTo>
                  <a:lnTo>
                    <a:pt x="386080" y="0"/>
                  </a:lnTo>
                  <a:close/>
                </a:path>
              </a:pathLst>
            </a:custGeom>
            <a:solidFill>
              <a:srgbClr val="BBDBF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4754" name="object 6">
              <a:extLst>
                <a:ext uri="{FF2B5EF4-FFF2-40B4-BE49-F238E27FC236}">
                  <a16:creationId xmlns:a16="http://schemas.microsoft.com/office/drawing/2014/main" id="{B92C61D6-25E1-7C67-B0AA-002F12398085}"/>
                </a:ext>
              </a:extLst>
            </p:cNvPr>
            <p:cNvSpPr>
              <a:spLocks/>
            </p:cNvSpPr>
            <p:nvPr/>
          </p:nvSpPr>
          <p:spPr bwMode="auto">
            <a:xfrm>
              <a:off x="2442464" y="1822069"/>
              <a:ext cx="1979295" cy="1385570"/>
            </a:xfrm>
            <a:custGeom>
              <a:avLst/>
              <a:gdLst>
                <a:gd name="T0" fmla="*/ 1748155 w 1979295"/>
                <a:gd name="T1" fmla="*/ 0 h 1385570"/>
                <a:gd name="T2" fmla="*/ 230886 w 1979295"/>
                <a:gd name="T3" fmla="*/ 0 h 1385570"/>
                <a:gd name="T4" fmla="*/ 184356 w 1979295"/>
                <a:gd name="T5" fmla="*/ 4691 h 1385570"/>
                <a:gd name="T6" fmla="*/ 141017 w 1979295"/>
                <a:gd name="T7" fmla="*/ 18145 h 1385570"/>
                <a:gd name="T8" fmla="*/ 101798 w 1979295"/>
                <a:gd name="T9" fmla="*/ 39433 h 1385570"/>
                <a:gd name="T10" fmla="*/ 67627 w 1979295"/>
                <a:gd name="T11" fmla="*/ 67627 h 1385570"/>
                <a:gd name="T12" fmla="*/ 39433 w 1979295"/>
                <a:gd name="T13" fmla="*/ 101798 h 1385570"/>
                <a:gd name="T14" fmla="*/ 18145 w 1979295"/>
                <a:gd name="T15" fmla="*/ 141017 h 1385570"/>
                <a:gd name="T16" fmla="*/ 4691 w 1979295"/>
                <a:gd name="T17" fmla="*/ 184356 h 1385570"/>
                <a:gd name="T18" fmla="*/ 0 w 1979295"/>
                <a:gd name="T19" fmla="*/ 230885 h 1385570"/>
                <a:gd name="T20" fmla="*/ 0 w 1979295"/>
                <a:gd name="T21" fmla="*/ 1154429 h 1385570"/>
                <a:gd name="T22" fmla="*/ 4691 w 1979295"/>
                <a:gd name="T23" fmla="*/ 1200959 h 1385570"/>
                <a:gd name="T24" fmla="*/ 18145 w 1979295"/>
                <a:gd name="T25" fmla="*/ 1244298 h 1385570"/>
                <a:gd name="T26" fmla="*/ 39433 w 1979295"/>
                <a:gd name="T27" fmla="*/ 1283517 h 1385570"/>
                <a:gd name="T28" fmla="*/ 67627 w 1979295"/>
                <a:gd name="T29" fmla="*/ 1317688 h 1385570"/>
                <a:gd name="T30" fmla="*/ 101798 w 1979295"/>
                <a:gd name="T31" fmla="*/ 1345882 h 1385570"/>
                <a:gd name="T32" fmla="*/ 141017 w 1979295"/>
                <a:gd name="T33" fmla="*/ 1367170 h 1385570"/>
                <a:gd name="T34" fmla="*/ 184356 w 1979295"/>
                <a:gd name="T35" fmla="*/ 1380624 h 1385570"/>
                <a:gd name="T36" fmla="*/ 230886 w 1979295"/>
                <a:gd name="T37" fmla="*/ 1385315 h 1385570"/>
                <a:gd name="T38" fmla="*/ 1748155 w 1979295"/>
                <a:gd name="T39" fmla="*/ 1385315 h 1385570"/>
                <a:gd name="T40" fmla="*/ 1794726 w 1979295"/>
                <a:gd name="T41" fmla="*/ 1380624 h 1385570"/>
                <a:gd name="T42" fmla="*/ 1838096 w 1979295"/>
                <a:gd name="T43" fmla="*/ 1367170 h 1385570"/>
                <a:gd name="T44" fmla="*/ 1877338 w 1979295"/>
                <a:gd name="T45" fmla="*/ 1345882 h 1385570"/>
                <a:gd name="T46" fmla="*/ 1911524 w 1979295"/>
                <a:gd name="T47" fmla="*/ 1317688 h 1385570"/>
                <a:gd name="T48" fmla="*/ 1939727 w 1979295"/>
                <a:gd name="T49" fmla="*/ 1283517 h 1385570"/>
                <a:gd name="T50" fmla="*/ 1961020 w 1979295"/>
                <a:gd name="T51" fmla="*/ 1244298 h 1385570"/>
                <a:gd name="T52" fmla="*/ 1974476 w 1979295"/>
                <a:gd name="T53" fmla="*/ 1200959 h 1385570"/>
                <a:gd name="T54" fmla="*/ 1979168 w 1979295"/>
                <a:gd name="T55" fmla="*/ 1154429 h 1385570"/>
                <a:gd name="T56" fmla="*/ 1979168 w 1979295"/>
                <a:gd name="T57" fmla="*/ 230885 h 1385570"/>
                <a:gd name="T58" fmla="*/ 1974476 w 1979295"/>
                <a:gd name="T59" fmla="*/ 184356 h 1385570"/>
                <a:gd name="T60" fmla="*/ 1961020 w 1979295"/>
                <a:gd name="T61" fmla="*/ 141017 h 1385570"/>
                <a:gd name="T62" fmla="*/ 1939727 w 1979295"/>
                <a:gd name="T63" fmla="*/ 101798 h 1385570"/>
                <a:gd name="T64" fmla="*/ 1911524 w 1979295"/>
                <a:gd name="T65" fmla="*/ 67627 h 1385570"/>
                <a:gd name="T66" fmla="*/ 1877338 w 1979295"/>
                <a:gd name="T67" fmla="*/ 39433 h 1385570"/>
                <a:gd name="T68" fmla="*/ 1838096 w 1979295"/>
                <a:gd name="T69" fmla="*/ 18145 h 1385570"/>
                <a:gd name="T70" fmla="*/ 1794726 w 1979295"/>
                <a:gd name="T71" fmla="*/ 4691 h 1385570"/>
                <a:gd name="T72" fmla="*/ 1748155 w 1979295"/>
                <a:gd name="T73" fmla="*/ 0 h 13855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79295" h="1385570">
                  <a:moveTo>
                    <a:pt x="1748155" y="0"/>
                  </a:moveTo>
                  <a:lnTo>
                    <a:pt x="230886" y="0"/>
                  </a:lnTo>
                  <a:lnTo>
                    <a:pt x="184356" y="4691"/>
                  </a:lnTo>
                  <a:lnTo>
                    <a:pt x="141017" y="18145"/>
                  </a:lnTo>
                  <a:lnTo>
                    <a:pt x="101798" y="39433"/>
                  </a:lnTo>
                  <a:lnTo>
                    <a:pt x="67627" y="67627"/>
                  </a:lnTo>
                  <a:lnTo>
                    <a:pt x="39433" y="101798"/>
                  </a:lnTo>
                  <a:lnTo>
                    <a:pt x="18145" y="141017"/>
                  </a:lnTo>
                  <a:lnTo>
                    <a:pt x="4691" y="184356"/>
                  </a:lnTo>
                  <a:lnTo>
                    <a:pt x="0" y="230885"/>
                  </a:lnTo>
                  <a:lnTo>
                    <a:pt x="0" y="1154429"/>
                  </a:lnTo>
                  <a:lnTo>
                    <a:pt x="4691" y="1200959"/>
                  </a:lnTo>
                  <a:lnTo>
                    <a:pt x="18145" y="1244298"/>
                  </a:lnTo>
                  <a:lnTo>
                    <a:pt x="39433" y="1283517"/>
                  </a:lnTo>
                  <a:lnTo>
                    <a:pt x="67627" y="1317688"/>
                  </a:lnTo>
                  <a:lnTo>
                    <a:pt x="101798" y="1345882"/>
                  </a:lnTo>
                  <a:lnTo>
                    <a:pt x="141017" y="1367170"/>
                  </a:lnTo>
                  <a:lnTo>
                    <a:pt x="184356" y="1380624"/>
                  </a:lnTo>
                  <a:lnTo>
                    <a:pt x="230886" y="1385315"/>
                  </a:lnTo>
                  <a:lnTo>
                    <a:pt x="1748155" y="1385315"/>
                  </a:lnTo>
                  <a:lnTo>
                    <a:pt x="1794726" y="1380624"/>
                  </a:lnTo>
                  <a:lnTo>
                    <a:pt x="1838096" y="1367170"/>
                  </a:lnTo>
                  <a:lnTo>
                    <a:pt x="1877338" y="1345882"/>
                  </a:lnTo>
                  <a:lnTo>
                    <a:pt x="1911524" y="1317688"/>
                  </a:lnTo>
                  <a:lnTo>
                    <a:pt x="1939727" y="1283517"/>
                  </a:lnTo>
                  <a:lnTo>
                    <a:pt x="1961020" y="1244298"/>
                  </a:lnTo>
                  <a:lnTo>
                    <a:pt x="1974476" y="1200959"/>
                  </a:lnTo>
                  <a:lnTo>
                    <a:pt x="1979168" y="1154429"/>
                  </a:lnTo>
                  <a:lnTo>
                    <a:pt x="1979168" y="230885"/>
                  </a:lnTo>
                  <a:lnTo>
                    <a:pt x="1974476" y="184356"/>
                  </a:lnTo>
                  <a:lnTo>
                    <a:pt x="1961020" y="141017"/>
                  </a:lnTo>
                  <a:lnTo>
                    <a:pt x="1939727" y="101798"/>
                  </a:lnTo>
                  <a:lnTo>
                    <a:pt x="1911524" y="67627"/>
                  </a:lnTo>
                  <a:lnTo>
                    <a:pt x="1877338" y="39433"/>
                  </a:lnTo>
                  <a:lnTo>
                    <a:pt x="1838096" y="18145"/>
                  </a:lnTo>
                  <a:lnTo>
                    <a:pt x="1794726" y="4691"/>
                  </a:lnTo>
                  <a:lnTo>
                    <a:pt x="1748155"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4755" name="object 7">
              <a:extLst>
                <a:ext uri="{FF2B5EF4-FFF2-40B4-BE49-F238E27FC236}">
                  <a16:creationId xmlns:a16="http://schemas.microsoft.com/office/drawing/2014/main" id="{7BC6A997-654A-5B68-CDEE-DF05B0119911}"/>
                </a:ext>
              </a:extLst>
            </p:cNvPr>
            <p:cNvSpPr>
              <a:spLocks/>
            </p:cNvSpPr>
            <p:nvPr/>
          </p:nvSpPr>
          <p:spPr bwMode="auto">
            <a:xfrm>
              <a:off x="2442464" y="1822069"/>
              <a:ext cx="1979295" cy="1385570"/>
            </a:xfrm>
            <a:custGeom>
              <a:avLst/>
              <a:gdLst>
                <a:gd name="T0" fmla="*/ 0 w 1979295"/>
                <a:gd name="T1" fmla="*/ 230885 h 1385570"/>
                <a:gd name="T2" fmla="*/ 4691 w 1979295"/>
                <a:gd name="T3" fmla="*/ 184356 h 1385570"/>
                <a:gd name="T4" fmla="*/ 18145 w 1979295"/>
                <a:gd name="T5" fmla="*/ 141017 h 1385570"/>
                <a:gd name="T6" fmla="*/ 39433 w 1979295"/>
                <a:gd name="T7" fmla="*/ 101798 h 1385570"/>
                <a:gd name="T8" fmla="*/ 67627 w 1979295"/>
                <a:gd name="T9" fmla="*/ 67627 h 1385570"/>
                <a:gd name="T10" fmla="*/ 101798 w 1979295"/>
                <a:gd name="T11" fmla="*/ 39433 h 1385570"/>
                <a:gd name="T12" fmla="*/ 141017 w 1979295"/>
                <a:gd name="T13" fmla="*/ 18145 h 1385570"/>
                <a:gd name="T14" fmla="*/ 184356 w 1979295"/>
                <a:gd name="T15" fmla="*/ 4691 h 1385570"/>
                <a:gd name="T16" fmla="*/ 230886 w 1979295"/>
                <a:gd name="T17" fmla="*/ 0 h 1385570"/>
                <a:gd name="T18" fmla="*/ 1748155 w 1979295"/>
                <a:gd name="T19" fmla="*/ 0 h 1385570"/>
                <a:gd name="T20" fmla="*/ 1794726 w 1979295"/>
                <a:gd name="T21" fmla="*/ 4691 h 1385570"/>
                <a:gd name="T22" fmla="*/ 1838096 w 1979295"/>
                <a:gd name="T23" fmla="*/ 18145 h 1385570"/>
                <a:gd name="T24" fmla="*/ 1877338 w 1979295"/>
                <a:gd name="T25" fmla="*/ 39433 h 1385570"/>
                <a:gd name="T26" fmla="*/ 1911524 w 1979295"/>
                <a:gd name="T27" fmla="*/ 67627 h 1385570"/>
                <a:gd name="T28" fmla="*/ 1939727 w 1979295"/>
                <a:gd name="T29" fmla="*/ 101798 h 1385570"/>
                <a:gd name="T30" fmla="*/ 1961020 w 1979295"/>
                <a:gd name="T31" fmla="*/ 141017 h 1385570"/>
                <a:gd name="T32" fmla="*/ 1974476 w 1979295"/>
                <a:gd name="T33" fmla="*/ 184356 h 1385570"/>
                <a:gd name="T34" fmla="*/ 1979168 w 1979295"/>
                <a:gd name="T35" fmla="*/ 230885 h 1385570"/>
                <a:gd name="T36" fmla="*/ 1979168 w 1979295"/>
                <a:gd name="T37" fmla="*/ 1154429 h 1385570"/>
                <a:gd name="T38" fmla="*/ 1974476 w 1979295"/>
                <a:gd name="T39" fmla="*/ 1200959 h 1385570"/>
                <a:gd name="T40" fmla="*/ 1961020 w 1979295"/>
                <a:gd name="T41" fmla="*/ 1244298 h 1385570"/>
                <a:gd name="T42" fmla="*/ 1939727 w 1979295"/>
                <a:gd name="T43" fmla="*/ 1283517 h 1385570"/>
                <a:gd name="T44" fmla="*/ 1911524 w 1979295"/>
                <a:gd name="T45" fmla="*/ 1317688 h 1385570"/>
                <a:gd name="T46" fmla="*/ 1877338 w 1979295"/>
                <a:gd name="T47" fmla="*/ 1345882 h 1385570"/>
                <a:gd name="T48" fmla="*/ 1838096 w 1979295"/>
                <a:gd name="T49" fmla="*/ 1367170 h 1385570"/>
                <a:gd name="T50" fmla="*/ 1794726 w 1979295"/>
                <a:gd name="T51" fmla="*/ 1380624 h 1385570"/>
                <a:gd name="T52" fmla="*/ 1748155 w 1979295"/>
                <a:gd name="T53" fmla="*/ 1385315 h 1385570"/>
                <a:gd name="T54" fmla="*/ 230886 w 1979295"/>
                <a:gd name="T55" fmla="*/ 1385315 h 1385570"/>
                <a:gd name="T56" fmla="*/ 184356 w 1979295"/>
                <a:gd name="T57" fmla="*/ 1380624 h 1385570"/>
                <a:gd name="T58" fmla="*/ 141017 w 1979295"/>
                <a:gd name="T59" fmla="*/ 1367170 h 1385570"/>
                <a:gd name="T60" fmla="*/ 101798 w 1979295"/>
                <a:gd name="T61" fmla="*/ 1345882 h 1385570"/>
                <a:gd name="T62" fmla="*/ 67627 w 1979295"/>
                <a:gd name="T63" fmla="*/ 1317688 h 1385570"/>
                <a:gd name="T64" fmla="*/ 39433 w 1979295"/>
                <a:gd name="T65" fmla="*/ 1283517 h 1385570"/>
                <a:gd name="T66" fmla="*/ 18145 w 1979295"/>
                <a:gd name="T67" fmla="*/ 1244298 h 1385570"/>
                <a:gd name="T68" fmla="*/ 4691 w 1979295"/>
                <a:gd name="T69" fmla="*/ 1200959 h 1385570"/>
                <a:gd name="T70" fmla="*/ 0 w 1979295"/>
                <a:gd name="T71" fmla="*/ 1154429 h 1385570"/>
                <a:gd name="T72" fmla="*/ 0 w 1979295"/>
                <a:gd name="T73" fmla="*/ 230885 h 13855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79295" h="1385570">
                  <a:moveTo>
                    <a:pt x="0" y="230885"/>
                  </a:moveTo>
                  <a:lnTo>
                    <a:pt x="4691" y="184356"/>
                  </a:lnTo>
                  <a:lnTo>
                    <a:pt x="18145" y="141017"/>
                  </a:lnTo>
                  <a:lnTo>
                    <a:pt x="39433" y="101798"/>
                  </a:lnTo>
                  <a:lnTo>
                    <a:pt x="67627" y="67627"/>
                  </a:lnTo>
                  <a:lnTo>
                    <a:pt x="101798" y="39433"/>
                  </a:lnTo>
                  <a:lnTo>
                    <a:pt x="141017" y="18145"/>
                  </a:lnTo>
                  <a:lnTo>
                    <a:pt x="184356" y="4691"/>
                  </a:lnTo>
                  <a:lnTo>
                    <a:pt x="230886" y="0"/>
                  </a:lnTo>
                  <a:lnTo>
                    <a:pt x="1748155" y="0"/>
                  </a:lnTo>
                  <a:lnTo>
                    <a:pt x="1794726" y="4691"/>
                  </a:lnTo>
                  <a:lnTo>
                    <a:pt x="1838096" y="18145"/>
                  </a:lnTo>
                  <a:lnTo>
                    <a:pt x="1877338" y="39433"/>
                  </a:lnTo>
                  <a:lnTo>
                    <a:pt x="1911524" y="67627"/>
                  </a:lnTo>
                  <a:lnTo>
                    <a:pt x="1939727" y="101798"/>
                  </a:lnTo>
                  <a:lnTo>
                    <a:pt x="1961020" y="141017"/>
                  </a:lnTo>
                  <a:lnTo>
                    <a:pt x="1974476" y="184356"/>
                  </a:lnTo>
                  <a:lnTo>
                    <a:pt x="1979168" y="230885"/>
                  </a:lnTo>
                  <a:lnTo>
                    <a:pt x="1979168" y="1154429"/>
                  </a:lnTo>
                  <a:lnTo>
                    <a:pt x="1974476" y="1200959"/>
                  </a:lnTo>
                  <a:lnTo>
                    <a:pt x="1961020" y="1244298"/>
                  </a:lnTo>
                  <a:lnTo>
                    <a:pt x="1939727" y="1283517"/>
                  </a:lnTo>
                  <a:lnTo>
                    <a:pt x="1911524" y="1317688"/>
                  </a:lnTo>
                  <a:lnTo>
                    <a:pt x="1877338" y="1345882"/>
                  </a:lnTo>
                  <a:lnTo>
                    <a:pt x="1838096" y="1367170"/>
                  </a:lnTo>
                  <a:lnTo>
                    <a:pt x="1794726" y="1380624"/>
                  </a:lnTo>
                  <a:lnTo>
                    <a:pt x="1748155" y="1385315"/>
                  </a:lnTo>
                  <a:lnTo>
                    <a:pt x="230886" y="1385315"/>
                  </a:lnTo>
                  <a:lnTo>
                    <a:pt x="184356" y="1380624"/>
                  </a:lnTo>
                  <a:lnTo>
                    <a:pt x="141017" y="1367170"/>
                  </a:lnTo>
                  <a:lnTo>
                    <a:pt x="101798" y="1345882"/>
                  </a:lnTo>
                  <a:lnTo>
                    <a:pt x="67627" y="1317688"/>
                  </a:lnTo>
                  <a:lnTo>
                    <a:pt x="39433" y="1283517"/>
                  </a:lnTo>
                  <a:lnTo>
                    <a:pt x="18145" y="1244298"/>
                  </a:lnTo>
                  <a:lnTo>
                    <a:pt x="4691" y="1200959"/>
                  </a:lnTo>
                  <a:lnTo>
                    <a:pt x="0" y="1154429"/>
                  </a:lnTo>
                  <a:lnTo>
                    <a:pt x="0" y="230885"/>
                  </a:lnTo>
                  <a:close/>
                </a:path>
              </a:pathLst>
            </a:custGeom>
            <a:noFill/>
            <a:ln w="12699">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14693" name="object 8">
            <a:extLst>
              <a:ext uri="{FF2B5EF4-FFF2-40B4-BE49-F238E27FC236}">
                <a16:creationId xmlns:a16="http://schemas.microsoft.com/office/drawing/2014/main" id="{6E5EF911-714D-AA70-1D99-D2B4057BF773}"/>
              </a:ext>
            </a:extLst>
          </p:cNvPr>
          <p:cNvSpPr>
            <a:spLocks noGrp="1"/>
          </p:cNvSpPr>
          <p:nvPr>
            <p:ph type="title"/>
          </p:nvPr>
        </p:nvSpPr>
        <p:spPr>
          <a:xfrm>
            <a:off x="2082800" y="2297113"/>
            <a:ext cx="984250" cy="788987"/>
          </a:xfrm>
        </p:spPr>
        <p:txBody>
          <a:bodyPr lIns="0" tIns="9049" rIns="0" bIns="0">
            <a:spAutoFit/>
          </a:bodyPr>
          <a:lstStyle/>
          <a:p>
            <a:pPr marL="9525" indent="109538">
              <a:lnSpc>
                <a:spcPct val="130000"/>
              </a:lnSpc>
              <a:spcBef>
                <a:spcPts val="75"/>
              </a:spcBef>
            </a:pPr>
            <a:r>
              <a:rPr lang="zh-TW" altLang="zh-TW" sz="1900">
                <a:solidFill>
                  <a:srgbClr val="FFFFFF"/>
                </a:solidFill>
              </a:rPr>
              <a:t>志願序積分(36)</a:t>
            </a:r>
            <a:endParaRPr lang="zh-TW" altLang="zh-TW" sz="1900"/>
          </a:p>
        </p:txBody>
      </p:sp>
      <p:grpSp>
        <p:nvGrpSpPr>
          <p:cNvPr id="114694" name="object 9">
            <a:extLst>
              <a:ext uri="{FF2B5EF4-FFF2-40B4-BE49-F238E27FC236}">
                <a16:creationId xmlns:a16="http://schemas.microsoft.com/office/drawing/2014/main" id="{E1D94339-EBA1-8B5B-2573-C7E4AAA17A14}"/>
              </a:ext>
            </a:extLst>
          </p:cNvPr>
          <p:cNvGrpSpPr>
            <a:grpSpLocks/>
          </p:cNvGrpSpPr>
          <p:nvPr/>
        </p:nvGrpSpPr>
        <p:grpSpPr bwMode="auto">
          <a:xfrm>
            <a:off x="3130550" y="3386138"/>
            <a:ext cx="1493838" cy="1925637"/>
            <a:chOff x="4173473" y="3371977"/>
            <a:chExt cx="1991995" cy="2567305"/>
          </a:xfrm>
        </p:grpSpPr>
        <p:sp>
          <p:nvSpPr>
            <p:cNvPr id="114750" name="object 10">
              <a:extLst>
                <a:ext uri="{FF2B5EF4-FFF2-40B4-BE49-F238E27FC236}">
                  <a16:creationId xmlns:a16="http://schemas.microsoft.com/office/drawing/2014/main" id="{0830B23B-4C99-E815-E1A9-25B7425CAAAA}"/>
                </a:ext>
              </a:extLst>
            </p:cNvPr>
            <p:cNvSpPr>
              <a:spLocks/>
            </p:cNvSpPr>
            <p:nvPr/>
          </p:nvSpPr>
          <p:spPr bwMode="auto">
            <a:xfrm>
              <a:off x="4409947" y="4763008"/>
              <a:ext cx="1338580" cy="1176020"/>
            </a:xfrm>
            <a:custGeom>
              <a:avLst/>
              <a:gdLst>
                <a:gd name="T0" fmla="*/ 386079 w 1338579"/>
                <a:gd name="T1" fmla="*/ 0 h 1176020"/>
                <a:gd name="T2" fmla="*/ 0 w 1338579"/>
                <a:gd name="T3" fmla="*/ 0 h 1176020"/>
                <a:gd name="T4" fmla="*/ 0 w 1338579"/>
                <a:gd name="T5" fmla="*/ 1074788 h 1176020"/>
                <a:gd name="T6" fmla="*/ 917854 w 1338579"/>
                <a:gd name="T7" fmla="*/ 1074788 h 1176020"/>
                <a:gd name="T8" fmla="*/ 917854 w 1338579"/>
                <a:gd name="T9" fmla="*/ 1175664 h 1176020"/>
                <a:gd name="T10" fmla="*/ 1338605 w 1338579"/>
                <a:gd name="T11" fmla="*/ 881748 h 1176020"/>
                <a:gd name="T12" fmla="*/ 917854 w 1338579"/>
                <a:gd name="T13" fmla="*/ 587756 h 1176020"/>
                <a:gd name="T14" fmla="*/ 917854 w 1338579"/>
                <a:gd name="T15" fmla="*/ 688721 h 1176020"/>
                <a:gd name="T16" fmla="*/ 386079 w 1338579"/>
                <a:gd name="T17" fmla="*/ 688721 h 1176020"/>
                <a:gd name="T18" fmla="*/ 386079 w 1338579"/>
                <a:gd name="T19" fmla="*/ 0 h 117602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338579" h="1176020">
                  <a:moveTo>
                    <a:pt x="386079" y="0"/>
                  </a:moveTo>
                  <a:lnTo>
                    <a:pt x="0" y="0"/>
                  </a:lnTo>
                  <a:lnTo>
                    <a:pt x="0" y="1074788"/>
                  </a:lnTo>
                  <a:lnTo>
                    <a:pt x="917828" y="1074788"/>
                  </a:lnTo>
                  <a:lnTo>
                    <a:pt x="917828" y="1175664"/>
                  </a:lnTo>
                  <a:lnTo>
                    <a:pt x="1338579" y="881748"/>
                  </a:lnTo>
                  <a:lnTo>
                    <a:pt x="917828" y="587756"/>
                  </a:lnTo>
                  <a:lnTo>
                    <a:pt x="917828" y="688721"/>
                  </a:lnTo>
                  <a:lnTo>
                    <a:pt x="386079" y="688721"/>
                  </a:lnTo>
                  <a:lnTo>
                    <a:pt x="386079" y="0"/>
                  </a:lnTo>
                  <a:close/>
                </a:path>
              </a:pathLst>
            </a:custGeom>
            <a:solidFill>
              <a:srgbClr val="BBDBF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4751" name="object 11">
              <a:extLst>
                <a:ext uri="{FF2B5EF4-FFF2-40B4-BE49-F238E27FC236}">
                  <a16:creationId xmlns:a16="http://schemas.microsoft.com/office/drawing/2014/main" id="{EFDAEE7F-BCBE-84AB-AD19-07BFBC4EBDA8}"/>
                </a:ext>
              </a:extLst>
            </p:cNvPr>
            <p:cNvSpPr>
              <a:spLocks/>
            </p:cNvSpPr>
            <p:nvPr/>
          </p:nvSpPr>
          <p:spPr bwMode="auto">
            <a:xfrm>
              <a:off x="4179823" y="3378327"/>
              <a:ext cx="1979295" cy="1385570"/>
            </a:xfrm>
            <a:custGeom>
              <a:avLst/>
              <a:gdLst>
                <a:gd name="T0" fmla="*/ 1748281 w 1979295"/>
                <a:gd name="T1" fmla="*/ 0 h 1385570"/>
                <a:gd name="T2" fmla="*/ 231012 w 1979295"/>
                <a:gd name="T3" fmla="*/ 0 h 1385570"/>
                <a:gd name="T4" fmla="*/ 184477 w 1979295"/>
                <a:gd name="T5" fmla="*/ 4691 h 1385570"/>
                <a:gd name="T6" fmla="*/ 141124 w 1979295"/>
                <a:gd name="T7" fmla="*/ 18145 h 1385570"/>
                <a:gd name="T8" fmla="*/ 101885 w 1979295"/>
                <a:gd name="T9" fmla="*/ 39433 h 1385570"/>
                <a:gd name="T10" fmla="*/ 67690 w 1979295"/>
                <a:gd name="T11" fmla="*/ 67627 h 1385570"/>
                <a:gd name="T12" fmla="*/ 39473 w 1979295"/>
                <a:gd name="T13" fmla="*/ 101798 h 1385570"/>
                <a:gd name="T14" fmla="*/ 18164 w 1979295"/>
                <a:gd name="T15" fmla="*/ 141017 h 1385570"/>
                <a:gd name="T16" fmla="*/ 4696 w 1979295"/>
                <a:gd name="T17" fmla="*/ 184356 h 1385570"/>
                <a:gd name="T18" fmla="*/ 0 w 1979295"/>
                <a:gd name="T19" fmla="*/ 230886 h 1385570"/>
                <a:gd name="T20" fmla="*/ 0 w 1979295"/>
                <a:gd name="T21" fmla="*/ 1154430 h 1385570"/>
                <a:gd name="T22" fmla="*/ 4696 w 1979295"/>
                <a:gd name="T23" fmla="*/ 1200959 h 1385570"/>
                <a:gd name="T24" fmla="*/ 18164 w 1979295"/>
                <a:gd name="T25" fmla="*/ 1244298 h 1385570"/>
                <a:gd name="T26" fmla="*/ 39473 w 1979295"/>
                <a:gd name="T27" fmla="*/ 1283517 h 1385570"/>
                <a:gd name="T28" fmla="*/ 67690 w 1979295"/>
                <a:gd name="T29" fmla="*/ 1317688 h 1385570"/>
                <a:gd name="T30" fmla="*/ 101885 w 1979295"/>
                <a:gd name="T31" fmla="*/ 1345882 h 1385570"/>
                <a:gd name="T32" fmla="*/ 141124 w 1979295"/>
                <a:gd name="T33" fmla="*/ 1367170 h 1385570"/>
                <a:gd name="T34" fmla="*/ 184477 w 1979295"/>
                <a:gd name="T35" fmla="*/ 1380624 h 1385570"/>
                <a:gd name="T36" fmla="*/ 231012 w 1979295"/>
                <a:gd name="T37" fmla="*/ 1385316 h 1385570"/>
                <a:gd name="T38" fmla="*/ 1748281 w 1979295"/>
                <a:gd name="T39" fmla="*/ 1385316 h 1385570"/>
                <a:gd name="T40" fmla="*/ 1794817 w 1979295"/>
                <a:gd name="T41" fmla="*/ 1380624 h 1385570"/>
                <a:gd name="T42" fmla="*/ 1838170 w 1979295"/>
                <a:gd name="T43" fmla="*/ 1367170 h 1385570"/>
                <a:gd name="T44" fmla="*/ 1877409 w 1979295"/>
                <a:gd name="T45" fmla="*/ 1345882 h 1385570"/>
                <a:gd name="T46" fmla="*/ 1911603 w 1979295"/>
                <a:gd name="T47" fmla="*/ 1317688 h 1385570"/>
                <a:gd name="T48" fmla="*/ 1939821 w 1979295"/>
                <a:gd name="T49" fmla="*/ 1283517 h 1385570"/>
                <a:gd name="T50" fmla="*/ 1961130 w 1979295"/>
                <a:gd name="T51" fmla="*/ 1244298 h 1385570"/>
                <a:gd name="T52" fmla="*/ 1974598 w 1979295"/>
                <a:gd name="T53" fmla="*/ 1200959 h 1385570"/>
                <a:gd name="T54" fmla="*/ 1979295 w 1979295"/>
                <a:gd name="T55" fmla="*/ 1154430 h 1385570"/>
                <a:gd name="T56" fmla="*/ 1979295 w 1979295"/>
                <a:gd name="T57" fmla="*/ 230886 h 1385570"/>
                <a:gd name="T58" fmla="*/ 1974598 w 1979295"/>
                <a:gd name="T59" fmla="*/ 184356 h 1385570"/>
                <a:gd name="T60" fmla="*/ 1961130 w 1979295"/>
                <a:gd name="T61" fmla="*/ 141017 h 1385570"/>
                <a:gd name="T62" fmla="*/ 1939821 w 1979295"/>
                <a:gd name="T63" fmla="*/ 101798 h 1385570"/>
                <a:gd name="T64" fmla="*/ 1911603 w 1979295"/>
                <a:gd name="T65" fmla="*/ 67627 h 1385570"/>
                <a:gd name="T66" fmla="*/ 1877409 w 1979295"/>
                <a:gd name="T67" fmla="*/ 39433 h 1385570"/>
                <a:gd name="T68" fmla="*/ 1838170 w 1979295"/>
                <a:gd name="T69" fmla="*/ 18145 h 1385570"/>
                <a:gd name="T70" fmla="*/ 1794817 w 1979295"/>
                <a:gd name="T71" fmla="*/ 4691 h 1385570"/>
                <a:gd name="T72" fmla="*/ 1748281 w 1979295"/>
                <a:gd name="T73" fmla="*/ 0 h 13855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79295" h="1385570">
                  <a:moveTo>
                    <a:pt x="1748281" y="0"/>
                  </a:moveTo>
                  <a:lnTo>
                    <a:pt x="231012" y="0"/>
                  </a:lnTo>
                  <a:lnTo>
                    <a:pt x="184477" y="4691"/>
                  </a:lnTo>
                  <a:lnTo>
                    <a:pt x="141124" y="18145"/>
                  </a:lnTo>
                  <a:lnTo>
                    <a:pt x="101885" y="39433"/>
                  </a:lnTo>
                  <a:lnTo>
                    <a:pt x="67690" y="67627"/>
                  </a:lnTo>
                  <a:lnTo>
                    <a:pt x="39473" y="101798"/>
                  </a:lnTo>
                  <a:lnTo>
                    <a:pt x="18164" y="141017"/>
                  </a:lnTo>
                  <a:lnTo>
                    <a:pt x="4696" y="184356"/>
                  </a:lnTo>
                  <a:lnTo>
                    <a:pt x="0" y="230886"/>
                  </a:lnTo>
                  <a:lnTo>
                    <a:pt x="0" y="1154430"/>
                  </a:lnTo>
                  <a:lnTo>
                    <a:pt x="4696" y="1200959"/>
                  </a:lnTo>
                  <a:lnTo>
                    <a:pt x="18164" y="1244298"/>
                  </a:lnTo>
                  <a:lnTo>
                    <a:pt x="39473" y="1283517"/>
                  </a:lnTo>
                  <a:lnTo>
                    <a:pt x="67690" y="1317688"/>
                  </a:lnTo>
                  <a:lnTo>
                    <a:pt x="101885" y="1345882"/>
                  </a:lnTo>
                  <a:lnTo>
                    <a:pt x="141124" y="1367170"/>
                  </a:lnTo>
                  <a:lnTo>
                    <a:pt x="184477" y="1380624"/>
                  </a:lnTo>
                  <a:lnTo>
                    <a:pt x="231012" y="1385316"/>
                  </a:lnTo>
                  <a:lnTo>
                    <a:pt x="1748281" y="1385316"/>
                  </a:lnTo>
                  <a:lnTo>
                    <a:pt x="1794817" y="1380624"/>
                  </a:lnTo>
                  <a:lnTo>
                    <a:pt x="1838170" y="1367170"/>
                  </a:lnTo>
                  <a:lnTo>
                    <a:pt x="1877409" y="1345882"/>
                  </a:lnTo>
                  <a:lnTo>
                    <a:pt x="1911603" y="1317688"/>
                  </a:lnTo>
                  <a:lnTo>
                    <a:pt x="1939821" y="1283517"/>
                  </a:lnTo>
                  <a:lnTo>
                    <a:pt x="1961130" y="1244298"/>
                  </a:lnTo>
                  <a:lnTo>
                    <a:pt x="1974598" y="1200959"/>
                  </a:lnTo>
                  <a:lnTo>
                    <a:pt x="1979295" y="1154430"/>
                  </a:lnTo>
                  <a:lnTo>
                    <a:pt x="1979295" y="230886"/>
                  </a:lnTo>
                  <a:lnTo>
                    <a:pt x="1974598" y="184356"/>
                  </a:lnTo>
                  <a:lnTo>
                    <a:pt x="1961130" y="141017"/>
                  </a:lnTo>
                  <a:lnTo>
                    <a:pt x="1939821" y="101798"/>
                  </a:lnTo>
                  <a:lnTo>
                    <a:pt x="1911603" y="67627"/>
                  </a:lnTo>
                  <a:lnTo>
                    <a:pt x="1877409" y="39433"/>
                  </a:lnTo>
                  <a:lnTo>
                    <a:pt x="1838170" y="18145"/>
                  </a:lnTo>
                  <a:lnTo>
                    <a:pt x="1794817" y="4691"/>
                  </a:lnTo>
                  <a:lnTo>
                    <a:pt x="1748281"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4752" name="object 12">
              <a:extLst>
                <a:ext uri="{FF2B5EF4-FFF2-40B4-BE49-F238E27FC236}">
                  <a16:creationId xmlns:a16="http://schemas.microsoft.com/office/drawing/2014/main" id="{058C899F-1591-4774-F8AD-9C52C5898153}"/>
                </a:ext>
              </a:extLst>
            </p:cNvPr>
            <p:cNvSpPr>
              <a:spLocks/>
            </p:cNvSpPr>
            <p:nvPr/>
          </p:nvSpPr>
          <p:spPr bwMode="auto">
            <a:xfrm>
              <a:off x="4179823" y="3378327"/>
              <a:ext cx="1979295" cy="1385570"/>
            </a:xfrm>
            <a:custGeom>
              <a:avLst/>
              <a:gdLst>
                <a:gd name="T0" fmla="*/ 0 w 1979295"/>
                <a:gd name="T1" fmla="*/ 230886 h 1385570"/>
                <a:gd name="T2" fmla="*/ 4696 w 1979295"/>
                <a:gd name="T3" fmla="*/ 184356 h 1385570"/>
                <a:gd name="T4" fmla="*/ 18164 w 1979295"/>
                <a:gd name="T5" fmla="*/ 141017 h 1385570"/>
                <a:gd name="T6" fmla="*/ 39473 w 1979295"/>
                <a:gd name="T7" fmla="*/ 101798 h 1385570"/>
                <a:gd name="T8" fmla="*/ 67690 w 1979295"/>
                <a:gd name="T9" fmla="*/ 67627 h 1385570"/>
                <a:gd name="T10" fmla="*/ 101885 w 1979295"/>
                <a:gd name="T11" fmla="*/ 39433 h 1385570"/>
                <a:gd name="T12" fmla="*/ 141124 w 1979295"/>
                <a:gd name="T13" fmla="*/ 18145 h 1385570"/>
                <a:gd name="T14" fmla="*/ 184477 w 1979295"/>
                <a:gd name="T15" fmla="*/ 4691 h 1385570"/>
                <a:gd name="T16" fmla="*/ 231012 w 1979295"/>
                <a:gd name="T17" fmla="*/ 0 h 1385570"/>
                <a:gd name="T18" fmla="*/ 1748281 w 1979295"/>
                <a:gd name="T19" fmla="*/ 0 h 1385570"/>
                <a:gd name="T20" fmla="*/ 1794817 w 1979295"/>
                <a:gd name="T21" fmla="*/ 4691 h 1385570"/>
                <a:gd name="T22" fmla="*/ 1838170 w 1979295"/>
                <a:gd name="T23" fmla="*/ 18145 h 1385570"/>
                <a:gd name="T24" fmla="*/ 1877409 w 1979295"/>
                <a:gd name="T25" fmla="*/ 39433 h 1385570"/>
                <a:gd name="T26" fmla="*/ 1911603 w 1979295"/>
                <a:gd name="T27" fmla="*/ 67627 h 1385570"/>
                <a:gd name="T28" fmla="*/ 1939821 w 1979295"/>
                <a:gd name="T29" fmla="*/ 101798 h 1385570"/>
                <a:gd name="T30" fmla="*/ 1961130 w 1979295"/>
                <a:gd name="T31" fmla="*/ 141017 h 1385570"/>
                <a:gd name="T32" fmla="*/ 1974598 w 1979295"/>
                <a:gd name="T33" fmla="*/ 184356 h 1385570"/>
                <a:gd name="T34" fmla="*/ 1979295 w 1979295"/>
                <a:gd name="T35" fmla="*/ 230886 h 1385570"/>
                <a:gd name="T36" fmla="*/ 1979295 w 1979295"/>
                <a:gd name="T37" fmla="*/ 1154430 h 1385570"/>
                <a:gd name="T38" fmla="*/ 1974598 w 1979295"/>
                <a:gd name="T39" fmla="*/ 1200959 h 1385570"/>
                <a:gd name="T40" fmla="*/ 1961130 w 1979295"/>
                <a:gd name="T41" fmla="*/ 1244298 h 1385570"/>
                <a:gd name="T42" fmla="*/ 1939821 w 1979295"/>
                <a:gd name="T43" fmla="*/ 1283517 h 1385570"/>
                <a:gd name="T44" fmla="*/ 1911603 w 1979295"/>
                <a:gd name="T45" fmla="*/ 1317688 h 1385570"/>
                <a:gd name="T46" fmla="*/ 1877409 w 1979295"/>
                <a:gd name="T47" fmla="*/ 1345882 h 1385570"/>
                <a:gd name="T48" fmla="*/ 1838170 w 1979295"/>
                <a:gd name="T49" fmla="*/ 1367170 h 1385570"/>
                <a:gd name="T50" fmla="*/ 1794817 w 1979295"/>
                <a:gd name="T51" fmla="*/ 1380624 h 1385570"/>
                <a:gd name="T52" fmla="*/ 1748281 w 1979295"/>
                <a:gd name="T53" fmla="*/ 1385316 h 1385570"/>
                <a:gd name="T54" fmla="*/ 231012 w 1979295"/>
                <a:gd name="T55" fmla="*/ 1385316 h 1385570"/>
                <a:gd name="T56" fmla="*/ 184477 w 1979295"/>
                <a:gd name="T57" fmla="*/ 1380624 h 1385570"/>
                <a:gd name="T58" fmla="*/ 141124 w 1979295"/>
                <a:gd name="T59" fmla="*/ 1367170 h 1385570"/>
                <a:gd name="T60" fmla="*/ 101885 w 1979295"/>
                <a:gd name="T61" fmla="*/ 1345882 h 1385570"/>
                <a:gd name="T62" fmla="*/ 67690 w 1979295"/>
                <a:gd name="T63" fmla="*/ 1317688 h 1385570"/>
                <a:gd name="T64" fmla="*/ 39473 w 1979295"/>
                <a:gd name="T65" fmla="*/ 1283517 h 1385570"/>
                <a:gd name="T66" fmla="*/ 18164 w 1979295"/>
                <a:gd name="T67" fmla="*/ 1244298 h 1385570"/>
                <a:gd name="T68" fmla="*/ 4696 w 1979295"/>
                <a:gd name="T69" fmla="*/ 1200959 h 1385570"/>
                <a:gd name="T70" fmla="*/ 0 w 1979295"/>
                <a:gd name="T71" fmla="*/ 1154430 h 1385570"/>
                <a:gd name="T72" fmla="*/ 0 w 1979295"/>
                <a:gd name="T73" fmla="*/ 230886 h 13855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79295" h="1385570">
                  <a:moveTo>
                    <a:pt x="0" y="230886"/>
                  </a:moveTo>
                  <a:lnTo>
                    <a:pt x="4696" y="184356"/>
                  </a:lnTo>
                  <a:lnTo>
                    <a:pt x="18164" y="141017"/>
                  </a:lnTo>
                  <a:lnTo>
                    <a:pt x="39473" y="101798"/>
                  </a:lnTo>
                  <a:lnTo>
                    <a:pt x="67690" y="67627"/>
                  </a:lnTo>
                  <a:lnTo>
                    <a:pt x="101885" y="39433"/>
                  </a:lnTo>
                  <a:lnTo>
                    <a:pt x="141124" y="18145"/>
                  </a:lnTo>
                  <a:lnTo>
                    <a:pt x="184477" y="4691"/>
                  </a:lnTo>
                  <a:lnTo>
                    <a:pt x="231012" y="0"/>
                  </a:lnTo>
                  <a:lnTo>
                    <a:pt x="1748281" y="0"/>
                  </a:lnTo>
                  <a:lnTo>
                    <a:pt x="1794817" y="4691"/>
                  </a:lnTo>
                  <a:lnTo>
                    <a:pt x="1838170" y="18145"/>
                  </a:lnTo>
                  <a:lnTo>
                    <a:pt x="1877409" y="39433"/>
                  </a:lnTo>
                  <a:lnTo>
                    <a:pt x="1911603" y="67627"/>
                  </a:lnTo>
                  <a:lnTo>
                    <a:pt x="1939821" y="101798"/>
                  </a:lnTo>
                  <a:lnTo>
                    <a:pt x="1961130" y="141017"/>
                  </a:lnTo>
                  <a:lnTo>
                    <a:pt x="1974598" y="184356"/>
                  </a:lnTo>
                  <a:lnTo>
                    <a:pt x="1979295" y="230886"/>
                  </a:lnTo>
                  <a:lnTo>
                    <a:pt x="1979295" y="1154430"/>
                  </a:lnTo>
                  <a:lnTo>
                    <a:pt x="1974598" y="1200959"/>
                  </a:lnTo>
                  <a:lnTo>
                    <a:pt x="1961130" y="1244298"/>
                  </a:lnTo>
                  <a:lnTo>
                    <a:pt x="1939821" y="1283517"/>
                  </a:lnTo>
                  <a:lnTo>
                    <a:pt x="1911603" y="1317688"/>
                  </a:lnTo>
                  <a:lnTo>
                    <a:pt x="1877409" y="1345882"/>
                  </a:lnTo>
                  <a:lnTo>
                    <a:pt x="1838170" y="1367170"/>
                  </a:lnTo>
                  <a:lnTo>
                    <a:pt x="1794817" y="1380624"/>
                  </a:lnTo>
                  <a:lnTo>
                    <a:pt x="1748281" y="1385316"/>
                  </a:lnTo>
                  <a:lnTo>
                    <a:pt x="231012" y="1385316"/>
                  </a:lnTo>
                  <a:lnTo>
                    <a:pt x="184477" y="1380624"/>
                  </a:lnTo>
                  <a:lnTo>
                    <a:pt x="141124" y="1367170"/>
                  </a:lnTo>
                  <a:lnTo>
                    <a:pt x="101885" y="1345882"/>
                  </a:lnTo>
                  <a:lnTo>
                    <a:pt x="67690" y="1317688"/>
                  </a:lnTo>
                  <a:lnTo>
                    <a:pt x="39473" y="1283517"/>
                  </a:lnTo>
                  <a:lnTo>
                    <a:pt x="18164" y="1244298"/>
                  </a:lnTo>
                  <a:lnTo>
                    <a:pt x="4696" y="1200959"/>
                  </a:lnTo>
                  <a:lnTo>
                    <a:pt x="0" y="1154430"/>
                  </a:lnTo>
                  <a:lnTo>
                    <a:pt x="0" y="230886"/>
                  </a:lnTo>
                  <a:close/>
                </a:path>
              </a:pathLst>
            </a:custGeom>
            <a:noFill/>
            <a:ln w="12699">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14695" name="object 13">
            <a:extLst>
              <a:ext uri="{FF2B5EF4-FFF2-40B4-BE49-F238E27FC236}">
                <a16:creationId xmlns:a16="http://schemas.microsoft.com/office/drawing/2014/main" id="{B3E38A97-1E44-25DA-01FE-F31BC4FAB67B}"/>
              </a:ext>
            </a:extLst>
          </p:cNvPr>
          <p:cNvSpPr txBox="1">
            <a:spLocks noChangeArrowheads="1"/>
          </p:cNvSpPr>
          <p:nvPr/>
        </p:nvSpPr>
        <p:spPr bwMode="auto">
          <a:xfrm>
            <a:off x="3371850" y="3463925"/>
            <a:ext cx="1011238" cy="78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257175" indent="-24765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nSpc>
                <a:spcPct val="130000"/>
              </a:lnSpc>
              <a:spcBef>
                <a:spcPts val="75"/>
              </a:spcBef>
              <a:buClrTx/>
              <a:buSzTx/>
              <a:buFontTx/>
              <a:buNone/>
            </a:pPr>
            <a:r>
              <a:rPr lang="zh-TW" altLang="zh-TW" sz="1900" b="1">
                <a:solidFill>
                  <a:srgbClr val="FFFFFF"/>
                </a:solidFill>
                <a:latin typeface="微軟正黑體" panose="020B0604030504040204" pitchFamily="34" charset="-120"/>
                <a:ea typeface="微軟正黑體" panose="020B0604030504040204" pitchFamily="34" charset="-120"/>
              </a:rPr>
              <a:t>各科會考標示</a:t>
            </a:r>
            <a:endParaRPr lang="zh-TW" altLang="zh-TW" sz="1900">
              <a:latin typeface="微軟正黑體" panose="020B0604030504040204" pitchFamily="34" charset="-120"/>
              <a:ea typeface="微軟正黑體" panose="020B0604030504040204" pitchFamily="34" charset="-120"/>
            </a:endParaRPr>
          </a:p>
        </p:txBody>
      </p:sp>
      <p:sp>
        <p:nvSpPr>
          <p:cNvPr id="114696" name="object 14">
            <a:extLst>
              <a:ext uri="{FF2B5EF4-FFF2-40B4-BE49-F238E27FC236}">
                <a16:creationId xmlns:a16="http://schemas.microsoft.com/office/drawing/2014/main" id="{7C4BFA5B-5ECC-3012-BCD5-4CC917D373A6}"/>
              </a:ext>
            </a:extLst>
          </p:cNvPr>
          <p:cNvSpPr>
            <a:spLocks/>
          </p:cNvSpPr>
          <p:nvPr/>
        </p:nvSpPr>
        <p:spPr bwMode="auto">
          <a:xfrm>
            <a:off x="4438650" y="4557713"/>
            <a:ext cx="1484313" cy="1039812"/>
          </a:xfrm>
          <a:custGeom>
            <a:avLst/>
            <a:gdLst>
              <a:gd name="T0" fmla="*/ 984 w 1979295"/>
              <a:gd name="T1" fmla="*/ 0 h 1385570"/>
              <a:gd name="T2" fmla="*/ 130 w 1979295"/>
              <a:gd name="T3" fmla="*/ 0 h 1385570"/>
              <a:gd name="T4" fmla="*/ 103 w 1979295"/>
              <a:gd name="T5" fmla="*/ 3 h 1385570"/>
              <a:gd name="T6" fmla="*/ 79 w 1979295"/>
              <a:gd name="T7" fmla="*/ 11 h 1385570"/>
              <a:gd name="T8" fmla="*/ 57 w 1979295"/>
              <a:gd name="T9" fmla="*/ 23 h 1385570"/>
              <a:gd name="T10" fmla="*/ 37 w 1979295"/>
              <a:gd name="T11" fmla="*/ 39 h 1385570"/>
              <a:gd name="T12" fmla="*/ 22 w 1979295"/>
              <a:gd name="T13" fmla="*/ 59 h 1385570"/>
              <a:gd name="T14" fmla="*/ 10 w 1979295"/>
              <a:gd name="T15" fmla="*/ 80 h 1385570"/>
              <a:gd name="T16" fmla="*/ 2 w 1979295"/>
              <a:gd name="T17" fmla="*/ 106 h 1385570"/>
              <a:gd name="T18" fmla="*/ 0 w 1979295"/>
              <a:gd name="T19" fmla="*/ 132 h 1385570"/>
              <a:gd name="T20" fmla="*/ 0 w 1979295"/>
              <a:gd name="T21" fmla="*/ 662 h 1385570"/>
              <a:gd name="T22" fmla="*/ 2 w 1979295"/>
              <a:gd name="T23" fmla="*/ 689 h 1385570"/>
              <a:gd name="T24" fmla="*/ 10 w 1979295"/>
              <a:gd name="T25" fmla="*/ 714 h 1385570"/>
              <a:gd name="T26" fmla="*/ 22 w 1979295"/>
              <a:gd name="T27" fmla="*/ 736 h 1385570"/>
              <a:gd name="T28" fmla="*/ 37 w 1979295"/>
              <a:gd name="T29" fmla="*/ 756 h 1385570"/>
              <a:gd name="T30" fmla="*/ 57 w 1979295"/>
              <a:gd name="T31" fmla="*/ 772 h 1385570"/>
              <a:gd name="T32" fmla="*/ 79 w 1979295"/>
              <a:gd name="T33" fmla="*/ 784 h 1385570"/>
              <a:gd name="T34" fmla="*/ 103 w 1979295"/>
              <a:gd name="T35" fmla="*/ 792 h 1385570"/>
              <a:gd name="T36" fmla="*/ 130 w 1979295"/>
              <a:gd name="T37" fmla="*/ 794 h 1385570"/>
              <a:gd name="T38" fmla="*/ 984 w 1979295"/>
              <a:gd name="T39" fmla="*/ 794 h 1385570"/>
              <a:gd name="T40" fmla="*/ 1010 w 1979295"/>
              <a:gd name="T41" fmla="*/ 792 h 1385570"/>
              <a:gd name="T42" fmla="*/ 1035 w 1979295"/>
              <a:gd name="T43" fmla="*/ 784 h 1385570"/>
              <a:gd name="T44" fmla="*/ 1057 w 1979295"/>
              <a:gd name="T45" fmla="*/ 772 h 1385570"/>
              <a:gd name="T46" fmla="*/ 1076 w 1979295"/>
              <a:gd name="T47" fmla="*/ 756 h 1385570"/>
              <a:gd name="T48" fmla="*/ 1092 w 1979295"/>
              <a:gd name="T49" fmla="*/ 736 h 1385570"/>
              <a:gd name="T50" fmla="*/ 1104 w 1979295"/>
              <a:gd name="T51" fmla="*/ 714 h 1385570"/>
              <a:gd name="T52" fmla="*/ 1111 w 1979295"/>
              <a:gd name="T53" fmla="*/ 689 h 1385570"/>
              <a:gd name="T54" fmla="*/ 1114 w 1979295"/>
              <a:gd name="T55" fmla="*/ 662 h 1385570"/>
              <a:gd name="T56" fmla="*/ 1114 w 1979295"/>
              <a:gd name="T57" fmla="*/ 132 h 1385570"/>
              <a:gd name="T58" fmla="*/ 1111 w 1979295"/>
              <a:gd name="T59" fmla="*/ 106 h 1385570"/>
              <a:gd name="T60" fmla="*/ 1104 w 1979295"/>
              <a:gd name="T61" fmla="*/ 80 h 1385570"/>
              <a:gd name="T62" fmla="*/ 1092 w 1979295"/>
              <a:gd name="T63" fmla="*/ 59 h 1385570"/>
              <a:gd name="T64" fmla="*/ 1076 w 1979295"/>
              <a:gd name="T65" fmla="*/ 39 h 1385570"/>
              <a:gd name="T66" fmla="*/ 1057 w 1979295"/>
              <a:gd name="T67" fmla="*/ 23 h 1385570"/>
              <a:gd name="T68" fmla="*/ 1035 w 1979295"/>
              <a:gd name="T69" fmla="*/ 11 h 1385570"/>
              <a:gd name="T70" fmla="*/ 1010 w 1979295"/>
              <a:gd name="T71" fmla="*/ 3 h 1385570"/>
              <a:gd name="T72" fmla="*/ 984 w 1979295"/>
              <a:gd name="T73" fmla="*/ 0 h 138557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0" t="0" r="r" b="b"/>
            <a:pathLst>
              <a:path w="1979295" h="1385570">
                <a:moveTo>
                  <a:pt x="1748282" y="0"/>
                </a:moveTo>
                <a:lnTo>
                  <a:pt x="231012" y="0"/>
                </a:lnTo>
                <a:lnTo>
                  <a:pt x="184477" y="4696"/>
                </a:lnTo>
                <a:lnTo>
                  <a:pt x="141124" y="18164"/>
                </a:lnTo>
                <a:lnTo>
                  <a:pt x="101885" y="39473"/>
                </a:lnTo>
                <a:lnTo>
                  <a:pt x="67690" y="67691"/>
                </a:lnTo>
                <a:lnTo>
                  <a:pt x="39473" y="101885"/>
                </a:lnTo>
                <a:lnTo>
                  <a:pt x="18164" y="141124"/>
                </a:lnTo>
                <a:lnTo>
                  <a:pt x="4696" y="184477"/>
                </a:lnTo>
                <a:lnTo>
                  <a:pt x="0" y="231013"/>
                </a:lnTo>
                <a:lnTo>
                  <a:pt x="0" y="1154480"/>
                </a:lnTo>
                <a:lnTo>
                  <a:pt x="4696" y="1201024"/>
                </a:lnTo>
                <a:lnTo>
                  <a:pt x="18164" y="1244375"/>
                </a:lnTo>
                <a:lnTo>
                  <a:pt x="39473" y="1283605"/>
                </a:lnTo>
                <a:lnTo>
                  <a:pt x="67690" y="1317785"/>
                </a:lnTo>
                <a:lnTo>
                  <a:pt x="101885" y="1345986"/>
                </a:lnTo>
                <a:lnTo>
                  <a:pt x="141124" y="1367280"/>
                </a:lnTo>
                <a:lnTo>
                  <a:pt x="184477" y="1380738"/>
                </a:lnTo>
                <a:lnTo>
                  <a:pt x="231012" y="1385430"/>
                </a:lnTo>
                <a:lnTo>
                  <a:pt x="1748282" y="1385430"/>
                </a:lnTo>
                <a:lnTo>
                  <a:pt x="1794817" y="1380738"/>
                </a:lnTo>
                <a:lnTo>
                  <a:pt x="1838170" y="1367280"/>
                </a:lnTo>
                <a:lnTo>
                  <a:pt x="1877409" y="1345986"/>
                </a:lnTo>
                <a:lnTo>
                  <a:pt x="1911603" y="1317785"/>
                </a:lnTo>
                <a:lnTo>
                  <a:pt x="1939821" y="1283605"/>
                </a:lnTo>
                <a:lnTo>
                  <a:pt x="1961130" y="1244375"/>
                </a:lnTo>
                <a:lnTo>
                  <a:pt x="1974598" y="1201024"/>
                </a:lnTo>
                <a:lnTo>
                  <a:pt x="1979294" y="1154480"/>
                </a:lnTo>
                <a:lnTo>
                  <a:pt x="1979294" y="231013"/>
                </a:lnTo>
                <a:lnTo>
                  <a:pt x="1974598" y="184477"/>
                </a:lnTo>
                <a:lnTo>
                  <a:pt x="1961130" y="141124"/>
                </a:lnTo>
                <a:lnTo>
                  <a:pt x="1939821" y="101885"/>
                </a:lnTo>
                <a:lnTo>
                  <a:pt x="1911603" y="67691"/>
                </a:lnTo>
                <a:lnTo>
                  <a:pt x="1877409" y="39473"/>
                </a:lnTo>
                <a:lnTo>
                  <a:pt x="1838170" y="18164"/>
                </a:lnTo>
                <a:lnTo>
                  <a:pt x="1794817" y="4696"/>
                </a:lnTo>
                <a:lnTo>
                  <a:pt x="1748282"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4697" name="object 15">
            <a:extLst>
              <a:ext uri="{FF2B5EF4-FFF2-40B4-BE49-F238E27FC236}">
                <a16:creationId xmlns:a16="http://schemas.microsoft.com/office/drawing/2014/main" id="{2847A179-A3AC-4DA1-E087-19B92EB3E8AA}"/>
              </a:ext>
            </a:extLst>
          </p:cNvPr>
          <p:cNvSpPr txBox="1">
            <a:spLocks noChangeArrowheads="1"/>
          </p:cNvSpPr>
          <p:nvPr/>
        </p:nvSpPr>
        <p:spPr bwMode="auto">
          <a:xfrm>
            <a:off x="4551363" y="4732338"/>
            <a:ext cx="1258887" cy="60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77153"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613"/>
              </a:spcBef>
              <a:buClrTx/>
              <a:buSzTx/>
              <a:buFontTx/>
              <a:buNone/>
            </a:pPr>
            <a:r>
              <a:rPr lang="zh-TW" altLang="zh-TW" sz="1500" b="1">
                <a:solidFill>
                  <a:srgbClr val="FFFFFF"/>
                </a:solidFill>
                <a:latin typeface="微軟正黑體" panose="020B0604030504040204" pitchFamily="34" charset="-120"/>
                <a:ea typeface="微軟正黑體" panose="020B0604030504040204" pitchFamily="34" charset="-120"/>
              </a:rPr>
              <a:t>增額人數5%內</a:t>
            </a:r>
            <a:endParaRPr lang="zh-TW" altLang="zh-TW" sz="1500">
              <a:latin typeface="微軟正黑體" panose="020B0604030504040204" pitchFamily="34" charset="-120"/>
              <a:ea typeface="微軟正黑體" panose="020B0604030504040204" pitchFamily="34" charset="-120"/>
            </a:endParaRPr>
          </a:p>
          <a:p>
            <a:pPr>
              <a:spcBef>
                <a:spcPts val="525"/>
              </a:spcBef>
              <a:buClrTx/>
              <a:buSzTx/>
              <a:buFontTx/>
              <a:buNone/>
            </a:pPr>
            <a:r>
              <a:rPr lang="zh-TW" altLang="zh-TW" sz="1500" b="1">
                <a:solidFill>
                  <a:srgbClr val="FFFFFF"/>
                </a:solidFill>
                <a:latin typeface="微軟正黑體" panose="020B0604030504040204" pitchFamily="34" charset="-120"/>
                <a:ea typeface="微軟正黑體" panose="020B0604030504040204" pitchFamily="34" charset="-120"/>
              </a:rPr>
              <a:t>直接增額錄取</a:t>
            </a:r>
            <a:endParaRPr lang="zh-TW" altLang="zh-TW" sz="1500">
              <a:latin typeface="微軟正黑體" panose="020B0604030504040204" pitchFamily="34" charset="-120"/>
              <a:ea typeface="微軟正黑體" panose="020B0604030504040204" pitchFamily="34" charset="-120"/>
            </a:endParaRPr>
          </a:p>
        </p:txBody>
      </p:sp>
      <p:graphicFrame>
        <p:nvGraphicFramePr>
          <p:cNvPr id="16" name="object 16">
            <a:extLst>
              <a:ext uri="{FF2B5EF4-FFF2-40B4-BE49-F238E27FC236}">
                <a16:creationId xmlns:a16="http://schemas.microsoft.com/office/drawing/2014/main" id="{6803A39A-732E-2085-2A18-CBF001E712E6}"/>
              </a:ext>
            </a:extLst>
          </p:cNvPr>
          <p:cNvGraphicFramePr>
            <a:graphicFrameLocks noGrp="1"/>
          </p:cNvGraphicFramePr>
          <p:nvPr/>
        </p:nvGraphicFramePr>
        <p:xfrm>
          <a:off x="3494088" y="1722438"/>
          <a:ext cx="2606675" cy="1528762"/>
        </p:xfrm>
        <a:graphic>
          <a:graphicData uri="http://schemas.openxmlformats.org/drawingml/2006/table">
            <a:tbl>
              <a:tblPr/>
              <a:tblGrid>
                <a:gridCol w="706437">
                  <a:extLst>
                    <a:ext uri="{9D8B030D-6E8A-4147-A177-3AD203B41FA5}">
                      <a16:colId xmlns:a16="http://schemas.microsoft.com/office/drawing/2014/main" val="20000"/>
                    </a:ext>
                  </a:extLst>
                </a:gridCol>
                <a:gridCol w="1900238">
                  <a:extLst>
                    <a:ext uri="{9D8B030D-6E8A-4147-A177-3AD203B41FA5}">
                      <a16:colId xmlns:a16="http://schemas.microsoft.com/office/drawing/2014/main" val="20001"/>
                    </a:ext>
                  </a:extLst>
                </a:gridCol>
              </a:tblGrid>
              <a:tr h="274638">
                <a:tc gridSpan="2">
                  <a:txBody>
                    <a:bodyPr/>
                    <a:lstStyle>
                      <a:lvl1pPr marL="82232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822325" marR="0" lvl="0" indent="0" algn="l" defTabSz="914400" rtl="0" eaLnBrk="1" fontAlgn="base" latinLnBrk="0" hangingPunct="1">
                        <a:lnSpc>
                          <a:spcPct val="100000"/>
                        </a:lnSpc>
                        <a:spcBef>
                          <a:spcPts val="313"/>
                        </a:spcBef>
                        <a:spcAft>
                          <a:spcPct val="0"/>
                        </a:spcAft>
                        <a:buClrTx/>
                        <a:buSzTx/>
                        <a:buFontTx/>
                        <a:buNone/>
                        <a:tabLst/>
                      </a:pPr>
                      <a:r>
                        <a:rPr kumimoji="0" lang="zh-TW" altLang="zh-TW" sz="1400" b="1" i="0" u="none" strike="noStrike" cap="none" normalizeH="0" baseline="0">
                          <a:ln>
                            <a:noFill/>
                          </a:ln>
                          <a:solidFill>
                            <a:srgbClr val="124262"/>
                          </a:solidFill>
                          <a:effectLst/>
                          <a:latin typeface="微軟正黑體" panose="020B0604030504040204" pitchFamily="34" charset="-120"/>
                          <a:ea typeface="微軟正黑體" panose="020B0604030504040204" pitchFamily="34" charset="-120"/>
                        </a:rPr>
                        <a:t>志願積分採計說明</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2EEF9"/>
                    </a:solidFill>
                  </a:tcPr>
                </a:tc>
                <a:tc hMerge="1">
                  <a:txBody>
                    <a:bodyPr/>
                    <a:lstStyle/>
                    <a:p>
                      <a:endParaRPr lang="zh-TW" altLang="en-US"/>
                    </a:p>
                  </a:txBody>
                  <a:tcPr/>
                </a:tc>
                <a:extLst>
                  <a:ext uri="{0D108BD9-81ED-4DB2-BD59-A6C34878D82A}">
                    <a16:rowId xmlns:a16="http://schemas.microsoft.com/office/drawing/2014/main" val="10000"/>
                  </a:ext>
                </a:extLst>
              </a:tr>
              <a:tr h="25082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36分</a:t>
                      </a:r>
                    </a:p>
                  </a:txBody>
                  <a:tcPr marL="0" marR="0" marT="29527"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rgbClr val="404040"/>
                          </a:solidFill>
                          <a:effectLst/>
                          <a:latin typeface="微軟正黑體" panose="020B0604030504040204" pitchFamily="34" charset="-120"/>
                          <a:ea typeface="微軟正黑體" panose="020B0604030504040204" pitchFamily="34" charset="-120"/>
                        </a:rPr>
                        <a:t>第1至第5志願</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527"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extLst>
                  <a:ext uri="{0D108BD9-81ED-4DB2-BD59-A6C34878D82A}">
                    <a16:rowId xmlns:a16="http://schemas.microsoft.com/office/drawing/2014/main" val="10001"/>
                  </a:ext>
                </a:extLst>
              </a:tr>
              <a:tr h="25082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35分</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2E4"/>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rgbClr val="404040"/>
                          </a:solidFill>
                          <a:effectLst/>
                          <a:latin typeface="微軟正黑體" panose="020B0604030504040204" pitchFamily="34" charset="-120"/>
                          <a:ea typeface="微軟正黑體" panose="020B0604030504040204" pitchFamily="34" charset="-120"/>
                        </a:rPr>
                        <a:t>第6至第10志願</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2E4"/>
                    </a:solidFill>
                  </a:tcPr>
                </a:tc>
                <a:extLst>
                  <a:ext uri="{0D108BD9-81ED-4DB2-BD59-A6C34878D82A}">
                    <a16:rowId xmlns:a16="http://schemas.microsoft.com/office/drawing/2014/main" val="10002"/>
                  </a:ext>
                </a:extLst>
              </a:tr>
              <a:tr h="25082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34分</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rgbClr val="404040"/>
                          </a:solidFill>
                          <a:effectLst/>
                          <a:latin typeface="微軟正黑體" panose="020B0604030504040204" pitchFamily="34" charset="-120"/>
                          <a:ea typeface="微軟正黑體" panose="020B0604030504040204" pitchFamily="34" charset="-120"/>
                        </a:rPr>
                        <a:t>第11至第15志願</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extLst>
                  <a:ext uri="{0D108BD9-81ED-4DB2-BD59-A6C34878D82A}">
                    <a16:rowId xmlns:a16="http://schemas.microsoft.com/office/drawing/2014/main" val="10003"/>
                  </a:ext>
                </a:extLst>
              </a:tr>
              <a:tr h="25082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33分</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2E4"/>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rgbClr val="404040"/>
                          </a:solidFill>
                          <a:effectLst/>
                          <a:latin typeface="微軟正黑體" panose="020B0604030504040204" pitchFamily="34" charset="-120"/>
                          <a:ea typeface="微軟正黑體" panose="020B0604030504040204" pitchFamily="34" charset="-120"/>
                        </a:rPr>
                        <a:t>第16至第20志願</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FE2E4"/>
                    </a:solidFill>
                  </a:tcPr>
                </a:tc>
                <a:extLst>
                  <a:ext uri="{0D108BD9-81ED-4DB2-BD59-A6C34878D82A}">
                    <a16:rowId xmlns:a16="http://schemas.microsoft.com/office/drawing/2014/main" val="10004"/>
                  </a:ext>
                </a:extLst>
              </a:tr>
              <a:tr h="25082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32分</a:t>
                      </a: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zh-TW" altLang="zh-TW" sz="1200" b="0" i="0" u="none" strike="noStrike" cap="none" normalizeH="0" baseline="0">
                          <a:ln>
                            <a:noFill/>
                          </a:ln>
                          <a:solidFill>
                            <a:srgbClr val="404040"/>
                          </a:solidFill>
                          <a:effectLst/>
                          <a:latin typeface="微軟正黑體" panose="020B0604030504040204" pitchFamily="34" charset="-120"/>
                          <a:ea typeface="微軟正黑體" panose="020B0604030504040204" pitchFamily="34" charset="-120"/>
                        </a:rPr>
                        <a:t>第21至第30志願</a:t>
                      </a:r>
                      <a:endParaRPr kumimoji="0" lang="zh-TW" altLang="zh-TW" sz="12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295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extLst>
                  <a:ext uri="{0D108BD9-81ED-4DB2-BD59-A6C34878D82A}">
                    <a16:rowId xmlns:a16="http://schemas.microsoft.com/office/drawing/2014/main" val="10005"/>
                  </a:ext>
                </a:extLst>
              </a:tr>
            </a:tbl>
          </a:graphicData>
        </a:graphic>
      </p:graphicFrame>
      <p:grpSp>
        <p:nvGrpSpPr>
          <p:cNvPr id="114720" name="object 17">
            <a:extLst>
              <a:ext uri="{FF2B5EF4-FFF2-40B4-BE49-F238E27FC236}">
                <a16:creationId xmlns:a16="http://schemas.microsoft.com/office/drawing/2014/main" id="{3C3574F1-953E-81D3-FFC7-BC0D3E296132}"/>
              </a:ext>
            </a:extLst>
          </p:cNvPr>
          <p:cNvGrpSpPr>
            <a:grpSpLocks/>
          </p:cNvGrpSpPr>
          <p:nvPr/>
        </p:nvGrpSpPr>
        <p:grpSpPr bwMode="auto">
          <a:xfrm>
            <a:off x="854075" y="2133600"/>
            <a:ext cx="7888288" cy="2070100"/>
            <a:chOff x="1138656" y="1701545"/>
            <a:chExt cx="10517505" cy="2760980"/>
          </a:xfrm>
        </p:grpSpPr>
        <p:sp>
          <p:nvSpPr>
            <p:cNvPr id="114724" name="object 18">
              <a:extLst>
                <a:ext uri="{FF2B5EF4-FFF2-40B4-BE49-F238E27FC236}">
                  <a16:creationId xmlns:a16="http://schemas.microsoft.com/office/drawing/2014/main" id="{01A9AF59-ED41-E88D-B70A-4E171641035D}"/>
                </a:ext>
              </a:extLst>
            </p:cNvPr>
            <p:cNvSpPr>
              <a:spLocks/>
            </p:cNvSpPr>
            <p:nvPr/>
          </p:nvSpPr>
          <p:spPr bwMode="auto">
            <a:xfrm>
              <a:off x="1145006" y="1707895"/>
              <a:ext cx="1294130" cy="1136650"/>
            </a:xfrm>
            <a:custGeom>
              <a:avLst/>
              <a:gdLst>
                <a:gd name="T0" fmla="*/ 373151 w 1294130"/>
                <a:gd name="T1" fmla="*/ 0 h 1136650"/>
                <a:gd name="T2" fmla="*/ 0 w 1294130"/>
                <a:gd name="T3" fmla="*/ 0 h 1136650"/>
                <a:gd name="T4" fmla="*/ 0 w 1294130"/>
                <a:gd name="T5" fmla="*/ 1038732 h 1136650"/>
                <a:gd name="T6" fmla="*/ 887120 w 1294130"/>
                <a:gd name="T7" fmla="*/ 1038732 h 1136650"/>
                <a:gd name="T8" fmla="*/ 887120 w 1294130"/>
                <a:gd name="T9" fmla="*/ 1136268 h 1136650"/>
                <a:gd name="T10" fmla="*/ 1293647 w 1294130"/>
                <a:gd name="T11" fmla="*/ 852169 h 1136650"/>
                <a:gd name="T12" fmla="*/ 887120 w 1294130"/>
                <a:gd name="T13" fmla="*/ 568070 h 1136650"/>
                <a:gd name="T14" fmla="*/ 887120 w 1294130"/>
                <a:gd name="T15" fmla="*/ 665606 h 1136650"/>
                <a:gd name="T16" fmla="*/ 373151 w 1294130"/>
                <a:gd name="T17" fmla="*/ 665606 h 1136650"/>
                <a:gd name="T18" fmla="*/ 373151 w 1294130"/>
                <a:gd name="T19" fmla="*/ 0 h 11366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94130" h="1136650">
                  <a:moveTo>
                    <a:pt x="373151" y="0"/>
                  </a:moveTo>
                  <a:lnTo>
                    <a:pt x="0" y="0"/>
                  </a:lnTo>
                  <a:lnTo>
                    <a:pt x="0" y="1038732"/>
                  </a:lnTo>
                  <a:lnTo>
                    <a:pt x="887120" y="1038732"/>
                  </a:lnTo>
                  <a:lnTo>
                    <a:pt x="887120" y="1136268"/>
                  </a:lnTo>
                  <a:lnTo>
                    <a:pt x="1293647" y="852169"/>
                  </a:lnTo>
                  <a:lnTo>
                    <a:pt x="887120" y="568070"/>
                  </a:lnTo>
                  <a:lnTo>
                    <a:pt x="887120" y="665606"/>
                  </a:lnTo>
                  <a:lnTo>
                    <a:pt x="373151" y="665606"/>
                  </a:lnTo>
                  <a:lnTo>
                    <a:pt x="373151" y="0"/>
                  </a:lnTo>
                  <a:close/>
                </a:path>
              </a:pathLst>
            </a:custGeom>
            <a:solidFill>
              <a:srgbClr val="BBDBF1"/>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4725" name="object 19">
              <a:extLst>
                <a:ext uri="{FF2B5EF4-FFF2-40B4-BE49-F238E27FC236}">
                  <a16:creationId xmlns:a16="http://schemas.microsoft.com/office/drawing/2014/main" id="{D9FC2844-52F2-5D2B-D124-08A7C6700C68}"/>
                </a:ext>
              </a:extLst>
            </p:cNvPr>
            <p:cNvSpPr>
              <a:spLocks/>
            </p:cNvSpPr>
            <p:nvPr/>
          </p:nvSpPr>
          <p:spPr bwMode="auto">
            <a:xfrm>
              <a:off x="1145006" y="1707895"/>
              <a:ext cx="1294130" cy="1136650"/>
            </a:xfrm>
            <a:custGeom>
              <a:avLst/>
              <a:gdLst>
                <a:gd name="T0" fmla="*/ 373151 w 1294130"/>
                <a:gd name="T1" fmla="*/ 0 h 1136650"/>
                <a:gd name="T2" fmla="*/ 373151 w 1294130"/>
                <a:gd name="T3" fmla="*/ 665606 h 1136650"/>
                <a:gd name="T4" fmla="*/ 887120 w 1294130"/>
                <a:gd name="T5" fmla="*/ 665606 h 1136650"/>
                <a:gd name="T6" fmla="*/ 887120 w 1294130"/>
                <a:gd name="T7" fmla="*/ 568070 h 1136650"/>
                <a:gd name="T8" fmla="*/ 1293647 w 1294130"/>
                <a:gd name="T9" fmla="*/ 852169 h 1136650"/>
                <a:gd name="T10" fmla="*/ 887120 w 1294130"/>
                <a:gd name="T11" fmla="*/ 1136268 h 1136650"/>
                <a:gd name="T12" fmla="*/ 887120 w 1294130"/>
                <a:gd name="T13" fmla="*/ 1038732 h 1136650"/>
                <a:gd name="T14" fmla="*/ 0 w 1294130"/>
                <a:gd name="T15" fmla="*/ 1038732 h 1136650"/>
                <a:gd name="T16" fmla="*/ 0 w 1294130"/>
                <a:gd name="T17" fmla="*/ 0 h 1136650"/>
                <a:gd name="T18" fmla="*/ 373151 w 1294130"/>
                <a:gd name="T19" fmla="*/ 0 h 11366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294130" h="1136650">
                  <a:moveTo>
                    <a:pt x="373151" y="0"/>
                  </a:moveTo>
                  <a:lnTo>
                    <a:pt x="373151" y="665606"/>
                  </a:lnTo>
                  <a:lnTo>
                    <a:pt x="887120" y="665606"/>
                  </a:lnTo>
                  <a:lnTo>
                    <a:pt x="887120" y="568070"/>
                  </a:lnTo>
                  <a:lnTo>
                    <a:pt x="1293647" y="852169"/>
                  </a:lnTo>
                  <a:lnTo>
                    <a:pt x="887120" y="1136268"/>
                  </a:lnTo>
                  <a:lnTo>
                    <a:pt x="887120" y="1038732"/>
                  </a:lnTo>
                  <a:lnTo>
                    <a:pt x="0" y="1038732"/>
                  </a:lnTo>
                  <a:lnTo>
                    <a:pt x="0" y="0"/>
                  </a:lnTo>
                  <a:lnTo>
                    <a:pt x="373151" y="0"/>
                  </a:lnTo>
                  <a:close/>
                </a:path>
              </a:pathLst>
            </a:custGeom>
            <a:noFill/>
            <a:ln w="127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14726" name="object 20">
              <a:extLst>
                <a:ext uri="{FF2B5EF4-FFF2-40B4-BE49-F238E27FC236}">
                  <a16:creationId xmlns:a16="http://schemas.microsoft.com/office/drawing/2014/main" id="{6508DE6B-9896-FDDB-B0E4-FB7642C8BFFA}"/>
                </a:ext>
              </a:extLst>
            </p:cNvPr>
            <p:cNvSpPr>
              <a:spLocks/>
            </p:cNvSpPr>
            <p:nvPr/>
          </p:nvSpPr>
          <p:spPr bwMode="auto">
            <a:xfrm>
              <a:off x="6328156" y="3727069"/>
              <a:ext cx="5327650" cy="695325"/>
            </a:xfrm>
            <a:custGeom>
              <a:avLst/>
              <a:gdLst>
                <a:gd name="T0" fmla="*/ 5327396 w 5327650"/>
                <a:gd name="T1" fmla="*/ 0 h 695325"/>
                <a:gd name="T2" fmla="*/ 0 w 5327650"/>
                <a:gd name="T3" fmla="*/ 0 h 695325"/>
                <a:gd name="T4" fmla="*/ 0 w 5327650"/>
                <a:gd name="T5" fmla="*/ 695324 h 695325"/>
                <a:gd name="T6" fmla="*/ 5327396 w 5327650"/>
                <a:gd name="T7" fmla="*/ 695324 h 695325"/>
                <a:gd name="T8" fmla="*/ 5327396 w 5327650"/>
                <a:gd name="T9" fmla="*/ 0 h 6953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7650" h="695325">
                  <a:moveTo>
                    <a:pt x="5327396" y="0"/>
                  </a:moveTo>
                  <a:lnTo>
                    <a:pt x="0" y="0"/>
                  </a:lnTo>
                  <a:lnTo>
                    <a:pt x="0" y="695324"/>
                  </a:lnTo>
                  <a:lnTo>
                    <a:pt x="5327396" y="695324"/>
                  </a:lnTo>
                  <a:lnTo>
                    <a:pt x="5327396" y="0"/>
                  </a:lnTo>
                  <a:close/>
                </a:path>
              </a:pathLst>
            </a:custGeom>
            <a:solidFill>
              <a:srgbClr val="CFDFEA"/>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pic>
          <p:nvPicPr>
            <p:cNvPr id="114727" name="object 21">
              <a:extLst>
                <a:ext uri="{FF2B5EF4-FFF2-40B4-BE49-F238E27FC236}">
                  <a16:creationId xmlns:a16="http://schemas.microsoft.com/office/drawing/2014/main" id="{446C0924-5E34-22A8-3027-807D2D273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77939" y="3867911"/>
              <a:ext cx="816863" cy="54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28" name="object 22">
              <a:extLst>
                <a:ext uri="{FF2B5EF4-FFF2-40B4-BE49-F238E27FC236}">
                  <a16:creationId xmlns:a16="http://schemas.microsoft.com/office/drawing/2014/main" id="{74FF7DA8-DEE3-B573-DC89-08C2337F9B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67271" y="3834383"/>
              <a:ext cx="896112" cy="58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29" name="object 23">
              <a:extLst>
                <a:ext uri="{FF2B5EF4-FFF2-40B4-BE49-F238E27FC236}">
                  <a16:creationId xmlns:a16="http://schemas.microsoft.com/office/drawing/2014/main" id="{801BBF21-A257-7B33-4C87-7ADB429E1E87}"/>
                </a:ext>
              </a:extLst>
            </p:cNvPr>
            <p:cNvSpPr>
              <a:spLocks/>
            </p:cNvSpPr>
            <p:nvPr/>
          </p:nvSpPr>
          <p:spPr bwMode="auto">
            <a:xfrm>
              <a:off x="6376796" y="3866769"/>
              <a:ext cx="711200" cy="439420"/>
            </a:xfrm>
            <a:custGeom>
              <a:avLst/>
              <a:gdLst>
                <a:gd name="T0" fmla="*/ 711200 w 711200"/>
                <a:gd name="T1" fmla="*/ 0 h 439420"/>
                <a:gd name="T2" fmla="*/ 0 w 711200"/>
                <a:gd name="T3" fmla="*/ 0 h 439420"/>
                <a:gd name="T4" fmla="*/ 0 w 711200"/>
                <a:gd name="T5" fmla="*/ 360679 h 439420"/>
                <a:gd name="T6" fmla="*/ 45755 w 711200"/>
                <a:gd name="T7" fmla="*/ 389175 h 439420"/>
                <a:gd name="T8" fmla="*/ 87851 w 711200"/>
                <a:gd name="T9" fmla="*/ 410668 h 439420"/>
                <a:gd name="T10" fmla="*/ 126770 w 711200"/>
                <a:gd name="T11" fmla="*/ 425784 h 439420"/>
                <a:gd name="T12" fmla="*/ 197010 w 711200"/>
                <a:gd name="T13" fmla="*/ 439380 h 439420"/>
                <a:gd name="T14" fmla="*/ 229296 w 711200"/>
                <a:gd name="T15" fmla="*/ 439109 h 439420"/>
                <a:gd name="T16" fmla="*/ 290609 w 711200"/>
                <a:gd name="T17" fmla="*/ 427551 h 439420"/>
                <a:gd name="T18" fmla="*/ 350797 w 711200"/>
                <a:gd name="T19" fmla="*/ 405467 h 439420"/>
                <a:gd name="T20" fmla="*/ 413719 w 711200"/>
                <a:gd name="T21" fmla="*/ 377852 h 439420"/>
                <a:gd name="T22" fmla="*/ 447411 w 711200"/>
                <a:gd name="T23" fmla="*/ 363531 h 439420"/>
                <a:gd name="T24" fmla="*/ 483234 w 711200"/>
                <a:gd name="T25" fmla="*/ 349700 h 439420"/>
                <a:gd name="T26" fmla="*/ 521670 w 711200"/>
                <a:gd name="T27" fmla="*/ 336984 h 439420"/>
                <a:gd name="T28" fmla="*/ 563202 w 711200"/>
                <a:gd name="T29" fmla="*/ 326007 h 439420"/>
                <a:gd name="T30" fmla="*/ 608313 w 711200"/>
                <a:gd name="T31" fmla="*/ 317393 h 439420"/>
                <a:gd name="T32" fmla="*/ 657485 w 711200"/>
                <a:gd name="T33" fmla="*/ 311767 h 439420"/>
                <a:gd name="T34" fmla="*/ 711200 w 711200"/>
                <a:gd name="T35" fmla="*/ 309752 h 439420"/>
                <a:gd name="T36" fmla="*/ 711200 w 711200"/>
                <a:gd name="T37" fmla="*/ 0 h 4394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1200" h="439420">
                  <a:moveTo>
                    <a:pt x="711200" y="0"/>
                  </a:moveTo>
                  <a:lnTo>
                    <a:pt x="0" y="0"/>
                  </a:lnTo>
                  <a:lnTo>
                    <a:pt x="0" y="360679"/>
                  </a:lnTo>
                  <a:lnTo>
                    <a:pt x="45755" y="389175"/>
                  </a:lnTo>
                  <a:lnTo>
                    <a:pt x="87851" y="410668"/>
                  </a:lnTo>
                  <a:lnTo>
                    <a:pt x="126770" y="425784"/>
                  </a:lnTo>
                  <a:lnTo>
                    <a:pt x="197010" y="439380"/>
                  </a:lnTo>
                  <a:lnTo>
                    <a:pt x="229296" y="439109"/>
                  </a:lnTo>
                  <a:lnTo>
                    <a:pt x="290609" y="427551"/>
                  </a:lnTo>
                  <a:lnTo>
                    <a:pt x="350797" y="405467"/>
                  </a:lnTo>
                  <a:lnTo>
                    <a:pt x="413719" y="377852"/>
                  </a:lnTo>
                  <a:lnTo>
                    <a:pt x="447411" y="363531"/>
                  </a:lnTo>
                  <a:lnTo>
                    <a:pt x="483234" y="349700"/>
                  </a:lnTo>
                  <a:lnTo>
                    <a:pt x="521670" y="336984"/>
                  </a:lnTo>
                  <a:lnTo>
                    <a:pt x="563202" y="326007"/>
                  </a:lnTo>
                  <a:lnTo>
                    <a:pt x="608313" y="317393"/>
                  </a:lnTo>
                  <a:lnTo>
                    <a:pt x="657485" y="311767"/>
                  </a:lnTo>
                  <a:lnTo>
                    <a:pt x="711200" y="309752"/>
                  </a:lnTo>
                  <a:lnTo>
                    <a:pt x="711200" y="0"/>
                  </a:lnTo>
                  <a:close/>
                </a:path>
              </a:pathLst>
            </a:custGeom>
            <a:solidFill>
              <a:srgbClr val="006FC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pic>
          <p:nvPicPr>
            <p:cNvPr id="114730" name="object 24">
              <a:extLst>
                <a:ext uri="{FF2B5EF4-FFF2-40B4-BE49-F238E27FC236}">
                  <a16:creationId xmlns:a16="http://schemas.microsoft.com/office/drawing/2014/main" id="{68F3D1AB-6CB0-C0AA-C592-723A2749DCA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81646" y="3911219"/>
              <a:ext cx="1254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31" name="object 25">
              <a:extLst>
                <a:ext uri="{FF2B5EF4-FFF2-40B4-BE49-F238E27FC236}">
                  <a16:creationId xmlns:a16="http://schemas.microsoft.com/office/drawing/2014/main" id="{A391206A-5AC4-DCDE-885B-AAADA9D60E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38643" y="3911219"/>
              <a:ext cx="1254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32" name="object 26">
              <a:extLst>
                <a:ext uri="{FF2B5EF4-FFF2-40B4-BE49-F238E27FC236}">
                  <a16:creationId xmlns:a16="http://schemas.microsoft.com/office/drawing/2014/main" id="{B8435E71-673D-183E-9F50-B3AF55B9AAE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9068" y="3911219"/>
              <a:ext cx="1254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33" name="object 27">
              <a:extLst>
                <a:ext uri="{FF2B5EF4-FFF2-40B4-BE49-F238E27FC236}">
                  <a16:creationId xmlns:a16="http://schemas.microsoft.com/office/drawing/2014/main" id="{EDD5F086-43A7-A307-8598-723DDFDC8EF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664699" y="3911219"/>
              <a:ext cx="125475" cy="25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34" name="object 28">
              <a:extLst>
                <a:ext uri="{FF2B5EF4-FFF2-40B4-BE49-F238E27FC236}">
                  <a16:creationId xmlns:a16="http://schemas.microsoft.com/office/drawing/2014/main" id="{104336E0-721F-7DDC-E5DC-C0B3E1458D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5124" y="3936619"/>
              <a:ext cx="125475" cy="25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35" name="object 29">
              <a:extLst>
                <a:ext uri="{FF2B5EF4-FFF2-40B4-BE49-F238E27FC236}">
                  <a16:creationId xmlns:a16="http://schemas.microsoft.com/office/drawing/2014/main" id="{E38DE2DA-F868-BC31-413B-E8B2B6FB1EB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202424" y="3878579"/>
              <a:ext cx="818387" cy="54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36" name="object 30">
              <a:extLst>
                <a:ext uri="{FF2B5EF4-FFF2-40B4-BE49-F238E27FC236}">
                  <a16:creationId xmlns:a16="http://schemas.microsoft.com/office/drawing/2014/main" id="{2BA98542-9506-3917-21D9-E92FEC11EBB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93280" y="3846575"/>
              <a:ext cx="896112" cy="58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37" name="object 31">
              <a:extLst>
                <a:ext uri="{FF2B5EF4-FFF2-40B4-BE49-F238E27FC236}">
                  <a16:creationId xmlns:a16="http://schemas.microsoft.com/office/drawing/2014/main" id="{471C9AD6-8FE0-3125-B046-F19C82D1D71B}"/>
                </a:ext>
              </a:extLst>
            </p:cNvPr>
            <p:cNvSpPr>
              <a:spLocks/>
            </p:cNvSpPr>
            <p:nvPr/>
          </p:nvSpPr>
          <p:spPr bwMode="auto">
            <a:xfrm>
              <a:off x="7202550" y="3877944"/>
              <a:ext cx="711200" cy="439420"/>
            </a:xfrm>
            <a:custGeom>
              <a:avLst/>
              <a:gdLst>
                <a:gd name="T0" fmla="*/ 711200 w 711200"/>
                <a:gd name="T1" fmla="*/ 0 h 439420"/>
                <a:gd name="T2" fmla="*/ 0 w 711200"/>
                <a:gd name="T3" fmla="*/ 0 h 439420"/>
                <a:gd name="T4" fmla="*/ 0 w 711200"/>
                <a:gd name="T5" fmla="*/ 360552 h 439420"/>
                <a:gd name="T6" fmla="*/ 45755 w 711200"/>
                <a:gd name="T7" fmla="*/ 389048 h 439420"/>
                <a:gd name="T8" fmla="*/ 87851 w 711200"/>
                <a:gd name="T9" fmla="*/ 410541 h 439420"/>
                <a:gd name="T10" fmla="*/ 126770 w 711200"/>
                <a:gd name="T11" fmla="*/ 425657 h 439420"/>
                <a:gd name="T12" fmla="*/ 197010 w 711200"/>
                <a:gd name="T13" fmla="*/ 439253 h 439420"/>
                <a:gd name="T14" fmla="*/ 229296 w 711200"/>
                <a:gd name="T15" fmla="*/ 438982 h 439420"/>
                <a:gd name="T16" fmla="*/ 290609 w 711200"/>
                <a:gd name="T17" fmla="*/ 427424 h 439420"/>
                <a:gd name="T18" fmla="*/ 350797 w 711200"/>
                <a:gd name="T19" fmla="*/ 405340 h 439420"/>
                <a:gd name="T20" fmla="*/ 413719 w 711200"/>
                <a:gd name="T21" fmla="*/ 377725 h 439420"/>
                <a:gd name="T22" fmla="*/ 447411 w 711200"/>
                <a:gd name="T23" fmla="*/ 363404 h 439420"/>
                <a:gd name="T24" fmla="*/ 483234 w 711200"/>
                <a:gd name="T25" fmla="*/ 349573 h 439420"/>
                <a:gd name="T26" fmla="*/ 521670 w 711200"/>
                <a:gd name="T27" fmla="*/ 336857 h 439420"/>
                <a:gd name="T28" fmla="*/ 563202 w 711200"/>
                <a:gd name="T29" fmla="*/ 325880 h 439420"/>
                <a:gd name="T30" fmla="*/ 608313 w 711200"/>
                <a:gd name="T31" fmla="*/ 317266 h 439420"/>
                <a:gd name="T32" fmla="*/ 657485 w 711200"/>
                <a:gd name="T33" fmla="*/ 311640 h 439420"/>
                <a:gd name="T34" fmla="*/ 711200 w 711200"/>
                <a:gd name="T35" fmla="*/ 309625 h 439420"/>
                <a:gd name="T36" fmla="*/ 711200 w 711200"/>
                <a:gd name="T37" fmla="*/ 0 h 4394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1200" h="439420">
                  <a:moveTo>
                    <a:pt x="711200" y="0"/>
                  </a:moveTo>
                  <a:lnTo>
                    <a:pt x="0" y="0"/>
                  </a:lnTo>
                  <a:lnTo>
                    <a:pt x="0" y="360552"/>
                  </a:lnTo>
                  <a:lnTo>
                    <a:pt x="45755" y="389048"/>
                  </a:lnTo>
                  <a:lnTo>
                    <a:pt x="87851" y="410541"/>
                  </a:lnTo>
                  <a:lnTo>
                    <a:pt x="126770" y="425657"/>
                  </a:lnTo>
                  <a:lnTo>
                    <a:pt x="197010" y="439253"/>
                  </a:lnTo>
                  <a:lnTo>
                    <a:pt x="229296" y="438982"/>
                  </a:lnTo>
                  <a:lnTo>
                    <a:pt x="290609" y="427424"/>
                  </a:lnTo>
                  <a:lnTo>
                    <a:pt x="350797" y="405340"/>
                  </a:lnTo>
                  <a:lnTo>
                    <a:pt x="413719" y="377725"/>
                  </a:lnTo>
                  <a:lnTo>
                    <a:pt x="447411" y="363404"/>
                  </a:lnTo>
                  <a:lnTo>
                    <a:pt x="483234" y="349573"/>
                  </a:lnTo>
                  <a:lnTo>
                    <a:pt x="521670" y="336857"/>
                  </a:lnTo>
                  <a:lnTo>
                    <a:pt x="563202" y="325880"/>
                  </a:lnTo>
                  <a:lnTo>
                    <a:pt x="608313" y="317266"/>
                  </a:lnTo>
                  <a:lnTo>
                    <a:pt x="657485" y="311640"/>
                  </a:lnTo>
                  <a:lnTo>
                    <a:pt x="711200" y="309625"/>
                  </a:lnTo>
                  <a:lnTo>
                    <a:pt x="711200" y="0"/>
                  </a:lnTo>
                  <a:close/>
                </a:path>
              </a:pathLst>
            </a:custGeom>
            <a:solidFill>
              <a:srgbClr val="006FC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pic>
          <p:nvPicPr>
            <p:cNvPr id="114738" name="object 32">
              <a:extLst>
                <a:ext uri="{FF2B5EF4-FFF2-40B4-BE49-F238E27FC236}">
                  <a16:creationId xmlns:a16="http://schemas.microsoft.com/office/drawing/2014/main" id="{374B7282-4F3E-BE4F-7251-CDEAEC0B047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086344" y="3889247"/>
              <a:ext cx="816863" cy="5471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39" name="object 33">
              <a:extLst>
                <a:ext uri="{FF2B5EF4-FFF2-40B4-BE49-F238E27FC236}">
                  <a16:creationId xmlns:a16="http://schemas.microsoft.com/office/drawing/2014/main" id="{25B2A4A8-D10B-059B-1A3E-6FD6383AEA8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75675" y="3857244"/>
              <a:ext cx="896112" cy="586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40" name="object 34">
              <a:extLst>
                <a:ext uri="{FF2B5EF4-FFF2-40B4-BE49-F238E27FC236}">
                  <a16:creationId xmlns:a16="http://schemas.microsoft.com/office/drawing/2014/main" id="{E00E9747-80AF-71EC-7EF9-5CA68B846881}"/>
                </a:ext>
              </a:extLst>
            </p:cNvPr>
            <p:cNvSpPr>
              <a:spLocks/>
            </p:cNvSpPr>
            <p:nvPr/>
          </p:nvSpPr>
          <p:spPr bwMode="auto">
            <a:xfrm>
              <a:off x="8085455" y="3888994"/>
              <a:ext cx="711200" cy="439420"/>
            </a:xfrm>
            <a:custGeom>
              <a:avLst/>
              <a:gdLst>
                <a:gd name="T0" fmla="*/ 711200 w 711200"/>
                <a:gd name="T1" fmla="*/ 0 h 439420"/>
                <a:gd name="T2" fmla="*/ 0 w 711200"/>
                <a:gd name="T3" fmla="*/ 0 h 439420"/>
                <a:gd name="T4" fmla="*/ 0 w 711200"/>
                <a:gd name="T5" fmla="*/ 360679 h 439420"/>
                <a:gd name="T6" fmla="*/ 45755 w 711200"/>
                <a:gd name="T7" fmla="*/ 389175 h 439420"/>
                <a:gd name="T8" fmla="*/ 87851 w 711200"/>
                <a:gd name="T9" fmla="*/ 410668 h 439420"/>
                <a:gd name="T10" fmla="*/ 126770 w 711200"/>
                <a:gd name="T11" fmla="*/ 425784 h 439420"/>
                <a:gd name="T12" fmla="*/ 197010 w 711200"/>
                <a:gd name="T13" fmla="*/ 439380 h 439420"/>
                <a:gd name="T14" fmla="*/ 229296 w 711200"/>
                <a:gd name="T15" fmla="*/ 439109 h 439420"/>
                <a:gd name="T16" fmla="*/ 290609 w 711200"/>
                <a:gd name="T17" fmla="*/ 427551 h 439420"/>
                <a:gd name="T18" fmla="*/ 350797 w 711200"/>
                <a:gd name="T19" fmla="*/ 405467 h 439420"/>
                <a:gd name="T20" fmla="*/ 413719 w 711200"/>
                <a:gd name="T21" fmla="*/ 377852 h 439420"/>
                <a:gd name="T22" fmla="*/ 447411 w 711200"/>
                <a:gd name="T23" fmla="*/ 363531 h 439420"/>
                <a:gd name="T24" fmla="*/ 483234 w 711200"/>
                <a:gd name="T25" fmla="*/ 349700 h 439420"/>
                <a:gd name="T26" fmla="*/ 521670 w 711200"/>
                <a:gd name="T27" fmla="*/ 336984 h 439420"/>
                <a:gd name="T28" fmla="*/ 563202 w 711200"/>
                <a:gd name="T29" fmla="*/ 326007 h 439420"/>
                <a:gd name="T30" fmla="*/ 608313 w 711200"/>
                <a:gd name="T31" fmla="*/ 317393 h 439420"/>
                <a:gd name="T32" fmla="*/ 657485 w 711200"/>
                <a:gd name="T33" fmla="*/ 311767 h 439420"/>
                <a:gd name="T34" fmla="*/ 711200 w 711200"/>
                <a:gd name="T35" fmla="*/ 309752 h 439420"/>
                <a:gd name="T36" fmla="*/ 711200 w 711200"/>
                <a:gd name="T37" fmla="*/ 0 h 4394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1200" h="439420">
                  <a:moveTo>
                    <a:pt x="711200" y="0"/>
                  </a:moveTo>
                  <a:lnTo>
                    <a:pt x="0" y="0"/>
                  </a:lnTo>
                  <a:lnTo>
                    <a:pt x="0" y="360679"/>
                  </a:lnTo>
                  <a:lnTo>
                    <a:pt x="45755" y="389175"/>
                  </a:lnTo>
                  <a:lnTo>
                    <a:pt x="87851" y="410668"/>
                  </a:lnTo>
                  <a:lnTo>
                    <a:pt x="126770" y="425784"/>
                  </a:lnTo>
                  <a:lnTo>
                    <a:pt x="197010" y="439380"/>
                  </a:lnTo>
                  <a:lnTo>
                    <a:pt x="229296" y="439109"/>
                  </a:lnTo>
                  <a:lnTo>
                    <a:pt x="290609" y="427551"/>
                  </a:lnTo>
                  <a:lnTo>
                    <a:pt x="350797" y="405467"/>
                  </a:lnTo>
                  <a:lnTo>
                    <a:pt x="413719" y="377852"/>
                  </a:lnTo>
                  <a:lnTo>
                    <a:pt x="447411" y="363531"/>
                  </a:lnTo>
                  <a:lnTo>
                    <a:pt x="483234" y="349700"/>
                  </a:lnTo>
                  <a:lnTo>
                    <a:pt x="521670" y="336984"/>
                  </a:lnTo>
                  <a:lnTo>
                    <a:pt x="563202" y="326007"/>
                  </a:lnTo>
                  <a:lnTo>
                    <a:pt x="608313" y="317393"/>
                  </a:lnTo>
                  <a:lnTo>
                    <a:pt x="657485" y="311767"/>
                  </a:lnTo>
                  <a:lnTo>
                    <a:pt x="711200" y="309752"/>
                  </a:lnTo>
                  <a:lnTo>
                    <a:pt x="711200" y="0"/>
                  </a:lnTo>
                  <a:close/>
                </a:path>
              </a:pathLst>
            </a:custGeom>
            <a:solidFill>
              <a:srgbClr val="006FC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pic>
          <p:nvPicPr>
            <p:cNvPr id="114741" name="object 35">
              <a:extLst>
                <a:ext uri="{FF2B5EF4-FFF2-40B4-BE49-F238E27FC236}">
                  <a16:creationId xmlns:a16="http://schemas.microsoft.com/office/drawing/2014/main" id="{304BC8B4-0C4C-2FFF-C716-0F7316B013A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933687" y="3898391"/>
              <a:ext cx="818388" cy="5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42" name="object 36">
              <a:extLst>
                <a:ext uri="{FF2B5EF4-FFF2-40B4-BE49-F238E27FC236}">
                  <a16:creationId xmlns:a16="http://schemas.microsoft.com/office/drawing/2014/main" id="{FAFB5522-E672-F151-1D43-677A0029C35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24544" y="3866388"/>
              <a:ext cx="896111" cy="58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43" name="object 37">
              <a:extLst>
                <a:ext uri="{FF2B5EF4-FFF2-40B4-BE49-F238E27FC236}">
                  <a16:creationId xmlns:a16="http://schemas.microsoft.com/office/drawing/2014/main" id="{C1FB22B1-0534-024A-5F56-1CFAE81CAD7D}"/>
                </a:ext>
              </a:extLst>
            </p:cNvPr>
            <p:cNvSpPr>
              <a:spLocks/>
            </p:cNvSpPr>
            <p:nvPr/>
          </p:nvSpPr>
          <p:spPr bwMode="auto">
            <a:xfrm>
              <a:off x="8933814" y="3898519"/>
              <a:ext cx="711200" cy="439420"/>
            </a:xfrm>
            <a:custGeom>
              <a:avLst/>
              <a:gdLst>
                <a:gd name="T0" fmla="*/ 711200 w 711200"/>
                <a:gd name="T1" fmla="*/ 0 h 439420"/>
                <a:gd name="T2" fmla="*/ 0 w 711200"/>
                <a:gd name="T3" fmla="*/ 0 h 439420"/>
                <a:gd name="T4" fmla="*/ 0 w 711200"/>
                <a:gd name="T5" fmla="*/ 360679 h 439420"/>
                <a:gd name="T6" fmla="*/ 45755 w 711200"/>
                <a:gd name="T7" fmla="*/ 389175 h 439420"/>
                <a:gd name="T8" fmla="*/ 87851 w 711200"/>
                <a:gd name="T9" fmla="*/ 410668 h 439420"/>
                <a:gd name="T10" fmla="*/ 126770 w 711200"/>
                <a:gd name="T11" fmla="*/ 425784 h 439420"/>
                <a:gd name="T12" fmla="*/ 197010 w 711200"/>
                <a:gd name="T13" fmla="*/ 439380 h 439420"/>
                <a:gd name="T14" fmla="*/ 229296 w 711200"/>
                <a:gd name="T15" fmla="*/ 439109 h 439420"/>
                <a:gd name="T16" fmla="*/ 290609 w 711200"/>
                <a:gd name="T17" fmla="*/ 427551 h 439420"/>
                <a:gd name="T18" fmla="*/ 350797 w 711200"/>
                <a:gd name="T19" fmla="*/ 405467 h 439420"/>
                <a:gd name="T20" fmla="*/ 413719 w 711200"/>
                <a:gd name="T21" fmla="*/ 377852 h 439420"/>
                <a:gd name="T22" fmla="*/ 447411 w 711200"/>
                <a:gd name="T23" fmla="*/ 363531 h 439420"/>
                <a:gd name="T24" fmla="*/ 483234 w 711200"/>
                <a:gd name="T25" fmla="*/ 349700 h 439420"/>
                <a:gd name="T26" fmla="*/ 521670 w 711200"/>
                <a:gd name="T27" fmla="*/ 336984 h 439420"/>
                <a:gd name="T28" fmla="*/ 563202 w 711200"/>
                <a:gd name="T29" fmla="*/ 326007 h 439420"/>
                <a:gd name="T30" fmla="*/ 608313 w 711200"/>
                <a:gd name="T31" fmla="*/ 317393 h 439420"/>
                <a:gd name="T32" fmla="*/ 657485 w 711200"/>
                <a:gd name="T33" fmla="*/ 311767 h 439420"/>
                <a:gd name="T34" fmla="*/ 711200 w 711200"/>
                <a:gd name="T35" fmla="*/ 309752 h 439420"/>
                <a:gd name="T36" fmla="*/ 711200 w 711200"/>
                <a:gd name="T37" fmla="*/ 0 h 4394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1200" h="439420">
                  <a:moveTo>
                    <a:pt x="711200" y="0"/>
                  </a:moveTo>
                  <a:lnTo>
                    <a:pt x="0" y="0"/>
                  </a:lnTo>
                  <a:lnTo>
                    <a:pt x="0" y="360679"/>
                  </a:lnTo>
                  <a:lnTo>
                    <a:pt x="45755" y="389175"/>
                  </a:lnTo>
                  <a:lnTo>
                    <a:pt x="87851" y="410668"/>
                  </a:lnTo>
                  <a:lnTo>
                    <a:pt x="126770" y="425784"/>
                  </a:lnTo>
                  <a:lnTo>
                    <a:pt x="197010" y="439380"/>
                  </a:lnTo>
                  <a:lnTo>
                    <a:pt x="229296" y="439109"/>
                  </a:lnTo>
                  <a:lnTo>
                    <a:pt x="290609" y="427551"/>
                  </a:lnTo>
                  <a:lnTo>
                    <a:pt x="350797" y="405467"/>
                  </a:lnTo>
                  <a:lnTo>
                    <a:pt x="413719" y="377852"/>
                  </a:lnTo>
                  <a:lnTo>
                    <a:pt x="447411" y="363531"/>
                  </a:lnTo>
                  <a:lnTo>
                    <a:pt x="483234" y="349700"/>
                  </a:lnTo>
                  <a:lnTo>
                    <a:pt x="521670" y="336984"/>
                  </a:lnTo>
                  <a:lnTo>
                    <a:pt x="563202" y="326007"/>
                  </a:lnTo>
                  <a:lnTo>
                    <a:pt x="608313" y="317393"/>
                  </a:lnTo>
                  <a:lnTo>
                    <a:pt x="657485" y="311767"/>
                  </a:lnTo>
                  <a:lnTo>
                    <a:pt x="711200" y="309752"/>
                  </a:lnTo>
                  <a:lnTo>
                    <a:pt x="711200" y="0"/>
                  </a:lnTo>
                  <a:close/>
                </a:path>
              </a:pathLst>
            </a:custGeom>
            <a:solidFill>
              <a:srgbClr val="006FC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pic>
          <p:nvPicPr>
            <p:cNvPr id="114744" name="object 38">
              <a:extLst>
                <a:ext uri="{FF2B5EF4-FFF2-40B4-BE49-F238E27FC236}">
                  <a16:creationId xmlns:a16="http://schemas.microsoft.com/office/drawing/2014/main" id="{D3F828B8-49A6-CBD5-9287-E640C971FEC3}"/>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793223" y="3898391"/>
              <a:ext cx="818387" cy="547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45" name="object 39">
              <a:extLst>
                <a:ext uri="{FF2B5EF4-FFF2-40B4-BE49-F238E27FC236}">
                  <a16:creationId xmlns:a16="http://schemas.microsoft.com/office/drawing/2014/main" id="{198DA71A-ADC7-068A-A5D8-7702A1209339}"/>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9782556" y="3866388"/>
              <a:ext cx="896111" cy="58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46" name="object 40">
              <a:extLst>
                <a:ext uri="{FF2B5EF4-FFF2-40B4-BE49-F238E27FC236}">
                  <a16:creationId xmlns:a16="http://schemas.microsoft.com/office/drawing/2014/main" id="{19D65988-15CE-1CAE-26A2-A6C49A2C7FA8}"/>
                </a:ext>
              </a:extLst>
            </p:cNvPr>
            <p:cNvSpPr>
              <a:spLocks/>
            </p:cNvSpPr>
            <p:nvPr/>
          </p:nvSpPr>
          <p:spPr bwMode="auto">
            <a:xfrm>
              <a:off x="9792461" y="3898519"/>
              <a:ext cx="711200" cy="439420"/>
            </a:xfrm>
            <a:custGeom>
              <a:avLst/>
              <a:gdLst>
                <a:gd name="T0" fmla="*/ 711200 w 711200"/>
                <a:gd name="T1" fmla="*/ 0 h 439420"/>
                <a:gd name="T2" fmla="*/ 0 w 711200"/>
                <a:gd name="T3" fmla="*/ 0 h 439420"/>
                <a:gd name="T4" fmla="*/ 0 w 711200"/>
                <a:gd name="T5" fmla="*/ 360679 h 439420"/>
                <a:gd name="T6" fmla="*/ 45755 w 711200"/>
                <a:gd name="T7" fmla="*/ 389175 h 439420"/>
                <a:gd name="T8" fmla="*/ 87851 w 711200"/>
                <a:gd name="T9" fmla="*/ 410668 h 439420"/>
                <a:gd name="T10" fmla="*/ 126770 w 711200"/>
                <a:gd name="T11" fmla="*/ 425784 h 439420"/>
                <a:gd name="T12" fmla="*/ 197010 w 711200"/>
                <a:gd name="T13" fmla="*/ 439380 h 439420"/>
                <a:gd name="T14" fmla="*/ 229296 w 711200"/>
                <a:gd name="T15" fmla="*/ 439109 h 439420"/>
                <a:gd name="T16" fmla="*/ 290609 w 711200"/>
                <a:gd name="T17" fmla="*/ 427551 h 439420"/>
                <a:gd name="T18" fmla="*/ 350797 w 711200"/>
                <a:gd name="T19" fmla="*/ 405467 h 439420"/>
                <a:gd name="T20" fmla="*/ 413719 w 711200"/>
                <a:gd name="T21" fmla="*/ 377852 h 439420"/>
                <a:gd name="T22" fmla="*/ 447411 w 711200"/>
                <a:gd name="T23" fmla="*/ 363531 h 439420"/>
                <a:gd name="T24" fmla="*/ 483234 w 711200"/>
                <a:gd name="T25" fmla="*/ 349700 h 439420"/>
                <a:gd name="T26" fmla="*/ 521670 w 711200"/>
                <a:gd name="T27" fmla="*/ 336984 h 439420"/>
                <a:gd name="T28" fmla="*/ 563202 w 711200"/>
                <a:gd name="T29" fmla="*/ 326007 h 439420"/>
                <a:gd name="T30" fmla="*/ 608313 w 711200"/>
                <a:gd name="T31" fmla="*/ 317393 h 439420"/>
                <a:gd name="T32" fmla="*/ 657485 w 711200"/>
                <a:gd name="T33" fmla="*/ 311767 h 439420"/>
                <a:gd name="T34" fmla="*/ 711200 w 711200"/>
                <a:gd name="T35" fmla="*/ 309752 h 439420"/>
                <a:gd name="T36" fmla="*/ 711200 w 711200"/>
                <a:gd name="T37" fmla="*/ 0 h 4394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1200" h="439420">
                  <a:moveTo>
                    <a:pt x="711200" y="0"/>
                  </a:moveTo>
                  <a:lnTo>
                    <a:pt x="0" y="0"/>
                  </a:lnTo>
                  <a:lnTo>
                    <a:pt x="0" y="360679"/>
                  </a:lnTo>
                  <a:lnTo>
                    <a:pt x="45755" y="389175"/>
                  </a:lnTo>
                  <a:lnTo>
                    <a:pt x="87851" y="410668"/>
                  </a:lnTo>
                  <a:lnTo>
                    <a:pt x="126770" y="425784"/>
                  </a:lnTo>
                  <a:lnTo>
                    <a:pt x="197010" y="439380"/>
                  </a:lnTo>
                  <a:lnTo>
                    <a:pt x="229296" y="439109"/>
                  </a:lnTo>
                  <a:lnTo>
                    <a:pt x="290609" y="427551"/>
                  </a:lnTo>
                  <a:lnTo>
                    <a:pt x="350797" y="405467"/>
                  </a:lnTo>
                  <a:lnTo>
                    <a:pt x="413719" y="377852"/>
                  </a:lnTo>
                  <a:lnTo>
                    <a:pt x="447411" y="363531"/>
                  </a:lnTo>
                  <a:lnTo>
                    <a:pt x="483234" y="349700"/>
                  </a:lnTo>
                  <a:lnTo>
                    <a:pt x="521670" y="336984"/>
                  </a:lnTo>
                  <a:lnTo>
                    <a:pt x="563202" y="326007"/>
                  </a:lnTo>
                  <a:lnTo>
                    <a:pt x="608313" y="317393"/>
                  </a:lnTo>
                  <a:lnTo>
                    <a:pt x="657485" y="311767"/>
                  </a:lnTo>
                  <a:lnTo>
                    <a:pt x="711200" y="309752"/>
                  </a:lnTo>
                  <a:lnTo>
                    <a:pt x="711200" y="0"/>
                  </a:lnTo>
                  <a:close/>
                </a:path>
              </a:pathLst>
            </a:custGeom>
            <a:solidFill>
              <a:srgbClr val="006FC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pic>
          <p:nvPicPr>
            <p:cNvPr id="114747" name="object 41">
              <a:extLst>
                <a:ext uri="{FF2B5EF4-FFF2-40B4-BE49-F238E27FC236}">
                  <a16:creationId xmlns:a16="http://schemas.microsoft.com/office/drawing/2014/main" id="{C1D0E8FC-8B4F-1F11-FB60-20EC5929621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63427" y="3909060"/>
              <a:ext cx="818387" cy="5455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748" name="object 42">
              <a:extLst>
                <a:ext uri="{FF2B5EF4-FFF2-40B4-BE49-F238E27FC236}">
                  <a16:creationId xmlns:a16="http://schemas.microsoft.com/office/drawing/2014/main" id="{87296F95-AE87-FA8B-FAD7-C5B224F02B24}"/>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0654284" y="3875531"/>
              <a:ext cx="896112" cy="5867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749" name="object 43">
              <a:extLst>
                <a:ext uri="{FF2B5EF4-FFF2-40B4-BE49-F238E27FC236}">
                  <a16:creationId xmlns:a16="http://schemas.microsoft.com/office/drawing/2014/main" id="{85E9AD9D-D116-F7A8-A910-ACF790C716AA}"/>
                </a:ext>
              </a:extLst>
            </p:cNvPr>
            <p:cNvSpPr>
              <a:spLocks/>
            </p:cNvSpPr>
            <p:nvPr/>
          </p:nvSpPr>
          <p:spPr bwMode="auto">
            <a:xfrm>
              <a:off x="10663300" y="3908044"/>
              <a:ext cx="711200" cy="439420"/>
            </a:xfrm>
            <a:custGeom>
              <a:avLst/>
              <a:gdLst>
                <a:gd name="T0" fmla="*/ 711200 w 711200"/>
                <a:gd name="T1" fmla="*/ 0 h 439420"/>
                <a:gd name="T2" fmla="*/ 0 w 711200"/>
                <a:gd name="T3" fmla="*/ 0 h 439420"/>
                <a:gd name="T4" fmla="*/ 0 w 711200"/>
                <a:gd name="T5" fmla="*/ 360679 h 439420"/>
                <a:gd name="T6" fmla="*/ 45755 w 711200"/>
                <a:gd name="T7" fmla="*/ 389175 h 439420"/>
                <a:gd name="T8" fmla="*/ 87851 w 711200"/>
                <a:gd name="T9" fmla="*/ 410668 h 439420"/>
                <a:gd name="T10" fmla="*/ 126770 w 711200"/>
                <a:gd name="T11" fmla="*/ 425784 h 439420"/>
                <a:gd name="T12" fmla="*/ 197010 w 711200"/>
                <a:gd name="T13" fmla="*/ 439380 h 439420"/>
                <a:gd name="T14" fmla="*/ 229296 w 711200"/>
                <a:gd name="T15" fmla="*/ 439109 h 439420"/>
                <a:gd name="T16" fmla="*/ 290609 w 711200"/>
                <a:gd name="T17" fmla="*/ 427551 h 439420"/>
                <a:gd name="T18" fmla="*/ 350797 w 711200"/>
                <a:gd name="T19" fmla="*/ 405467 h 439420"/>
                <a:gd name="T20" fmla="*/ 413719 w 711200"/>
                <a:gd name="T21" fmla="*/ 377852 h 439420"/>
                <a:gd name="T22" fmla="*/ 447411 w 711200"/>
                <a:gd name="T23" fmla="*/ 363531 h 439420"/>
                <a:gd name="T24" fmla="*/ 483234 w 711200"/>
                <a:gd name="T25" fmla="*/ 349700 h 439420"/>
                <a:gd name="T26" fmla="*/ 521670 w 711200"/>
                <a:gd name="T27" fmla="*/ 336984 h 439420"/>
                <a:gd name="T28" fmla="*/ 563202 w 711200"/>
                <a:gd name="T29" fmla="*/ 326007 h 439420"/>
                <a:gd name="T30" fmla="*/ 608313 w 711200"/>
                <a:gd name="T31" fmla="*/ 317393 h 439420"/>
                <a:gd name="T32" fmla="*/ 657485 w 711200"/>
                <a:gd name="T33" fmla="*/ 311767 h 439420"/>
                <a:gd name="T34" fmla="*/ 711200 w 711200"/>
                <a:gd name="T35" fmla="*/ 309752 h 439420"/>
                <a:gd name="T36" fmla="*/ 711200 w 711200"/>
                <a:gd name="T37" fmla="*/ 0 h 439420"/>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711200" h="439420">
                  <a:moveTo>
                    <a:pt x="711200" y="0"/>
                  </a:moveTo>
                  <a:lnTo>
                    <a:pt x="0" y="0"/>
                  </a:lnTo>
                  <a:lnTo>
                    <a:pt x="0" y="360679"/>
                  </a:lnTo>
                  <a:lnTo>
                    <a:pt x="45755" y="389175"/>
                  </a:lnTo>
                  <a:lnTo>
                    <a:pt x="87851" y="410668"/>
                  </a:lnTo>
                  <a:lnTo>
                    <a:pt x="126770" y="425784"/>
                  </a:lnTo>
                  <a:lnTo>
                    <a:pt x="197010" y="439380"/>
                  </a:lnTo>
                  <a:lnTo>
                    <a:pt x="229296" y="439109"/>
                  </a:lnTo>
                  <a:lnTo>
                    <a:pt x="290609" y="427551"/>
                  </a:lnTo>
                  <a:lnTo>
                    <a:pt x="350797" y="405467"/>
                  </a:lnTo>
                  <a:lnTo>
                    <a:pt x="413719" y="377852"/>
                  </a:lnTo>
                  <a:lnTo>
                    <a:pt x="447411" y="363531"/>
                  </a:lnTo>
                  <a:lnTo>
                    <a:pt x="483234" y="349700"/>
                  </a:lnTo>
                  <a:lnTo>
                    <a:pt x="521670" y="336984"/>
                  </a:lnTo>
                  <a:lnTo>
                    <a:pt x="563202" y="326007"/>
                  </a:lnTo>
                  <a:lnTo>
                    <a:pt x="608313" y="317393"/>
                  </a:lnTo>
                  <a:lnTo>
                    <a:pt x="657485" y="311767"/>
                  </a:lnTo>
                  <a:lnTo>
                    <a:pt x="711200" y="309752"/>
                  </a:lnTo>
                  <a:lnTo>
                    <a:pt x="711200" y="0"/>
                  </a:lnTo>
                  <a:close/>
                </a:path>
              </a:pathLst>
            </a:custGeom>
            <a:solidFill>
              <a:srgbClr val="006FC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grpSp>
      <p:sp>
        <p:nvSpPr>
          <p:cNvPr id="114721" name="object 44">
            <a:extLst>
              <a:ext uri="{FF2B5EF4-FFF2-40B4-BE49-F238E27FC236}">
                <a16:creationId xmlns:a16="http://schemas.microsoft.com/office/drawing/2014/main" id="{4A1BE2C9-9F52-FB4A-2EB6-4CEAEA42DE03}"/>
              </a:ext>
            </a:extLst>
          </p:cNvPr>
          <p:cNvSpPr txBox="1">
            <a:spLocks noChangeArrowheads="1"/>
          </p:cNvSpPr>
          <p:nvPr/>
        </p:nvSpPr>
        <p:spPr bwMode="auto">
          <a:xfrm>
            <a:off x="4746625" y="3652838"/>
            <a:ext cx="3995738" cy="368300"/>
          </a:xfrm>
          <a:prstGeom prst="rect">
            <a:avLst/>
          </a:prstGeom>
          <a:noFill/>
          <a:ln w="12700">
            <a:solidFill>
              <a:srgbClr val="117DA7"/>
            </a:solidFill>
            <a:miter lim="800000"/>
            <a:headEnd/>
            <a:tailEnd/>
          </a:ln>
          <a:extLst>
            <a:ext uri="{909E8E84-426E-40DD-AFC4-6F175D3DCCD1}">
              <a14:hiddenFill xmlns:a14="http://schemas.microsoft.com/office/drawing/2010/main">
                <a:solidFill>
                  <a:srgbClr val="FFFFFF"/>
                </a:solidFill>
              </a14:hiddenFill>
            </a:ext>
          </a:extLst>
        </p:spPr>
        <p:txBody>
          <a:bodyPr lIns="0" tIns="158591" rIns="0" bIns="0">
            <a:spAutoFit/>
          </a:bodyPr>
          <a:lstStyle>
            <a:lvl1pPr marL="131763">
              <a:spcBef>
                <a:spcPct val="20000"/>
              </a:spcBef>
              <a:buClr>
                <a:schemeClr val="accent1"/>
              </a:buClr>
              <a:buSzPct val="50000"/>
              <a:buFont typeface="Wingdings 2" panose="05020102010507070707" pitchFamily="18" charset="2"/>
              <a:buChar char=""/>
              <a:tabLst>
                <a:tab pos="750888" algn="l"/>
                <a:tab pos="1412875" algn="l"/>
                <a:tab pos="2049463" algn="l"/>
                <a:tab pos="2693988" algn="l"/>
                <a:tab pos="3346450"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750888" algn="l"/>
                <a:tab pos="1412875" algn="l"/>
                <a:tab pos="2049463" algn="l"/>
                <a:tab pos="2693988" algn="l"/>
                <a:tab pos="334645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750888" algn="l"/>
                <a:tab pos="1412875" algn="l"/>
                <a:tab pos="2049463" algn="l"/>
                <a:tab pos="2693988" algn="l"/>
                <a:tab pos="334645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750888" algn="l"/>
                <a:tab pos="1412875" algn="l"/>
                <a:tab pos="2049463" algn="l"/>
                <a:tab pos="2693988" algn="l"/>
                <a:tab pos="334645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750888" algn="l"/>
                <a:tab pos="1412875" algn="l"/>
                <a:tab pos="2049463" algn="l"/>
                <a:tab pos="2693988" algn="l"/>
                <a:tab pos="334645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750888" algn="l"/>
                <a:tab pos="1412875" algn="l"/>
                <a:tab pos="2049463" algn="l"/>
                <a:tab pos="2693988" algn="l"/>
                <a:tab pos="334645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750888" algn="l"/>
                <a:tab pos="1412875" algn="l"/>
                <a:tab pos="2049463" algn="l"/>
                <a:tab pos="2693988" algn="l"/>
                <a:tab pos="334645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750888" algn="l"/>
                <a:tab pos="1412875" algn="l"/>
                <a:tab pos="2049463" algn="l"/>
                <a:tab pos="2693988" algn="l"/>
                <a:tab pos="334645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750888" algn="l"/>
                <a:tab pos="1412875" algn="l"/>
                <a:tab pos="2049463" algn="l"/>
                <a:tab pos="2693988" algn="l"/>
                <a:tab pos="3346450" algn="l"/>
              </a:tabLst>
              <a:defRPr sz="2000">
                <a:solidFill>
                  <a:schemeClr val="tx1"/>
                </a:solidFill>
                <a:latin typeface="Cambria" panose="02040503050406030204" pitchFamily="18" charset="0"/>
                <a:ea typeface="新細明體" panose="02020500000000000000" pitchFamily="18" charset="-120"/>
              </a:defRPr>
            </a:lvl9pPr>
          </a:lstStyle>
          <a:p>
            <a:pPr>
              <a:spcBef>
                <a:spcPts val="1250"/>
              </a:spcBef>
              <a:buClrTx/>
              <a:buSzTx/>
              <a:buFontTx/>
              <a:buNone/>
            </a:pPr>
            <a:r>
              <a:rPr lang="zh-TW" altLang="zh-TW" sz="2000" baseline="9000">
                <a:solidFill>
                  <a:srgbClr val="FFFFFF"/>
                </a:solidFill>
                <a:latin typeface="微軟正黑體" panose="020B0604030504040204" pitchFamily="34" charset="-120"/>
                <a:ea typeface="微軟正黑體" panose="020B0604030504040204" pitchFamily="34" charset="-120"/>
              </a:rPr>
              <a:t>國文	</a:t>
            </a:r>
            <a:r>
              <a:rPr lang="zh-TW" altLang="zh-TW" sz="2000" baseline="8000">
                <a:solidFill>
                  <a:srgbClr val="FFFFFF"/>
                </a:solidFill>
                <a:latin typeface="微軟正黑體" panose="020B0604030504040204" pitchFamily="34" charset="-120"/>
                <a:ea typeface="微軟正黑體" panose="020B0604030504040204" pitchFamily="34" charset="-120"/>
              </a:rPr>
              <a:t>數學	</a:t>
            </a:r>
            <a:r>
              <a:rPr lang="zh-TW" altLang="zh-TW" sz="2000" baseline="5000">
                <a:solidFill>
                  <a:srgbClr val="FFFFFF"/>
                </a:solidFill>
                <a:latin typeface="微軟正黑體" panose="020B0604030504040204" pitchFamily="34" charset="-120"/>
                <a:ea typeface="微軟正黑體" panose="020B0604030504040204" pitchFamily="34" charset="-120"/>
              </a:rPr>
              <a:t>英語	</a:t>
            </a:r>
            <a:r>
              <a:rPr lang="zh-TW" altLang="zh-TW" sz="2000" baseline="2000">
                <a:solidFill>
                  <a:srgbClr val="FFFFFF"/>
                </a:solidFill>
                <a:latin typeface="微軟正黑體" panose="020B0604030504040204" pitchFamily="34" charset="-120"/>
                <a:ea typeface="微軟正黑體" panose="020B0604030504040204" pitchFamily="34" charset="-120"/>
              </a:rPr>
              <a:t>社會	自然	</a:t>
            </a:r>
            <a:r>
              <a:rPr lang="zh-TW" altLang="zh-TW" sz="1300">
                <a:solidFill>
                  <a:srgbClr val="FFFFFF"/>
                </a:solidFill>
                <a:latin typeface="微軟正黑體" panose="020B0604030504040204" pitchFamily="34" charset="-120"/>
                <a:ea typeface="微軟正黑體" panose="020B0604030504040204" pitchFamily="34" charset="-120"/>
              </a:rPr>
              <a:t>寫作</a:t>
            </a:r>
            <a:endParaRPr lang="zh-TW" altLang="zh-TW" sz="1300">
              <a:latin typeface="微軟正黑體" panose="020B0604030504040204" pitchFamily="34" charset="-120"/>
              <a:ea typeface="微軟正黑體" panose="020B0604030504040204" pitchFamily="34" charset="-120"/>
            </a:endParaRPr>
          </a:p>
        </p:txBody>
      </p:sp>
      <p:sp>
        <p:nvSpPr>
          <p:cNvPr id="114722" name="object 46">
            <a:extLst>
              <a:ext uri="{FF2B5EF4-FFF2-40B4-BE49-F238E27FC236}">
                <a16:creationId xmlns:a16="http://schemas.microsoft.com/office/drawing/2014/main" id="{82464F6E-3E8E-49F2-AABA-CA47C7BAA559}"/>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44B37FE6-D141-4047-ACCE-B1F1FC333CD5}" type="slidenum">
              <a:rPr lang="zh-TW" altLang="zh-TW" sz="1200">
                <a:solidFill>
                  <a:srgbClr val="898989"/>
                </a:solidFill>
              </a:rPr>
              <a:pPr>
                <a:spcBef>
                  <a:spcPts val="13"/>
                </a:spcBef>
                <a:buClrTx/>
                <a:buSzTx/>
                <a:buFontTx/>
                <a:buNone/>
              </a:pPr>
              <a:t>87</a:t>
            </a:fld>
            <a:endParaRPr lang="zh-TW" altLang="zh-TW" sz="1200">
              <a:solidFill>
                <a:srgbClr val="898989"/>
              </a:solidFill>
            </a:endParaRPr>
          </a:p>
        </p:txBody>
      </p:sp>
      <p:sp>
        <p:nvSpPr>
          <p:cNvPr id="114723" name="object 45">
            <a:extLst>
              <a:ext uri="{FF2B5EF4-FFF2-40B4-BE49-F238E27FC236}">
                <a16:creationId xmlns:a16="http://schemas.microsoft.com/office/drawing/2014/main" id="{26EB72A4-BAAF-24D0-5B8E-8FED4FF673A7}"/>
              </a:ext>
            </a:extLst>
          </p:cNvPr>
          <p:cNvSpPr txBox="1">
            <a:spLocks noChangeArrowheads="1"/>
          </p:cNvSpPr>
          <p:nvPr/>
        </p:nvSpPr>
        <p:spPr bwMode="auto">
          <a:xfrm>
            <a:off x="6205538" y="4762500"/>
            <a:ext cx="2427287" cy="581025"/>
          </a:xfrm>
          <a:prstGeom prst="rect">
            <a:avLst/>
          </a:prstGeom>
          <a:noFill/>
          <a:ln w="57150">
            <a:solidFill>
              <a:srgbClr val="1CACE3"/>
            </a:solidFill>
            <a:miter lim="800000"/>
            <a:headEnd/>
            <a:tailEnd/>
          </a:ln>
          <a:extLst>
            <a:ext uri="{909E8E84-426E-40DD-AFC4-6F175D3DCCD1}">
              <a14:hiddenFill xmlns:a14="http://schemas.microsoft.com/office/drawing/2010/main">
                <a:solidFill>
                  <a:srgbClr val="FFFFFF"/>
                </a:solidFill>
              </a14:hiddenFill>
            </a:ext>
          </a:extLst>
        </p:spPr>
        <p:txBody>
          <a:bodyPr lIns="0" tIns="28099" rIns="0" bIns="0">
            <a:spAutoFit/>
          </a:bodyPr>
          <a:lstStyle>
            <a:lvl1pPr marL="184150" indent="-5238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a:solidFill>
                  <a:srgbClr val="FF0000"/>
                </a:solidFill>
                <a:latin typeface="微軟正黑體" panose="020B0604030504040204" pitchFamily="34" charset="-120"/>
                <a:ea typeface="微軟正黑體" panose="020B0604030504040204" pitchFamily="34" charset="-120"/>
              </a:rPr>
              <a:t>增額人數高於5%時，依選填志願順序錄取</a:t>
            </a:r>
            <a:endParaRPr lang="zh-TW" altLang="zh-TW" sz="1800">
              <a:latin typeface="微軟正黑體" panose="020B0604030504040204" pitchFamily="34" charset="-120"/>
              <a:ea typeface="微軟正黑體" panose="020B0604030504040204" pitchFamily="34" charset="-12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object 2">
            <a:extLst>
              <a:ext uri="{FF2B5EF4-FFF2-40B4-BE49-F238E27FC236}">
                <a16:creationId xmlns:a16="http://schemas.microsoft.com/office/drawing/2014/main" id="{ECCDB9E0-7D71-27D4-3EC1-5EDC4AC79A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1238250"/>
            <a:ext cx="54197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5" name="object 3">
            <a:extLst>
              <a:ext uri="{FF2B5EF4-FFF2-40B4-BE49-F238E27FC236}">
                <a16:creationId xmlns:a16="http://schemas.microsoft.com/office/drawing/2014/main" id="{BC9727A6-EB7D-345F-1A80-EDD0CC0A80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438" y="1265238"/>
            <a:ext cx="5222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4">
            <a:extLst>
              <a:ext uri="{FF2B5EF4-FFF2-40B4-BE49-F238E27FC236}">
                <a16:creationId xmlns:a16="http://schemas.microsoft.com/office/drawing/2014/main" id="{B2760142-6485-FF66-9260-E7F3CEE3C358}"/>
              </a:ext>
            </a:extLst>
          </p:cNvPr>
          <p:cNvGraphicFramePr>
            <a:graphicFrameLocks noGrp="1"/>
          </p:cNvGraphicFramePr>
          <p:nvPr/>
        </p:nvGraphicFramePr>
        <p:xfrm>
          <a:off x="1271588" y="1811338"/>
          <a:ext cx="6592887" cy="2741612"/>
        </p:xfrm>
        <a:graphic>
          <a:graphicData uri="http://schemas.openxmlformats.org/drawingml/2006/table">
            <a:tbl>
              <a:tblPr/>
              <a:tblGrid>
                <a:gridCol w="703262">
                  <a:extLst>
                    <a:ext uri="{9D8B030D-6E8A-4147-A177-3AD203B41FA5}">
                      <a16:colId xmlns:a16="http://schemas.microsoft.com/office/drawing/2014/main" val="20000"/>
                    </a:ext>
                  </a:extLst>
                </a:gridCol>
                <a:gridCol w="666750">
                  <a:extLst>
                    <a:ext uri="{9D8B030D-6E8A-4147-A177-3AD203B41FA5}">
                      <a16:colId xmlns:a16="http://schemas.microsoft.com/office/drawing/2014/main" val="20001"/>
                    </a:ext>
                  </a:extLst>
                </a:gridCol>
                <a:gridCol w="628650">
                  <a:extLst>
                    <a:ext uri="{9D8B030D-6E8A-4147-A177-3AD203B41FA5}">
                      <a16:colId xmlns:a16="http://schemas.microsoft.com/office/drawing/2014/main" val="20002"/>
                    </a:ext>
                  </a:extLst>
                </a:gridCol>
                <a:gridCol w="650875">
                  <a:extLst>
                    <a:ext uri="{9D8B030D-6E8A-4147-A177-3AD203B41FA5}">
                      <a16:colId xmlns:a16="http://schemas.microsoft.com/office/drawing/2014/main" val="20003"/>
                    </a:ext>
                  </a:extLst>
                </a:gridCol>
                <a:gridCol w="646113">
                  <a:extLst>
                    <a:ext uri="{9D8B030D-6E8A-4147-A177-3AD203B41FA5}">
                      <a16:colId xmlns:a16="http://schemas.microsoft.com/office/drawing/2014/main" val="20004"/>
                    </a:ext>
                  </a:extLst>
                </a:gridCol>
                <a:gridCol w="428625">
                  <a:extLst>
                    <a:ext uri="{9D8B030D-6E8A-4147-A177-3AD203B41FA5}">
                      <a16:colId xmlns:a16="http://schemas.microsoft.com/office/drawing/2014/main" val="20005"/>
                    </a:ext>
                  </a:extLst>
                </a:gridCol>
                <a:gridCol w="482600">
                  <a:extLst>
                    <a:ext uri="{9D8B030D-6E8A-4147-A177-3AD203B41FA5}">
                      <a16:colId xmlns:a16="http://schemas.microsoft.com/office/drawing/2014/main" val="20006"/>
                    </a:ext>
                  </a:extLst>
                </a:gridCol>
                <a:gridCol w="619125">
                  <a:extLst>
                    <a:ext uri="{9D8B030D-6E8A-4147-A177-3AD203B41FA5}">
                      <a16:colId xmlns:a16="http://schemas.microsoft.com/office/drawing/2014/main" val="20007"/>
                    </a:ext>
                  </a:extLst>
                </a:gridCol>
                <a:gridCol w="422275">
                  <a:extLst>
                    <a:ext uri="{9D8B030D-6E8A-4147-A177-3AD203B41FA5}">
                      <a16:colId xmlns:a16="http://schemas.microsoft.com/office/drawing/2014/main" val="20008"/>
                    </a:ext>
                  </a:extLst>
                </a:gridCol>
                <a:gridCol w="476250">
                  <a:extLst>
                    <a:ext uri="{9D8B030D-6E8A-4147-A177-3AD203B41FA5}">
                      <a16:colId xmlns:a16="http://schemas.microsoft.com/office/drawing/2014/main" val="20009"/>
                    </a:ext>
                  </a:extLst>
                </a:gridCol>
                <a:gridCol w="474662">
                  <a:extLst>
                    <a:ext uri="{9D8B030D-6E8A-4147-A177-3AD203B41FA5}">
                      <a16:colId xmlns:a16="http://schemas.microsoft.com/office/drawing/2014/main" val="20010"/>
                    </a:ext>
                  </a:extLst>
                </a:gridCol>
                <a:gridCol w="393700">
                  <a:extLst>
                    <a:ext uri="{9D8B030D-6E8A-4147-A177-3AD203B41FA5}">
                      <a16:colId xmlns:a16="http://schemas.microsoft.com/office/drawing/2014/main" val="20011"/>
                    </a:ext>
                  </a:extLst>
                </a:gridCol>
              </a:tblGrid>
              <a:tr h="525463">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7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725"/>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總積分 </a:t>
                      </a:r>
                      <a:r>
                        <a:rPr kumimoji="0" lang="zh-TW" altLang="zh-TW" sz="1500" b="0" i="0" u="none" strike="noStrike" cap="none" normalizeH="0" baseline="0">
                          <a:ln>
                            <a:noFill/>
                          </a:ln>
                          <a:solidFill>
                            <a:srgbClr val="0000FF"/>
                          </a:solidFill>
                          <a:effectLst/>
                          <a:latin typeface="微軟正黑體" panose="020B0604030504040204" pitchFamily="34" charset="-120"/>
                          <a:ea typeface="微軟正黑體" panose="020B0604030504040204" pitchFamily="34" charset="-120"/>
                        </a:rPr>
                        <a:t>(1)</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478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gridSpan="2">
                  <a:txBody>
                    <a:bodyPr/>
                    <a:lstStyle>
                      <a:lvl1pPr marL="39211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92113" marR="0" lvl="0" indent="0" algn="l" defTabSz="914400" rtl="0" eaLnBrk="1" fontAlgn="base" latinLnBrk="0" hangingPunct="1">
                        <a:lnSpc>
                          <a:spcPct val="100000"/>
                        </a:lnSpc>
                        <a:spcBef>
                          <a:spcPts val="550"/>
                        </a:spcBef>
                        <a:spcAft>
                          <a:spcPct val="0"/>
                        </a:spcAft>
                        <a:buClrTx/>
                        <a:buSzTx/>
                        <a:buFontTx/>
                        <a:buNone/>
                        <a:tabLst/>
                      </a:pPr>
                      <a:r>
                        <a:rPr kumimoji="0" lang="zh-TW" altLang="zh-TW" sz="14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多元學習</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392113"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表現</a:t>
                      </a:r>
                      <a:r>
                        <a:rPr kumimoji="0" lang="zh-TW" altLang="zh-TW" sz="1400" b="0" i="0" u="none" strike="noStrike" cap="none" normalizeH="0" baseline="0">
                          <a:ln>
                            <a:noFill/>
                          </a:ln>
                          <a:solidFill>
                            <a:srgbClr val="0000FF"/>
                          </a:solidFill>
                          <a:effectLst/>
                          <a:latin typeface="微軟正黑體" panose="020B0604030504040204" pitchFamily="34" charset="-120"/>
                          <a:ea typeface="微軟正黑體" panose="020B0604030504040204" pitchFamily="34" charset="-120"/>
                        </a:rPr>
                        <a:t>(2)</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286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hMerge="1">
                  <a:txBody>
                    <a:bodyPr/>
                    <a:lstStyle/>
                    <a:p>
                      <a:endParaRPr lang="zh-TW" altLang="en-US"/>
                    </a:p>
                  </a:txBody>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75"/>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會考總積分 </a:t>
                      </a:r>
                      <a:r>
                        <a:rPr kumimoji="0" lang="zh-TW" altLang="zh-TW" sz="1500" b="0" i="0" u="none" strike="noStrike" cap="none" normalizeH="0" baseline="0">
                          <a:ln>
                            <a:noFill/>
                          </a:ln>
                          <a:solidFill>
                            <a:srgbClr val="0000FF"/>
                          </a:solidFill>
                          <a:effectLst/>
                          <a:latin typeface="微軟正黑體" panose="020B0604030504040204" pitchFamily="34" charset="-120"/>
                          <a:ea typeface="微軟正黑體" panose="020B0604030504040204" pitchFamily="34" charset="-120"/>
                        </a:rPr>
                        <a:t>(3)</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19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75"/>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志願序積分 </a:t>
                      </a:r>
                      <a:r>
                        <a:rPr kumimoji="0" lang="zh-TW" altLang="zh-TW" sz="1500" b="0" i="0" u="none" strike="noStrike" cap="none" normalizeH="0" baseline="0">
                          <a:ln>
                            <a:noFill/>
                          </a:ln>
                          <a:solidFill>
                            <a:srgbClr val="0000FF"/>
                          </a:solidFill>
                          <a:effectLst/>
                          <a:latin typeface="微軟正黑體" panose="020B0604030504040204" pitchFamily="34" charset="-120"/>
                          <a:ea typeface="微軟正黑體" panose="020B0604030504040204" pitchFamily="34" charset="-120"/>
                        </a:rPr>
                        <a:t>(4)</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19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gridSpan="6">
                  <a:txBody>
                    <a:bodyPr/>
                    <a:lstStyle>
                      <a:lvl1pPr marL="7397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739775" marR="0" lvl="0" indent="0" algn="l" defTabSz="914400" rtl="0" eaLnBrk="1" fontAlgn="base" latinLnBrk="0" hangingPunct="1">
                        <a:lnSpc>
                          <a:spcPct val="100000"/>
                        </a:lnSpc>
                        <a:spcBef>
                          <a:spcPts val="1513"/>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會考各科等第標示</a:t>
                      </a:r>
                      <a:r>
                        <a:rPr kumimoji="0" lang="zh-TW" altLang="zh-TW" sz="1500" b="0" i="0" u="none" strike="noStrike" cap="none" normalizeH="0" baseline="0">
                          <a:ln>
                            <a:noFill/>
                          </a:ln>
                          <a:solidFill>
                            <a:srgbClr val="0000FF"/>
                          </a:solidFill>
                          <a:effectLst/>
                          <a:latin typeface="微軟正黑體" panose="020B0604030504040204" pitchFamily="34" charset="-120"/>
                          <a:ea typeface="微軟正黑體" panose="020B0604030504040204" pitchFamily="34" charset="-120"/>
                        </a:rPr>
                        <a:t>(5)</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438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166812">
                <a:tc vMerge="1">
                  <a:txBody>
                    <a:bodyPr/>
                    <a:lstStyle/>
                    <a:p>
                      <a:endParaRPr lang="zh-TW" altLang="en-US"/>
                    </a:p>
                  </a:txBody>
                  <a:tcPr/>
                </a:tc>
                <a:tc v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375"/>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均衡</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學習</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049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375"/>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服務</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學習</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049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vMerge="1">
                  <a:txBody>
                    <a:bodyPr/>
                    <a:lstStyle/>
                    <a:p>
                      <a:endParaRPr lang="zh-TW" altLang="en-US"/>
                    </a:p>
                  </a:txBody>
                  <a:tcPr/>
                </a:tc>
                <a:tc v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75"/>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75"/>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數</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75"/>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英</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75"/>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75"/>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自</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marL="1349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34938" marR="0" lvl="0" indent="0" algn="just" defTabSz="914400" rtl="0" eaLnBrk="1" fontAlgn="base" latinLnBrk="0" hangingPunct="1">
                        <a:lnSpc>
                          <a:spcPct val="100000"/>
                        </a:lnSpc>
                        <a:spcBef>
                          <a:spcPts val="1275"/>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寫作測驗</a:t>
                      </a:r>
                    </a:p>
                  </a:txBody>
                  <a:tcPr marL="0" marR="0" marT="12096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extLst>
                  <a:ext uri="{0D108BD9-81ED-4DB2-BD59-A6C34878D82A}">
                    <a16:rowId xmlns:a16="http://schemas.microsoft.com/office/drawing/2014/main" val="10001"/>
                  </a:ext>
                </a:extLst>
              </a:tr>
              <a:tr h="5635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zh-TW" altLang="zh-TW" sz="2100" b="1" i="0" u="none" strike="noStrike" cap="none" normalizeH="0" baseline="0">
                          <a:ln>
                            <a:noFill/>
                          </a:ln>
                          <a:solidFill>
                            <a:srgbClr val="0000FF"/>
                          </a:solidFill>
                          <a:effectLst/>
                          <a:latin typeface="微軟正黑體" panose="020B0604030504040204" pitchFamily="34" charset="-120"/>
                          <a:ea typeface="微軟正黑體" panose="020B0604030504040204" pitchFamily="34" charset="-120"/>
                        </a:rPr>
                        <a:t>甲生</a:t>
                      </a:r>
                      <a:endParaRPr kumimoji="0" lang="zh-TW" altLang="zh-TW" sz="2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430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91.8</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858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24</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858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12</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858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19.8</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858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4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36</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858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713"/>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287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713"/>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287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713"/>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C</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287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713"/>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287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713"/>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287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5</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858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extLst>
                  <a:ext uri="{0D108BD9-81ED-4DB2-BD59-A6C34878D82A}">
                    <a16:rowId xmlns:a16="http://schemas.microsoft.com/office/drawing/2014/main" val="10002"/>
                  </a:ext>
                </a:extLst>
              </a:tr>
              <a:tr h="48577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88"/>
                        </a:spcBef>
                        <a:spcAft>
                          <a:spcPct val="0"/>
                        </a:spcAft>
                        <a:buClrTx/>
                        <a:buSzTx/>
                        <a:buFontTx/>
                        <a:buNone/>
                        <a:tabLst/>
                      </a:pPr>
                      <a:r>
                        <a:rPr kumimoji="0" lang="zh-TW" altLang="zh-TW" sz="2100" b="1" i="0" u="none" strike="noStrike" cap="none" normalizeH="0" baseline="0">
                          <a:ln>
                            <a:noFill/>
                          </a:ln>
                          <a:solidFill>
                            <a:srgbClr val="0000FF"/>
                          </a:solidFill>
                          <a:effectLst/>
                          <a:latin typeface="微軟正黑體" panose="020B0604030504040204" pitchFamily="34" charset="-120"/>
                          <a:ea typeface="微軟正黑體" panose="020B0604030504040204" pitchFamily="34" charset="-120"/>
                        </a:rPr>
                        <a:t>乙生</a:t>
                      </a:r>
                      <a:endParaRPr kumimoji="0" lang="zh-TW" altLang="zh-TW" sz="2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7524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0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91.8</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0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24</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0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12</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0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19.8</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0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36</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00"/>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430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300"/>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430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00"/>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430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00"/>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430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00"/>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430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0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5</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extLst>
                  <a:ext uri="{0D108BD9-81ED-4DB2-BD59-A6C34878D82A}">
                    <a16:rowId xmlns:a16="http://schemas.microsoft.com/office/drawing/2014/main" val="10003"/>
                  </a:ext>
                </a:extLst>
              </a:tr>
            </a:tbl>
          </a:graphicData>
        </a:graphic>
      </p:graphicFrame>
      <p:sp>
        <p:nvSpPr>
          <p:cNvPr id="115774" name="object 5">
            <a:extLst>
              <a:ext uri="{FF2B5EF4-FFF2-40B4-BE49-F238E27FC236}">
                <a16:creationId xmlns:a16="http://schemas.microsoft.com/office/drawing/2014/main" id="{9E42FB3B-32C9-5351-88E3-E51AA71BCE9D}"/>
              </a:ext>
            </a:extLst>
          </p:cNvPr>
          <p:cNvSpPr txBox="1">
            <a:spLocks noChangeArrowheads="1"/>
          </p:cNvSpPr>
          <p:nvPr/>
        </p:nvSpPr>
        <p:spPr bwMode="auto">
          <a:xfrm>
            <a:off x="2008188" y="4714875"/>
            <a:ext cx="4494212" cy="1136650"/>
          </a:xfrm>
          <a:prstGeom prst="rect">
            <a:avLst/>
          </a:prstGeom>
          <a:noFill/>
          <a:ln w="57150">
            <a:solidFill>
              <a:srgbClr val="1CACE3"/>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a:latin typeface="微軟正黑體" panose="020B0604030504040204" pitchFamily="34" charset="-120"/>
                <a:ea typeface="微軟正黑體" panose="020B0604030504040204" pitchFamily="34" charset="-120"/>
              </a:rPr>
              <a:t>若甲生、乙生第1志願為同一所高中</a:t>
            </a:r>
          </a:p>
          <a:p>
            <a:pPr>
              <a:spcBef>
                <a:spcPct val="0"/>
              </a:spcBef>
              <a:buClrTx/>
              <a:buSzPct val="96000"/>
              <a:buFontTx/>
              <a:buAutoNum type="arabicPeriod"/>
            </a:pPr>
            <a:r>
              <a:rPr lang="zh-TW" altLang="zh-TW" sz="1800">
                <a:latin typeface="微軟正黑體" panose="020B0604030504040204" pitchFamily="34" charset="-120"/>
                <a:ea typeface="微軟正黑體" panose="020B0604030504040204" pitchFamily="34" charset="-120"/>
              </a:rPr>
              <a:t>第一比序(總積分)相同。</a:t>
            </a:r>
          </a:p>
          <a:p>
            <a:pPr>
              <a:spcBef>
                <a:spcPct val="0"/>
              </a:spcBef>
              <a:buClrTx/>
              <a:buSzPct val="96000"/>
              <a:buFontTx/>
              <a:buAutoNum type="arabicPeriod"/>
            </a:pPr>
            <a:r>
              <a:rPr lang="zh-TW" altLang="zh-TW" sz="1800">
                <a:latin typeface="微軟正黑體" panose="020B0604030504040204" pitchFamily="34" charset="-120"/>
                <a:ea typeface="微軟正黑體" panose="020B0604030504040204" pitchFamily="34" charset="-120"/>
              </a:rPr>
              <a:t>第二比序(多元學習表現)相同。</a:t>
            </a:r>
          </a:p>
          <a:p>
            <a:pPr>
              <a:spcBef>
                <a:spcPct val="0"/>
              </a:spcBef>
              <a:buClrTx/>
              <a:buSzPct val="96000"/>
              <a:buFontTx/>
              <a:buAutoNum type="arabicPeriod"/>
            </a:pPr>
            <a:r>
              <a:rPr lang="zh-TW" altLang="zh-TW" sz="1800">
                <a:latin typeface="微軟正黑體" panose="020B0604030504040204" pitchFamily="34" charset="-120"/>
                <a:ea typeface="微軟正黑體" panose="020B0604030504040204" pitchFamily="34" charset="-120"/>
              </a:rPr>
              <a:t>第三比序(會考總積分)相同。</a:t>
            </a:r>
          </a:p>
        </p:txBody>
      </p:sp>
      <p:sp>
        <p:nvSpPr>
          <p:cNvPr id="6" name="object 6">
            <a:extLst>
              <a:ext uri="{FF2B5EF4-FFF2-40B4-BE49-F238E27FC236}">
                <a16:creationId xmlns:a16="http://schemas.microsoft.com/office/drawing/2014/main" id="{D74CF2BA-D509-D835-8694-3647E88ED5A1}"/>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37</a:t>
            </a:r>
            <a:endParaRPr sz="1050">
              <a:latin typeface="Trebuchet MS"/>
              <a:cs typeface="Trebuchet MS"/>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6738" name="object 2">
            <a:extLst>
              <a:ext uri="{FF2B5EF4-FFF2-40B4-BE49-F238E27FC236}">
                <a16:creationId xmlns:a16="http://schemas.microsoft.com/office/drawing/2014/main" id="{E42D7979-4B42-B0C7-F044-F02699CD27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0513" y="1238250"/>
            <a:ext cx="541972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6739" name="object 3">
            <a:extLst>
              <a:ext uri="{FF2B5EF4-FFF2-40B4-BE49-F238E27FC236}">
                <a16:creationId xmlns:a16="http://schemas.microsoft.com/office/drawing/2014/main" id="{CE3BE820-9687-019D-F783-22D835DDFA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56438" y="1265238"/>
            <a:ext cx="522287" cy="43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object 4">
            <a:extLst>
              <a:ext uri="{FF2B5EF4-FFF2-40B4-BE49-F238E27FC236}">
                <a16:creationId xmlns:a16="http://schemas.microsoft.com/office/drawing/2014/main" id="{1AAE619A-FD17-872A-5659-AD8190D8983B}"/>
              </a:ext>
            </a:extLst>
          </p:cNvPr>
          <p:cNvGraphicFramePr>
            <a:graphicFrameLocks noGrp="1"/>
          </p:cNvGraphicFramePr>
          <p:nvPr/>
        </p:nvGraphicFramePr>
        <p:xfrm>
          <a:off x="1271588" y="1811338"/>
          <a:ext cx="6592887" cy="2741612"/>
        </p:xfrm>
        <a:graphic>
          <a:graphicData uri="http://schemas.openxmlformats.org/drawingml/2006/table">
            <a:tbl>
              <a:tblPr/>
              <a:tblGrid>
                <a:gridCol w="703262">
                  <a:extLst>
                    <a:ext uri="{9D8B030D-6E8A-4147-A177-3AD203B41FA5}">
                      <a16:colId xmlns:a16="http://schemas.microsoft.com/office/drawing/2014/main" val="20000"/>
                    </a:ext>
                  </a:extLst>
                </a:gridCol>
                <a:gridCol w="666750">
                  <a:extLst>
                    <a:ext uri="{9D8B030D-6E8A-4147-A177-3AD203B41FA5}">
                      <a16:colId xmlns:a16="http://schemas.microsoft.com/office/drawing/2014/main" val="20001"/>
                    </a:ext>
                  </a:extLst>
                </a:gridCol>
                <a:gridCol w="628650">
                  <a:extLst>
                    <a:ext uri="{9D8B030D-6E8A-4147-A177-3AD203B41FA5}">
                      <a16:colId xmlns:a16="http://schemas.microsoft.com/office/drawing/2014/main" val="20002"/>
                    </a:ext>
                  </a:extLst>
                </a:gridCol>
                <a:gridCol w="650875">
                  <a:extLst>
                    <a:ext uri="{9D8B030D-6E8A-4147-A177-3AD203B41FA5}">
                      <a16:colId xmlns:a16="http://schemas.microsoft.com/office/drawing/2014/main" val="20003"/>
                    </a:ext>
                  </a:extLst>
                </a:gridCol>
                <a:gridCol w="646113">
                  <a:extLst>
                    <a:ext uri="{9D8B030D-6E8A-4147-A177-3AD203B41FA5}">
                      <a16:colId xmlns:a16="http://schemas.microsoft.com/office/drawing/2014/main" val="20004"/>
                    </a:ext>
                  </a:extLst>
                </a:gridCol>
                <a:gridCol w="428625">
                  <a:extLst>
                    <a:ext uri="{9D8B030D-6E8A-4147-A177-3AD203B41FA5}">
                      <a16:colId xmlns:a16="http://schemas.microsoft.com/office/drawing/2014/main" val="20005"/>
                    </a:ext>
                  </a:extLst>
                </a:gridCol>
                <a:gridCol w="482600">
                  <a:extLst>
                    <a:ext uri="{9D8B030D-6E8A-4147-A177-3AD203B41FA5}">
                      <a16:colId xmlns:a16="http://schemas.microsoft.com/office/drawing/2014/main" val="20006"/>
                    </a:ext>
                  </a:extLst>
                </a:gridCol>
                <a:gridCol w="619125">
                  <a:extLst>
                    <a:ext uri="{9D8B030D-6E8A-4147-A177-3AD203B41FA5}">
                      <a16:colId xmlns:a16="http://schemas.microsoft.com/office/drawing/2014/main" val="20007"/>
                    </a:ext>
                  </a:extLst>
                </a:gridCol>
                <a:gridCol w="422275">
                  <a:extLst>
                    <a:ext uri="{9D8B030D-6E8A-4147-A177-3AD203B41FA5}">
                      <a16:colId xmlns:a16="http://schemas.microsoft.com/office/drawing/2014/main" val="20008"/>
                    </a:ext>
                  </a:extLst>
                </a:gridCol>
                <a:gridCol w="476250">
                  <a:extLst>
                    <a:ext uri="{9D8B030D-6E8A-4147-A177-3AD203B41FA5}">
                      <a16:colId xmlns:a16="http://schemas.microsoft.com/office/drawing/2014/main" val="20009"/>
                    </a:ext>
                  </a:extLst>
                </a:gridCol>
                <a:gridCol w="474662">
                  <a:extLst>
                    <a:ext uri="{9D8B030D-6E8A-4147-A177-3AD203B41FA5}">
                      <a16:colId xmlns:a16="http://schemas.microsoft.com/office/drawing/2014/main" val="20010"/>
                    </a:ext>
                  </a:extLst>
                </a:gridCol>
                <a:gridCol w="393700">
                  <a:extLst>
                    <a:ext uri="{9D8B030D-6E8A-4147-A177-3AD203B41FA5}">
                      <a16:colId xmlns:a16="http://schemas.microsoft.com/office/drawing/2014/main" val="20011"/>
                    </a:ext>
                  </a:extLst>
                </a:gridCol>
              </a:tblGrid>
              <a:tr h="525463">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6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725"/>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總積分 </a:t>
                      </a:r>
                      <a:r>
                        <a:rPr kumimoji="0" lang="zh-TW" altLang="zh-TW" sz="1500" b="0" i="0" u="none" strike="noStrike" cap="none" normalizeH="0" baseline="0">
                          <a:ln>
                            <a:noFill/>
                          </a:ln>
                          <a:solidFill>
                            <a:srgbClr val="0000FF"/>
                          </a:solidFill>
                          <a:effectLst/>
                          <a:latin typeface="微軟正黑體" panose="020B0604030504040204" pitchFamily="34" charset="-120"/>
                          <a:ea typeface="微軟正黑體" panose="020B0604030504040204" pitchFamily="34" charset="-120"/>
                        </a:rPr>
                        <a:t>(1)</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478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gridSpan="2">
                  <a:txBody>
                    <a:bodyPr/>
                    <a:lstStyle>
                      <a:lvl1pPr marL="392113">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392113" marR="0" lvl="0" indent="0" algn="l" defTabSz="914400" rtl="0" eaLnBrk="1" fontAlgn="base" latinLnBrk="0" hangingPunct="1">
                        <a:lnSpc>
                          <a:spcPct val="100000"/>
                        </a:lnSpc>
                        <a:spcBef>
                          <a:spcPts val="550"/>
                        </a:spcBef>
                        <a:spcAft>
                          <a:spcPct val="0"/>
                        </a:spcAft>
                        <a:buClrTx/>
                        <a:buSzTx/>
                        <a:buFontTx/>
                        <a:buNone/>
                        <a:tabLst/>
                      </a:pPr>
                      <a:r>
                        <a:rPr kumimoji="0" lang="zh-TW" altLang="zh-TW" sz="14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多元學習</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392113" marR="0" lvl="0" indent="0" algn="l"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表現</a:t>
                      </a:r>
                      <a:r>
                        <a:rPr kumimoji="0" lang="zh-TW" altLang="zh-TW" sz="1400" b="0" i="0" u="none" strike="noStrike" cap="none" normalizeH="0" baseline="0">
                          <a:ln>
                            <a:noFill/>
                          </a:ln>
                          <a:solidFill>
                            <a:srgbClr val="0000FF"/>
                          </a:solidFill>
                          <a:effectLst/>
                          <a:latin typeface="微軟正黑體" panose="020B0604030504040204" pitchFamily="34" charset="-120"/>
                          <a:ea typeface="微軟正黑體" panose="020B0604030504040204" pitchFamily="34" charset="-120"/>
                        </a:rPr>
                        <a:t>(2)</a:t>
                      </a:r>
                      <a:endParaRPr kumimoji="0" lang="zh-TW" altLang="zh-TW" sz="14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52864"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hMerge="1">
                  <a:txBody>
                    <a:bodyPr/>
                    <a:lstStyle/>
                    <a:p>
                      <a:endParaRPr lang="zh-TW" altLang="en-US"/>
                    </a:p>
                  </a:txBody>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75"/>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會考總積分 </a:t>
                      </a:r>
                      <a:r>
                        <a:rPr kumimoji="0" lang="zh-TW" altLang="zh-TW" sz="1500" b="0" i="0" u="none" strike="noStrike" cap="none" normalizeH="0" baseline="0">
                          <a:ln>
                            <a:noFill/>
                          </a:ln>
                          <a:solidFill>
                            <a:srgbClr val="0000FF"/>
                          </a:solidFill>
                          <a:effectLst/>
                          <a:latin typeface="微軟正黑體" panose="020B0604030504040204" pitchFamily="34" charset="-120"/>
                          <a:ea typeface="微軟正黑體" panose="020B0604030504040204" pitchFamily="34" charset="-120"/>
                        </a:rPr>
                        <a:t>(3)</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19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rowSpan="2">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75"/>
                        </a:spcBef>
                        <a:spcAft>
                          <a:spcPct val="0"/>
                        </a:spcAft>
                        <a:buClrTx/>
                        <a:buSzTx/>
                        <a:buFontTx/>
                        <a:buNone/>
                        <a:tabLst/>
                      </a:pPr>
                      <a:endParaRPr kumimoji="0" lang="zh-TW" altLang="zh-TW" sz="14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zh-TW" altLang="zh-TW" sz="14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志願序積分 </a:t>
                      </a:r>
                      <a:r>
                        <a:rPr kumimoji="0" lang="zh-TW" altLang="zh-TW" sz="1500" b="0" i="0" u="none" strike="noStrike" cap="none" normalizeH="0" baseline="0">
                          <a:ln>
                            <a:noFill/>
                          </a:ln>
                          <a:solidFill>
                            <a:srgbClr val="0000FF"/>
                          </a:solidFill>
                          <a:effectLst/>
                          <a:latin typeface="微軟正黑體" panose="020B0604030504040204" pitchFamily="34" charset="-120"/>
                          <a:ea typeface="微軟正黑體" panose="020B0604030504040204" pitchFamily="34" charset="-120"/>
                        </a:rPr>
                        <a:t>(4)</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19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gridSpan="6">
                  <a:txBody>
                    <a:bodyPr/>
                    <a:lstStyle>
                      <a:lvl1pPr marL="739775">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739775" marR="0" lvl="0" indent="0" algn="l" defTabSz="914400" rtl="0" eaLnBrk="1" fontAlgn="base" latinLnBrk="0" hangingPunct="1">
                        <a:lnSpc>
                          <a:spcPct val="100000"/>
                        </a:lnSpc>
                        <a:spcBef>
                          <a:spcPts val="1513"/>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會考各科等第標示</a:t>
                      </a:r>
                      <a:r>
                        <a:rPr kumimoji="0" lang="zh-TW" altLang="zh-TW" sz="1500" b="0" i="0" u="none" strike="noStrike" cap="none" normalizeH="0" baseline="0">
                          <a:ln>
                            <a:noFill/>
                          </a:ln>
                          <a:solidFill>
                            <a:srgbClr val="0000FF"/>
                          </a:solidFill>
                          <a:effectLst/>
                          <a:latin typeface="微軟正黑體" panose="020B0604030504040204" pitchFamily="34" charset="-120"/>
                          <a:ea typeface="微軟正黑體" panose="020B0604030504040204" pitchFamily="34" charset="-120"/>
                        </a:rPr>
                        <a:t>(5)</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4382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tc hMerge="1">
                  <a:txBody>
                    <a:bodyPr/>
                    <a:lstStyle/>
                    <a:p>
                      <a:endParaRPr lang="zh-TW" altLang="en-US"/>
                    </a:p>
                  </a:txBody>
                  <a:tcPr/>
                </a:tc>
                <a:extLst>
                  <a:ext uri="{0D108BD9-81ED-4DB2-BD59-A6C34878D82A}">
                    <a16:rowId xmlns:a16="http://schemas.microsoft.com/office/drawing/2014/main" val="10000"/>
                  </a:ext>
                </a:extLst>
              </a:tr>
              <a:tr h="1166812">
                <a:tc vMerge="1">
                  <a:txBody>
                    <a:bodyPr/>
                    <a:lstStyle/>
                    <a:p>
                      <a:endParaRPr lang="zh-TW" altLang="en-US"/>
                    </a:p>
                  </a:txBody>
                  <a:tcPr/>
                </a:tc>
                <a:tc v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375"/>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均衡</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學習</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049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ts val="1375"/>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服務</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rgbClr val="FFFFFF"/>
                          </a:solidFill>
                          <a:effectLst/>
                          <a:latin typeface="微軟正黑體" panose="020B0604030504040204" pitchFamily="34" charset="-120"/>
                          <a:ea typeface="微軟正黑體" panose="020B0604030504040204" pitchFamily="34" charset="-120"/>
                        </a:rPr>
                        <a:t>學習</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049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AFEF"/>
                    </a:solidFill>
                  </a:tcPr>
                </a:tc>
                <a:tc vMerge="1">
                  <a:txBody>
                    <a:bodyPr/>
                    <a:lstStyle/>
                    <a:p>
                      <a:endParaRPr lang="zh-TW" altLang="en-US"/>
                    </a:p>
                  </a:txBody>
                  <a:tcPr/>
                </a:tc>
                <a:tc vMerge="1">
                  <a:txBody>
                    <a:bodyPr/>
                    <a:lstStyle/>
                    <a:p>
                      <a:endParaRPr lang="zh-TW" altLang="en-US"/>
                    </a:p>
                  </a:txBody>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75"/>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國</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75"/>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數</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75"/>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英</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75"/>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社</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l" defTabSz="914400" rtl="0" eaLnBrk="1" fontAlgn="base" latinLnBrk="0" hangingPunct="1">
                        <a:lnSpc>
                          <a:spcPct val="100000"/>
                        </a:lnSpc>
                        <a:spcBef>
                          <a:spcPts val="275"/>
                        </a:spcBef>
                        <a:spcAft>
                          <a:spcPct val="0"/>
                        </a:spcAft>
                        <a:buClrTx/>
                        <a:buSzTx/>
                        <a:buFontTx/>
                        <a:buNone/>
                        <a:tabLst/>
                      </a:pPr>
                      <a:endParaRPr kumimoji="0" lang="zh-TW" altLang="zh-TW" sz="1500" b="0" i="0" u="none" strike="noStrike" cap="none" normalizeH="0" baseline="0">
                        <a:ln>
                          <a:noFill/>
                        </a:ln>
                        <a:solidFill>
                          <a:schemeClr val="tx1"/>
                        </a:solidFill>
                        <a:effectLst/>
                        <a:latin typeface="Times New Roman" panose="02020603050405020304" pitchFamily="18" charset="0"/>
                        <a:ea typeface="新細明體" panose="02020500000000000000" pitchFamily="18" charset="-120"/>
                        <a:cs typeface="Times New Roman" panose="02020603050405020304"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自</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marL="13493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34938" marR="0" lvl="0" indent="0" algn="just" defTabSz="914400" rtl="0" eaLnBrk="1" fontAlgn="base" latinLnBrk="0" hangingPunct="1">
                        <a:lnSpc>
                          <a:spcPct val="100000"/>
                        </a:lnSpc>
                        <a:spcBef>
                          <a:spcPts val="1275"/>
                        </a:spcBef>
                        <a:spcAft>
                          <a:spcPct val="0"/>
                        </a:spcAft>
                        <a:buClrTx/>
                        <a:buSzTx/>
                        <a:buFontTx/>
                        <a:buNone/>
                        <a:tabLst/>
                      </a:pPr>
                      <a:r>
                        <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寫作測驗</a:t>
                      </a:r>
                    </a:p>
                  </a:txBody>
                  <a:tcPr marL="0" marR="0" marT="12096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extLst>
                  <a:ext uri="{0D108BD9-81ED-4DB2-BD59-A6C34878D82A}">
                    <a16:rowId xmlns:a16="http://schemas.microsoft.com/office/drawing/2014/main" val="10001"/>
                  </a:ext>
                </a:extLst>
              </a:tr>
              <a:tr h="563563">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200"/>
                        </a:spcBef>
                        <a:spcAft>
                          <a:spcPct val="0"/>
                        </a:spcAft>
                        <a:buClrTx/>
                        <a:buSzTx/>
                        <a:buFontTx/>
                        <a:buNone/>
                        <a:tabLst/>
                      </a:pPr>
                      <a:r>
                        <a:rPr kumimoji="0" lang="zh-TW" altLang="zh-TW" sz="2100" b="1" i="0" u="none" strike="noStrike" cap="none" normalizeH="0" baseline="0">
                          <a:ln>
                            <a:noFill/>
                          </a:ln>
                          <a:solidFill>
                            <a:srgbClr val="0000FF"/>
                          </a:solidFill>
                          <a:effectLst/>
                          <a:latin typeface="微軟正黑體" panose="020B0604030504040204" pitchFamily="34" charset="-120"/>
                          <a:ea typeface="微軟正黑體" panose="020B0604030504040204" pitchFamily="34" charset="-120"/>
                        </a:rPr>
                        <a:t>甲生</a:t>
                      </a:r>
                      <a:endParaRPr kumimoji="0" lang="zh-TW" altLang="zh-TW" sz="2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1430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91.8</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858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24</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858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12</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858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19.8</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858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4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36</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858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713"/>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287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713"/>
                        </a:spcBef>
                        <a:spcAft>
                          <a:spcPct val="0"/>
                        </a:spcAft>
                        <a:buClrTx/>
                        <a:buSzTx/>
                        <a:buFontTx/>
                        <a:buNone/>
                        <a:tabLst/>
                      </a:pPr>
                      <a:r>
                        <a:rPr kumimoji="0" lang="zh-TW" altLang="zh-TW" sz="1500" b="1" i="0" u="none" strike="noStrike" cap="none" normalizeH="0" baseline="0">
                          <a:ln>
                            <a:noFill/>
                          </a:ln>
                          <a:solidFill>
                            <a:srgbClr val="FF0000"/>
                          </a:solidFill>
                          <a:effectLst/>
                          <a:latin typeface="微軟正黑體" panose="020B0604030504040204" pitchFamily="34" charset="-120"/>
                          <a:ea typeface="微軟正黑體" panose="020B0604030504040204" pitchFamily="34" charset="-120"/>
                        </a:rPr>
                        <a:t>A++</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287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713"/>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C</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287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713"/>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287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713"/>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6287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4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5</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38589"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7F0F9"/>
                    </a:solidFill>
                  </a:tcPr>
                </a:tc>
                <a:extLst>
                  <a:ext uri="{0D108BD9-81ED-4DB2-BD59-A6C34878D82A}">
                    <a16:rowId xmlns:a16="http://schemas.microsoft.com/office/drawing/2014/main" val="10002"/>
                  </a:ext>
                </a:extLst>
              </a:tr>
              <a:tr h="485775">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788"/>
                        </a:spcBef>
                        <a:spcAft>
                          <a:spcPct val="0"/>
                        </a:spcAft>
                        <a:buClrTx/>
                        <a:buSzTx/>
                        <a:buFontTx/>
                        <a:buNone/>
                        <a:tabLst/>
                      </a:pPr>
                      <a:r>
                        <a:rPr kumimoji="0" lang="zh-TW" altLang="zh-TW" sz="2100" b="1" i="0" u="none" strike="noStrike" cap="none" normalizeH="0" baseline="0">
                          <a:ln>
                            <a:noFill/>
                          </a:ln>
                          <a:solidFill>
                            <a:srgbClr val="0000FF"/>
                          </a:solidFill>
                          <a:effectLst/>
                          <a:latin typeface="微軟正黑體" panose="020B0604030504040204" pitchFamily="34" charset="-120"/>
                          <a:ea typeface="微軟正黑體" panose="020B0604030504040204" pitchFamily="34" charset="-120"/>
                        </a:rPr>
                        <a:t>乙生</a:t>
                      </a:r>
                      <a:endParaRPr kumimoji="0" lang="zh-TW" altLang="zh-TW" sz="21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75248"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0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91.8</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0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24</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0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12</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0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19.8</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0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36</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00"/>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430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marL="1588">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1588" marR="0" lvl="0" indent="0" algn="ctr" defTabSz="914400" rtl="0" eaLnBrk="1" fontAlgn="base" latinLnBrk="0" hangingPunct="1">
                        <a:lnSpc>
                          <a:spcPct val="100000"/>
                        </a:lnSpc>
                        <a:spcBef>
                          <a:spcPts val="1300"/>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A+</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430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00"/>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430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00"/>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430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300"/>
                        </a:spcBef>
                        <a:spcAft>
                          <a:spcPct val="0"/>
                        </a:spcAft>
                        <a:buClrTx/>
                        <a:buSzTx/>
                        <a:buFontTx/>
                        <a:buNone/>
                        <a:tabLst/>
                      </a:pPr>
                      <a:r>
                        <a:rPr kumimoji="0" lang="zh-TW" altLang="zh-TW" sz="15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B+</a:t>
                      </a:r>
                      <a:endParaRPr kumimoji="0" lang="zh-TW" altLang="zh-TW" sz="15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24301"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1050"/>
                        </a:spcBef>
                        <a:spcAft>
                          <a:spcPct val="0"/>
                        </a:spcAft>
                        <a:buClrTx/>
                        <a:buSzTx/>
                        <a:buFontTx/>
                        <a:buNone/>
                        <a:tabLst/>
                      </a:pPr>
                      <a:r>
                        <a:rPr kumimoji="0" lang="zh-TW" altLang="zh-TW" sz="1800" b="1"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5</a:t>
                      </a:r>
                      <a:endPar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endParaRPr>
                    </a:p>
                  </a:txBody>
                  <a:tcPr marL="0" marR="0" marT="100013"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E2F5"/>
                    </a:solidFill>
                  </a:tcPr>
                </a:tc>
                <a:extLst>
                  <a:ext uri="{0D108BD9-81ED-4DB2-BD59-A6C34878D82A}">
                    <a16:rowId xmlns:a16="http://schemas.microsoft.com/office/drawing/2014/main" val="10003"/>
                  </a:ext>
                </a:extLst>
              </a:tr>
            </a:tbl>
          </a:graphicData>
        </a:graphic>
      </p:graphicFrame>
      <p:sp>
        <p:nvSpPr>
          <p:cNvPr id="116798" name="object 6">
            <a:extLst>
              <a:ext uri="{FF2B5EF4-FFF2-40B4-BE49-F238E27FC236}">
                <a16:creationId xmlns:a16="http://schemas.microsoft.com/office/drawing/2014/main" id="{12C8A2E4-FDA4-6DAB-E983-B160E1637BAC}"/>
              </a:ext>
            </a:extLst>
          </p:cNvPr>
          <p:cNvSpPr>
            <a:spLocks noGrp="1" noChangeArrowheads="1"/>
          </p:cNvSpPr>
          <p:nvPr>
            <p:ph type="sldNum" sz="quarter" idx="12"/>
          </p:nvPr>
        </p:nvSpPr>
        <p:spPr bwMode="auto">
          <a:xfrm>
            <a:off x="4914900" y="5680075"/>
            <a:ext cx="1600200" cy="16351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1429">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940ABFC7-DFB3-4D6C-9A48-182F716FC851}" type="slidenum">
              <a:rPr lang="zh-TW" altLang="zh-TW" sz="1000">
                <a:solidFill>
                  <a:schemeClr val="bg1"/>
                </a:solidFill>
                <a:latin typeface="Trebuchet MS" panose="020B0603020202020204" pitchFamily="34" charset="0"/>
              </a:rPr>
              <a:pPr>
                <a:spcBef>
                  <a:spcPts val="13"/>
                </a:spcBef>
                <a:buClrTx/>
                <a:buSzTx/>
                <a:buFontTx/>
                <a:buNone/>
              </a:pPr>
              <a:t>89</a:t>
            </a:fld>
            <a:endParaRPr lang="zh-TW" altLang="zh-TW" sz="1000">
              <a:solidFill>
                <a:schemeClr val="bg1"/>
              </a:solidFill>
              <a:latin typeface="Trebuchet MS" panose="020B0603020202020204" pitchFamily="34" charset="0"/>
            </a:endParaRPr>
          </a:p>
        </p:txBody>
      </p:sp>
      <p:sp>
        <p:nvSpPr>
          <p:cNvPr id="116799" name="object 5">
            <a:extLst>
              <a:ext uri="{FF2B5EF4-FFF2-40B4-BE49-F238E27FC236}">
                <a16:creationId xmlns:a16="http://schemas.microsoft.com/office/drawing/2014/main" id="{A66C0F73-578F-BC31-E1C4-F7C9EAD872E9}"/>
              </a:ext>
            </a:extLst>
          </p:cNvPr>
          <p:cNvSpPr txBox="1">
            <a:spLocks noChangeArrowheads="1"/>
          </p:cNvSpPr>
          <p:nvPr/>
        </p:nvSpPr>
        <p:spPr bwMode="auto">
          <a:xfrm>
            <a:off x="2008188" y="4714875"/>
            <a:ext cx="5741987" cy="582613"/>
          </a:xfrm>
          <a:prstGeom prst="rect">
            <a:avLst/>
          </a:prstGeom>
          <a:noFill/>
          <a:ln w="57150">
            <a:solidFill>
              <a:srgbClr val="1CACE3"/>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252413" indent="-185738">
              <a:spcBef>
                <a:spcPct val="20000"/>
              </a:spcBef>
              <a:buClr>
                <a:schemeClr val="accent1"/>
              </a:buClr>
              <a:buSzPct val="50000"/>
              <a:buFont typeface="Wingdings 2" panose="05020102010507070707" pitchFamily="18" charset="2"/>
              <a:buChar char=""/>
              <a:tabLst>
                <a:tab pos="2524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524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524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524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524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524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524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524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52413" algn="l"/>
              </a:tabLst>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Pct val="96000"/>
              <a:buFontTx/>
              <a:buAutoNum type="arabicPeriod" startAt="4"/>
            </a:pPr>
            <a:r>
              <a:rPr lang="zh-TW" altLang="zh-TW" sz="1800">
                <a:latin typeface="微軟正黑體" panose="020B0604030504040204" pitchFamily="34" charset="-120"/>
                <a:ea typeface="微軟正黑體" panose="020B0604030504040204" pitchFamily="34" charset="-120"/>
              </a:rPr>
              <a:t>第四比序(志願序積分)相同。</a:t>
            </a:r>
          </a:p>
          <a:p>
            <a:pPr>
              <a:spcBef>
                <a:spcPct val="0"/>
              </a:spcBef>
              <a:buClrTx/>
              <a:buSzPct val="96000"/>
              <a:buFontTx/>
              <a:buAutoNum type="arabicPeriod" startAt="4"/>
            </a:pPr>
            <a:r>
              <a:rPr lang="zh-TW" altLang="zh-TW" sz="1800">
                <a:latin typeface="微軟正黑體" panose="020B0604030504040204" pitchFamily="34" charset="-120"/>
                <a:ea typeface="微軟正黑體" panose="020B0604030504040204" pitchFamily="34" charset="-120"/>
              </a:rPr>
              <a:t>第五比序(各科會考標示)，故超額比序時，甲生勝出。</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字版面配置區 2">
            <a:extLst>
              <a:ext uri="{FF2B5EF4-FFF2-40B4-BE49-F238E27FC236}">
                <a16:creationId xmlns:a16="http://schemas.microsoft.com/office/drawing/2014/main" id="{8651379D-F326-1FA5-F0DD-0271F80B5AB4}"/>
              </a:ext>
            </a:extLst>
          </p:cNvPr>
          <p:cNvSpPr>
            <a:spLocks noGrp="1"/>
          </p:cNvSpPr>
          <p:nvPr>
            <p:ph type="body" idx="1"/>
          </p:nvPr>
        </p:nvSpPr>
        <p:spPr>
          <a:xfrm>
            <a:off x="625475" y="4779963"/>
            <a:ext cx="7772400" cy="1500187"/>
          </a:xfrm>
        </p:spPr>
        <p:txBody>
          <a:bodyPr/>
          <a:lstStyle/>
          <a:p>
            <a:pPr>
              <a:defRPr/>
            </a:pPr>
            <a:endParaRPr lang="zh-TW" altLang="en-US" dirty="0"/>
          </a:p>
        </p:txBody>
      </p:sp>
      <p:sp>
        <p:nvSpPr>
          <p:cNvPr id="6" name="標題 1">
            <a:extLst>
              <a:ext uri="{FF2B5EF4-FFF2-40B4-BE49-F238E27FC236}">
                <a16:creationId xmlns:a16="http://schemas.microsoft.com/office/drawing/2014/main" id="{650BC455-B6E7-130B-78E2-4C7F4C724371}"/>
              </a:ext>
            </a:extLst>
          </p:cNvPr>
          <p:cNvSpPr txBox="1">
            <a:spLocks/>
          </p:cNvSpPr>
          <p:nvPr/>
        </p:nvSpPr>
        <p:spPr bwMode="auto">
          <a:xfrm>
            <a:off x="179388" y="139700"/>
            <a:ext cx="9072562" cy="561975"/>
          </a:xfrm>
          <a:prstGeom prst="rect">
            <a:avLst/>
          </a:prstGeom>
          <a:noFill/>
          <a:ln>
            <a:noFill/>
          </a:ln>
        </p:spPr>
        <p:txBody>
          <a:bodyPr/>
          <a:lstStyle>
            <a:lvl1pPr algn="l" rtl="0" eaLnBrk="0" fontAlgn="base" hangingPunct="0">
              <a:spcBef>
                <a:spcPct val="0"/>
              </a:spcBef>
              <a:spcAft>
                <a:spcPct val="0"/>
              </a:spcAft>
              <a:defRPr sz="4400" b="0" kern="1200"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Maiandra GD" pitchFamily="34" charset="0"/>
                <a:ea typeface="微軟正黑體" pitchFamily="34" charset="-120"/>
              </a:defRPr>
            </a:lvl2pPr>
            <a:lvl3pPr algn="ctr" rtl="0" eaLnBrk="0" fontAlgn="base" hangingPunct="0">
              <a:spcBef>
                <a:spcPct val="0"/>
              </a:spcBef>
              <a:spcAft>
                <a:spcPct val="0"/>
              </a:spcAft>
              <a:defRPr sz="4400">
                <a:solidFill>
                  <a:schemeClr val="tx2"/>
                </a:solidFill>
                <a:latin typeface="Maiandra GD" pitchFamily="34" charset="0"/>
                <a:ea typeface="微軟正黑體" pitchFamily="34" charset="-120"/>
              </a:defRPr>
            </a:lvl3pPr>
            <a:lvl4pPr algn="ctr" rtl="0" eaLnBrk="0" fontAlgn="base" hangingPunct="0">
              <a:spcBef>
                <a:spcPct val="0"/>
              </a:spcBef>
              <a:spcAft>
                <a:spcPct val="0"/>
              </a:spcAft>
              <a:defRPr sz="4400">
                <a:solidFill>
                  <a:schemeClr val="tx2"/>
                </a:solidFill>
                <a:latin typeface="Maiandra GD" pitchFamily="34" charset="0"/>
                <a:ea typeface="微軟正黑體" pitchFamily="34" charset="-120"/>
              </a:defRPr>
            </a:lvl4pPr>
            <a:lvl5pPr algn="ctr" rtl="0" eaLnBrk="0" fontAlgn="base" hangingPunct="0">
              <a:spcBef>
                <a:spcPct val="0"/>
              </a:spcBef>
              <a:spcAft>
                <a:spcPct val="0"/>
              </a:spcAft>
              <a:defRPr sz="4400">
                <a:solidFill>
                  <a:schemeClr val="tx2"/>
                </a:solidFill>
                <a:latin typeface="Maiandra GD" pitchFamily="34" charset="0"/>
                <a:ea typeface="微軟正黑體" pitchFamily="34" charset="-120"/>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defRPr/>
            </a:pPr>
            <a:r>
              <a:rPr kumimoji="0" lang="en-US" altLang="zh-TW" sz="2800" dirty="0"/>
              <a:t>114</a:t>
            </a:r>
            <a:r>
              <a:rPr kumimoji="0" lang="zh-TW" altLang="en-US" sz="2800" dirty="0"/>
              <a:t>國中教育會考各科能力等級家標示人數百分比統計表</a:t>
            </a:r>
          </a:p>
        </p:txBody>
      </p:sp>
      <p:sp>
        <p:nvSpPr>
          <p:cNvPr id="4" name="標題 3">
            <a:extLst>
              <a:ext uri="{FF2B5EF4-FFF2-40B4-BE49-F238E27FC236}">
                <a16:creationId xmlns:a16="http://schemas.microsoft.com/office/drawing/2014/main" id="{A3AD20E3-3798-8181-5794-1F18F724DCC7}"/>
              </a:ext>
            </a:extLst>
          </p:cNvPr>
          <p:cNvSpPr>
            <a:spLocks noGrp="1"/>
          </p:cNvSpPr>
          <p:nvPr>
            <p:ph type="title"/>
          </p:nvPr>
        </p:nvSpPr>
        <p:spPr>
          <a:xfrm>
            <a:off x="685800" y="2924175"/>
            <a:ext cx="7772400" cy="1362075"/>
          </a:xfrm>
        </p:spPr>
        <p:txBody>
          <a:bodyPr/>
          <a:lstStyle/>
          <a:p>
            <a:pPr>
              <a:defRPr/>
            </a:pPr>
            <a:endParaRPr lang="zh-TW" altLang="en-US"/>
          </a:p>
        </p:txBody>
      </p:sp>
      <p:sp>
        <p:nvSpPr>
          <p:cNvPr id="5" name="標題 1">
            <a:extLst>
              <a:ext uri="{FF2B5EF4-FFF2-40B4-BE49-F238E27FC236}">
                <a16:creationId xmlns:a16="http://schemas.microsoft.com/office/drawing/2014/main" id="{0DCF10E7-344F-5E9E-FF18-0432D005BD3B}"/>
              </a:ext>
            </a:extLst>
          </p:cNvPr>
          <p:cNvSpPr txBox="1">
            <a:spLocks/>
          </p:cNvSpPr>
          <p:nvPr/>
        </p:nvSpPr>
        <p:spPr bwMode="auto">
          <a:xfrm>
            <a:off x="103188" y="3587750"/>
            <a:ext cx="9072562" cy="561975"/>
          </a:xfrm>
          <a:prstGeom prst="rect">
            <a:avLst/>
          </a:prstGeom>
          <a:noFill/>
          <a:ln>
            <a:noFill/>
          </a:ln>
        </p:spPr>
        <p:txBody>
          <a:bodyPr/>
          <a:lstStyle>
            <a:lvl1pPr algn="l" rtl="0" eaLnBrk="0" fontAlgn="base" hangingPunct="0">
              <a:spcBef>
                <a:spcPct val="0"/>
              </a:spcBef>
              <a:spcAft>
                <a:spcPct val="0"/>
              </a:spcAft>
              <a:defRPr sz="4400" b="0" kern="1200" cap="all">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Maiandra GD" pitchFamily="34" charset="0"/>
                <a:ea typeface="微軟正黑體" pitchFamily="34" charset="-120"/>
              </a:defRPr>
            </a:lvl2pPr>
            <a:lvl3pPr algn="ctr" rtl="0" eaLnBrk="0" fontAlgn="base" hangingPunct="0">
              <a:spcBef>
                <a:spcPct val="0"/>
              </a:spcBef>
              <a:spcAft>
                <a:spcPct val="0"/>
              </a:spcAft>
              <a:defRPr sz="4400">
                <a:solidFill>
                  <a:schemeClr val="tx2"/>
                </a:solidFill>
                <a:latin typeface="Maiandra GD" pitchFamily="34" charset="0"/>
                <a:ea typeface="微軟正黑體" pitchFamily="34" charset="-120"/>
              </a:defRPr>
            </a:lvl3pPr>
            <a:lvl4pPr algn="ctr" rtl="0" eaLnBrk="0" fontAlgn="base" hangingPunct="0">
              <a:spcBef>
                <a:spcPct val="0"/>
              </a:spcBef>
              <a:spcAft>
                <a:spcPct val="0"/>
              </a:spcAft>
              <a:defRPr sz="4400">
                <a:solidFill>
                  <a:schemeClr val="tx2"/>
                </a:solidFill>
                <a:latin typeface="Maiandra GD" pitchFamily="34" charset="0"/>
                <a:ea typeface="微軟正黑體" pitchFamily="34" charset="-120"/>
              </a:defRPr>
            </a:lvl4pPr>
            <a:lvl5pPr algn="ctr" rtl="0" eaLnBrk="0" fontAlgn="base" hangingPunct="0">
              <a:spcBef>
                <a:spcPct val="0"/>
              </a:spcBef>
              <a:spcAft>
                <a:spcPct val="0"/>
              </a:spcAft>
              <a:defRPr sz="4400">
                <a:solidFill>
                  <a:schemeClr val="tx2"/>
                </a:solidFill>
                <a:latin typeface="Maiandra GD" pitchFamily="34" charset="0"/>
                <a:ea typeface="微軟正黑體" pitchFamily="34" charset="-120"/>
              </a:defRPr>
            </a:lvl5pPr>
            <a:lvl6pPr eaLnBrk="1" latinLnBrk="0" hangingPunct="1">
              <a:defRPr kumimoji="0">
                <a:solidFill>
                  <a:schemeClr val="tx2"/>
                </a:solidFill>
              </a:defRPr>
            </a:lvl6pPr>
            <a:lvl7pPr eaLnBrk="1" latinLnBrk="0" hangingPunct="1">
              <a:defRPr kumimoji="0">
                <a:solidFill>
                  <a:schemeClr val="tx2"/>
                </a:solidFill>
              </a:defRPr>
            </a:lvl7pPr>
            <a:lvl8pPr eaLnBrk="1" latinLnBrk="0" hangingPunct="1">
              <a:defRPr kumimoji="0">
                <a:solidFill>
                  <a:schemeClr val="tx2"/>
                </a:solidFill>
              </a:defRPr>
            </a:lvl8pPr>
            <a:lvl9pPr eaLnBrk="1" latinLnBrk="0" hangingPunct="1">
              <a:defRPr kumimoji="0">
                <a:solidFill>
                  <a:schemeClr val="tx2"/>
                </a:solidFill>
              </a:defRPr>
            </a:lvl9pPr>
          </a:lstStyle>
          <a:p>
            <a:pPr>
              <a:defRPr/>
            </a:pPr>
            <a:r>
              <a:rPr kumimoji="0" lang="en-US" altLang="zh-TW" sz="2800" dirty="0"/>
              <a:t>113</a:t>
            </a:r>
            <a:r>
              <a:rPr kumimoji="0" lang="zh-TW" altLang="en-US" sz="2800" dirty="0"/>
              <a:t>國中教育會考各科能力等級家標示人數百分比統計表</a:t>
            </a:r>
          </a:p>
        </p:txBody>
      </p:sp>
      <p:pic>
        <p:nvPicPr>
          <p:cNvPr id="20486" name="圖片 7">
            <a:extLst>
              <a:ext uri="{FF2B5EF4-FFF2-40B4-BE49-F238E27FC236}">
                <a16:creationId xmlns:a16="http://schemas.microsoft.com/office/drawing/2014/main" id="{2EBD0770-F597-D37A-D8D1-9735F53A2D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4600"/>
          <a:stretch>
            <a:fillRect/>
          </a:stretch>
        </p:blipFill>
        <p:spPr bwMode="auto">
          <a:xfrm>
            <a:off x="558800" y="4083050"/>
            <a:ext cx="8026400" cy="2659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圖片 6">
            <a:extLst>
              <a:ext uri="{FF2B5EF4-FFF2-40B4-BE49-F238E27FC236}">
                <a16:creationId xmlns:a16="http://schemas.microsoft.com/office/drawing/2014/main" id="{00500A6A-A482-387B-52C6-B15DD415C5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8313" y="674688"/>
            <a:ext cx="8116887" cy="2646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object 2">
            <a:extLst>
              <a:ext uri="{FF2B5EF4-FFF2-40B4-BE49-F238E27FC236}">
                <a16:creationId xmlns:a16="http://schemas.microsoft.com/office/drawing/2014/main" id="{32212232-BEBF-AB07-9673-C98129A25D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3" y="1404938"/>
            <a:ext cx="700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3" name="object 3">
            <a:extLst>
              <a:ext uri="{FF2B5EF4-FFF2-40B4-BE49-F238E27FC236}">
                <a16:creationId xmlns:a16="http://schemas.microsoft.com/office/drawing/2014/main" id="{895DE7EE-E365-9C48-5EFB-A19C7ED82B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563" y="1379538"/>
            <a:ext cx="623411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7764" name="object 4">
            <a:extLst>
              <a:ext uri="{FF2B5EF4-FFF2-40B4-BE49-F238E27FC236}">
                <a16:creationId xmlns:a16="http://schemas.microsoft.com/office/drawing/2014/main" id="{D8061CDA-AEAB-A064-A74E-B3FBAF1D0B3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3700" y="1831975"/>
            <a:ext cx="24653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0FD85780-2B63-1640-DA41-5ED90C1A4486}"/>
              </a:ext>
            </a:extLst>
          </p:cNvPr>
          <p:cNvSpPr txBox="1">
            <a:spLocks noGrp="1"/>
          </p:cNvSpPr>
          <p:nvPr>
            <p:ph type="title"/>
          </p:nvPr>
        </p:nvSpPr>
        <p:spPr>
          <a:xfrm>
            <a:off x="4146550" y="1754188"/>
            <a:ext cx="2535238" cy="517525"/>
          </a:xfrm>
        </p:spPr>
        <p:txBody>
          <a:bodyPr lIns="0" tIns="10001" rIns="0" bIns="0" rtlCol="0">
            <a:spAutoFit/>
          </a:bodyPr>
          <a:lstStyle/>
          <a:p>
            <a:pPr marL="9525">
              <a:spcBef>
                <a:spcPts val="79"/>
              </a:spcBef>
              <a:defRPr/>
            </a:pPr>
            <a:r>
              <a:rPr sz="3300" spc="-71" dirty="0"/>
              <a:t>一次分發到位</a:t>
            </a:r>
            <a:endParaRPr sz="3300"/>
          </a:p>
        </p:txBody>
      </p:sp>
      <p:pic>
        <p:nvPicPr>
          <p:cNvPr id="117766" name="object 6">
            <a:extLst>
              <a:ext uri="{FF2B5EF4-FFF2-40B4-BE49-F238E27FC236}">
                <a16:creationId xmlns:a16="http://schemas.microsoft.com/office/drawing/2014/main" id="{6686775F-E74F-6AD5-ACCD-AA282C0DE5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250" y="1835150"/>
            <a:ext cx="777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7" name="object 7">
            <a:extLst>
              <a:ext uri="{FF2B5EF4-FFF2-40B4-BE49-F238E27FC236}">
                <a16:creationId xmlns:a16="http://schemas.microsoft.com/office/drawing/2014/main" id="{E45A0187-8B7E-2896-02E8-E551C29487EE}"/>
              </a:ext>
            </a:extLst>
          </p:cNvPr>
          <p:cNvSpPr txBox="1">
            <a:spLocks noChangeArrowheads="1"/>
          </p:cNvSpPr>
          <p:nvPr/>
        </p:nvSpPr>
        <p:spPr bwMode="auto">
          <a:xfrm>
            <a:off x="796925" y="2809875"/>
            <a:ext cx="1319213" cy="536575"/>
          </a:xfrm>
          <a:prstGeom prst="rect">
            <a:avLst/>
          </a:prstGeom>
          <a:noFill/>
          <a:ln w="12700">
            <a:solidFill>
              <a:srgbClr val="42B996"/>
            </a:solidFill>
            <a:miter lim="800000"/>
            <a:headEnd/>
            <a:tailEnd/>
          </a:ln>
          <a:extLst>
            <a:ext uri="{909E8E84-426E-40DD-AFC4-6F175D3DCCD1}">
              <a14:hiddenFill xmlns:a14="http://schemas.microsoft.com/office/drawing/2010/main">
                <a:solidFill>
                  <a:srgbClr val="FFFFFF"/>
                </a:solidFill>
              </a14:hiddenFill>
            </a:ext>
          </a:extLst>
        </p:spPr>
        <p:txBody>
          <a:bodyPr lIns="0" tIns="27623"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a:latin typeface="微軟正黑體" panose="020B0604030504040204" pitchFamily="34" charset="-120"/>
                <a:ea typeface="微軟正黑體" panose="020B0604030504040204" pitchFamily="34" charset="-120"/>
              </a:rPr>
              <a:t>甲生</a:t>
            </a:r>
          </a:p>
          <a:p>
            <a:pPr>
              <a:spcBef>
                <a:spcPts val="13"/>
              </a:spcBef>
              <a:buClrTx/>
              <a:buSzTx/>
              <a:buFontTx/>
              <a:buNone/>
            </a:pPr>
            <a:r>
              <a:rPr lang="zh-TW" altLang="zh-TW" sz="1500">
                <a:latin typeface="微軟正黑體" panose="020B0604030504040204" pitchFamily="34" charset="-120"/>
                <a:ea typeface="微軟正黑體" panose="020B0604030504040204" pitchFamily="34" charset="-120"/>
              </a:rPr>
              <a:t>(僅選填免試)</a:t>
            </a:r>
          </a:p>
        </p:txBody>
      </p:sp>
      <p:sp>
        <p:nvSpPr>
          <p:cNvPr id="117768" name="object 8">
            <a:extLst>
              <a:ext uri="{FF2B5EF4-FFF2-40B4-BE49-F238E27FC236}">
                <a16:creationId xmlns:a16="http://schemas.microsoft.com/office/drawing/2014/main" id="{231FA8B6-64C0-ADF5-0E05-B75B595C74DF}"/>
              </a:ext>
            </a:extLst>
          </p:cNvPr>
          <p:cNvSpPr txBox="1">
            <a:spLocks noChangeArrowheads="1"/>
          </p:cNvSpPr>
          <p:nvPr/>
        </p:nvSpPr>
        <p:spPr bwMode="auto">
          <a:xfrm>
            <a:off x="796925" y="3649663"/>
            <a:ext cx="1319213" cy="534987"/>
          </a:xfrm>
          <a:prstGeom prst="rect">
            <a:avLst/>
          </a:prstGeom>
          <a:noFill/>
          <a:ln w="12700">
            <a:solidFill>
              <a:srgbClr val="42B996"/>
            </a:solidFill>
            <a:miter lim="800000"/>
            <a:headEnd/>
            <a:tailEnd/>
          </a:ln>
          <a:extLst>
            <a:ext uri="{909E8E84-426E-40DD-AFC4-6F175D3DCCD1}">
              <a14:hiddenFill xmlns:a14="http://schemas.microsoft.com/office/drawing/2010/main">
                <a:solidFill>
                  <a:srgbClr val="FFFFFF"/>
                </a:solidFill>
              </a14:hiddenFill>
            </a:ext>
          </a:extLst>
        </p:spPr>
        <p:txBody>
          <a:bodyPr lIns="0" tIns="2809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a:latin typeface="微軟正黑體" panose="020B0604030504040204" pitchFamily="34" charset="-120"/>
                <a:ea typeface="微軟正黑體" panose="020B0604030504040204" pitchFamily="34" charset="-120"/>
              </a:rPr>
              <a:t>乙生</a:t>
            </a:r>
          </a:p>
          <a:p>
            <a:pPr>
              <a:spcBef>
                <a:spcPts val="13"/>
              </a:spcBef>
              <a:buClrTx/>
              <a:buSzTx/>
              <a:buFontTx/>
              <a:buNone/>
            </a:pPr>
            <a:r>
              <a:rPr lang="zh-TW" altLang="zh-TW" sz="1500">
                <a:latin typeface="微軟正黑體" panose="020B0604030504040204" pitchFamily="34" charset="-120"/>
                <a:ea typeface="微軟正黑體" panose="020B0604030504040204" pitchFamily="34" charset="-120"/>
              </a:rPr>
              <a:t>(僅選填特招)</a:t>
            </a:r>
          </a:p>
        </p:txBody>
      </p:sp>
      <p:sp>
        <p:nvSpPr>
          <p:cNvPr id="117769" name="object 9">
            <a:extLst>
              <a:ext uri="{FF2B5EF4-FFF2-40B4-BE49-F238E27FC236}">
                <a16:creationId xmlns:a16="http://schemas.microsoft.com/office/drawing/2014/main" id="{438C099E-5AB1-A130-0E9A-85798CB5D805}"/>
              </a:ext>
            </a:extLst>
          </p:cNvPr>
          <p:cNvSpPr txBox="1">
            <a:spLocks noChangeArrowheads="1"/>
          </p:cNvSpPr>
          <p:nvPr/>
        </p:nvSpPr>
        <p:spPr bwMode="auto">
          <a:xfrm>
            <a:off x="806450" y="4664075"/>
            <a:ext cx="1870075" cy="536575"/>
          </a:xfrm>
          <a:prstGeom prst="rect">
            <a:avLst/>
          </a:prstGeom>
          <a:noFill/>
          <a:ln w="12700">
            <a:solidFill>
              <a:srgbClr val="42B996"/>
            </a:solidFill>
            <a:miter lim="800000"/>
            <a:headEnd/>
            <a:tailEnd/>
          </a:ln>
          <a:extLst>
            <a:ext uri="{909E8E84-426E-40DD-AFC4-6F175D3DCCD1}">
              <a14:hiddenFill xmlns:a14="http://schemas.microsoft.com/office/drawing/2010/main">
                <a:solidFill>
                  <a:srgbClr val="FFFFFF"/>
                </a:solidFill>
              </a14:hiddenFill>
            </a:ext>
          </a:extLst>
        </p:spPr>
        <p:txBody>
          <a:bodyPr lIns="0" tIns="2809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a:latin typeface="微軟正黑體" panose="020B0604030504040204" pitchFamily="34" charset="-120"/>
                <a:ea typeface="微軟正黑體" panose="020B0604030504040204" pitchFamily="34" charset="-120"/>
              </a:rPr>
              <a:t>丙生</a:t>
            </a:r>
          </a:p>
          <a:p>
            <a:pPr>
              <a:spcBef>
                <a:spcPts val="13"/>
              </a:spcBef>
              <a:buClrTx/>
              <a:buSzTx/>
              <a:buFontTx/>
              <a:buNone/>
            </a:pPr>
            <a:r>
              <a:rPr lang="zh-TW" altLang="zh-TW" sz="1500">
                <a:latin typeface="微軟正黑體" panose="020B0604030504040204" pitchFamily="34" charset="-120"/>
                <a:ea typeface="微軟正黑體" panose="020B0604030504040204" pitchFamily="34" charset="-120"/>
              </a:rPr>
              <a:t>(</a:t>
            </a:r>
            <a:r>
              <a:rPr lang="zh-TW" altLang="zh-TW" sz="1300">
                <a:latin typeface="微軟正黑體" panose="020B0604030504040204" pitchFamily="34" charset="-120"/>
                <a:ea typeface="微軟正黑體" panose="020B0604030504040204" pitchFamily="34" charset="-120"/>
              </a:rPr>
              <a:t>同時選填免試及特招</a:t>
            </a:r>
            <a:r>
              <a:rPr lang="zh-TW" altLang="zh-TW" sz="1500">
                <a:latin typeface="微軟正黑體" panose="020B0604030504040204" pitchFamily="34" charset="-120"/>
                <a:ea typeface="微軟正黑體" panose="020B0604030504040204" pitchFamily="34" charset="-120"/>
              </a:rPr>
              <a:t>)</a:t>
            </a:r>
          </a:p>
        </p:txBody>
      </p:sp>
      <p:grpSp>
        <p:nvGrpSpPr>
          <p:cNvPr id="117770" name="object 10">
            <a:extLst>
              <a:ext uri="{FF2B5EF4-FFF2-40B4-BE49-F238E27FC236}">
                <a16:creationId xmlns:a16="http://schemas.microsoft.com/office/drawing/2014/main" id="{D1BFC28B-6238-5E34-528C-2A938EA94BA2}"/>
              </a:ext>
            </a:extLst>
          </p:cNvPr>
          <p:cNvGrpSpPr>
            <a:grpSpLocks/>
          </p:cNvGrpSpPr>
          <p:nvPr/>
        </p:nvGrpSpPr>
        <p:grpSpPr bwMode="auto">
          <a:xfrm>
            <a:off x="3019425" y="2497138"/>
            <a:ext cx="3222625" cy="3273425"/>
            <a:chOff x="4026915" y="2186203"/>
            <a:chExt cx="4295140" cy="4364990"/>
          </a:xfrm>
        </p:grpSpPr>
        <p:sp>
          <p:nvSpPr>
            <p:cNvPr id="117805" name="object 11">
              <a:extLst>
                <a:ext uri="{FF2B5EF4-FFF2-40B4-BE49-F238E27FC236}">
                  <a16:creationId xmlns:a16="http://schemas.microsoft.com/office/drawing/2014/main" id="{DBD83F35-8E84-A178-EE4D-7900FE13A43D}"/>
                </a:ext>
              </a:extLst>
            </p:cNvPr>
            <p:cNvSpPr>
              <a:spLocks/>
            </p:cNvSpPr>
            <p:nvPr/>
          </p:nvSpPr>
          <p:spPr bwMode="auto">
            <a:xfrm>
              <a:off x="4055490" y="2214778"/>
              <a:ext cx="4237990" cy="4307840"/>
            </a:xfrm>
            <a:custGeom>
              <a:avLst/>
              <a:gdLst>
                <a:gd name="T0" fmla="*/ 4237609 w 4237990"/>
                <a:gd name="T1" fmla="*/ 0 h 4307840"/>
                <a:gd name="T2" fmla="*/ 0 w 4237990"/>
                <a:gd name="T3" fmla="*/ 0 h 4307840"/>
                <a:gd name="T4" fmla="*/ 0 w 4237990"/>
                <a:gd name="T5" fmla="*/ 4307840 h 4307840"/>
                <a:gd name="T6" fmla="*/ 4237609 w 4237990"/>
                <a:gd name="T7" fmla="*/ 4307840 h 4307840"/>
                <a:gd name="T8" fmla="*/ 4237609 w 4237990"/>
                <a:gd name="T9" fmla="*/ 0 h 43078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37990" h="4307840">
                  <a:moveTo>
                    <a:pt x="4237609" y="0"/>
                  </a:moveTo>
                  <a:lnTo>
                    <a:pt x="0" y="0"/>
                  </a:lnTo>
                  <a:lnTo>
                    <a:pt x="0" y="4307840"/>
                  </a:lnTo>
                  <a:lnTo>
                    <a:pt x="4237609" y="4307840"/>
                  </a:lnTo>
                  <a:lnTo>
                    <a:pt x="4237609" y="0"/>
                  </a:lnTo>
                  <a:close/>
                </a:path>
              </a:pathLst>
            </a:custGeom>
            <a:solidFill>
              <a:srgbClr val="D2EEF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7806" name="object 12">
              <a:extLst>
                <a:ext uri="{FF2B5EF4-FFF2-40B4-BE49-F238E27FC236}">
                  <a16:creationId xmlns:a16="http://schemas.microsoft.com/office/drawing/2014/main" id="{D09E8EAB-18DB-4E02-675D-CC67680BA0D0}"/>
                </a:ext>
              </a:extLst>
            </p:cNvPr>
            <p:cNvSpPr>
              <a:spLocks/>
            </p:cNvSpPr>
            <p:nvPr/>
          </p:nvSpPr>
          <p:spPr bwMode="auto">
            <a:xfrm>
              <a:off x="4055490" y="2214778"/>
              <a:ext cx="4237990" cy="4307840"/>
            </a:xfrm>
            <a:custGeom>
              <a:avLst/>
              <a:gdLst>
                <a:gd name="T0" fmla="*/ 0 w 4237990"/>
                <a:gd name="T1" fmla="*/ 4307840 h 4307840"/>
                <a:gd name="T2" fmla="*/ 4237609 w 4237990"/>
                <a:gd name="T3" fmla="*/ 4307840 h 4307840"/>
                <a:gd name="T4" fmla="*/ 4237609 w 4237990"/>
                <a:gd name="T5" fmla="*/ 0 h 4307840"/>
                <a:gd name="T6" fmla="*/ 0 w 4237990"/>
                <a:gd name="T7" fmla="*/ 0 h 4307840"/>
                <a:gd name="T8" fmla="*/ 0 w 4237990"/>
                <a:gd name="T9" fmla="*/ 4307840 h 43078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37990" h="4307840">
                  <a:moveTo>
                    <a:pt x="0" y="4307840"/>
                  </a:moveTo>
                  <a:lnTo>
                    <a:pt x="4237609" y="4307840"/>
                  </a:lnTo>
                  <a:lnTo>
                    <a:pt x="4237609" y="0"/>
                  </a:lnTo>
                  <a:lnTo>
                    <a:pt x="0" y="0"/>
                  </a:lnTo>
                  <a:lnTo>
                    <a:pt x="0" y="4307840"/>
                  </a:lnTo>
                  <a:close/>
                </a:path>
              </a:pathLst>
            </a:custGeom>
            <a:noFill/>
            <a:ln w="57150">
              <a:solidFill>
                <a:srgbClr val="0D5671"/>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17771" name="object 13">
            <a:extLst>
              <a:ext uri="{FF2B5EF4-FFF2-40B4-BE49-F238E27FC236}">
                <a16:creationId xmlns:a16="http://schemas.microsoft.com/office/drawing/2014/main" id="{F367F33F-C105-C554-31E6-68605D09550F}"/>
              </a:ext>
            </a:extLst>
          </p:cNvPr>
          <p:cNvSpPr txBox="1">
            <a:spLocks noChangeArrowheads="1"/>
          </p:cNvSpPr>
          <p:nvPr/>
        </p:nvSpPr>
        <p:spPr bwMode="auto">
          <a:xfrm>
            <a:off x="3713163" y="2941638"/>
            <a:ext cx="1709737" cy="261937"/>
          </a:xfrm>
          <a:prstGeom prst="rect">
            <a:avLst/>
          </a:prstGeom>
          <a:solidFill>
            <a:srgbClr val="FFFFFF"/>
          </a:solidFill>
          <a:ln w="12700">
            <a:solidFill>
              <a:srgbClr val="3D8752"/>
            </a:solidFill>
            <a:miter lim="800000"/>
            <a:headEnd/>
            <a:tailEnd/>
          </a:ln>
        </p:spPr>
        <p:txBody>
          <a:bodyPr lIns="0" tIns="29528"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38"/>
              </a:spcBef>
              <a:buClrTx/>
              <a:buSzTx/>
              <a:buFontTx/>
              <a:buNone/>
            </a:pPr>
            <a:r>
              <a:rPr lang="zh-TW" altLang="zh-TW" sz="1500">
                <a:latin typeface="微軟正黑體" panose="020B0604030504040204" pitchFamily="34" charset="-120"/>
                <a:ea typeface="微軟正黑體" panose="020B0604030504040204" pitchFamily="34" charset="-120"/>
              </a:rPr>
              <a:t>A表：免試志願序</a:t>
            </a:r>
          </a:p>
        </p:txBody>
      </p:sp>
      <p:sp>
        <p:nvSpPr>
          <p:cNvPr id="117772" name="object 14">
            <a:extLst>
              <a:ext uri="{FF2B5EF4-FFF2-40B4-BE49-F238E27FC236}">
                <a16:creationId xmlns:a16="http://schemas.microsoft.com/office/drawing/2014/main" id="{43137AF5-7E0A-59FD-6CA1-0420EB945F53}"/>
              </a:ext>
            </a:extLst>
          </p:cNvPr>
          <p:cNvSpPr txBox="1">
            <a:spLocks noChangeArrowheads="1"/>
          </p:cNvSpPr>
          <p:nvPr/>
        </p:nvSpPr>
        <p:spPr bwMode="auto">
          <a:xfrm>
            <a:off x="3713163" y="3773488"/>
            <a:ext cx="1709737" cy="260350"/>
          </a:xfrm>
          <a:prstGeom prst="rect">
            <a:avLst/>
          </a:prstGeom>
          <a:solidFill>
            <a:srgbClr val="FFFFFF"/>
          </a:solidFill>
          <a:ln w="12700">
            <a:solidFill>
              <a:srgbClr val="3D8752"/>
            </a:solidFill>
            <a:miter lim="800000"/>
            <a:headEnd/>
            <a:tailEnd/>
          </a:ln>
        </p:spPr>
        <p:txBody>
          <a:bodyPr lIns="0" tIns="29528"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38"/>
              </a:spcBef>
              <a:buClrTx/>
              <a:buSzTx/>
              <a:buFontTx/>
              <a:buNone/>
            </a:pPr>
            <a:r>
              <a:rPr lang="zh-TW" altLang="zh-TW" sz="1500">
                <a:latin typeface="微軟正黑體" panose="020B0604030504040204" pitchFamily="34" charset="-120"/>
                <a:ea typeface="微軟正黑體" panose="020B0604030504040204" pitchFamily="34" charset="-120"/>
              </a:rPr>
              <a:t>B表：特招志願序</a:t>
            </a:r>
          </a:p>
        </p:txBody>
      </p:sp>
      <p:sp>
        <p:nvSpPr>
          <p:cNvPr id="117773" name="object 15">
            <a:extLst>
              <a:ext uri="{FF2B5EF4-FFF2-40B4-BE49-F238E27FC236}">
                <a16:creationId xmlns:a16="http://schemas.microsoft.com/office/drawing/2014/main" id="{59F0531C-40A4-98EE-DE07-75A820911D54}"/>
              </a:ext>
            </a:extLst>
          </p:cNvPr>
          <p:cNvSpPr txBox="1">
            <a:spLocks noChangeArrowheads="1"/>
          </p:cNvSpPr>
          <p:nvPr/>
        </p:nvSpPr>
        <p:spPr bwMode="auto">
          <a:xfrm>
            <a:off x="3713163" y="4778375"/>
            <a:ext cx="2219325" cy="261938"/>
          </a:xfrm>
          <a:prstGeom prst="rect">
            <a:avLst/>
          </a:prstGeom>
          <a:solidFill>
            <a:srgbClr val="FFFFFF"/>
          </a:solidFill>
          <a:ln w="12700">
            <a:solidFill>
              <a:srgbClr val="3D8752"/>
            </a:solidFill>
            <a:miter lim="800000"/>
            <a:headEnd/>
            <a:tailEnd/>
          </a:ln>
        </p:spPr>
        <p:txBody>
          <a:bodyPr lIns="0" tIns="30004"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38"/>
              </a:spcBef>
              <a:buClrTx/>
              <a:buSzTx/>
              <a:buFontTx/>
              <a:buNone/>
            </a:pPr>
            <a:r>
              <a:rPr lang="zh-TW" altLang="zh-TW" sz="1500">
                <a:latin typeface="微軟正黑體" panose="020B0604030504040204" pitchFamily="34" charset="-120"/>
                <a:ea typeface="微軟正黑體" panose="020B0604030504040204" pitchFamily="34" charset="-120"/>
              </a:rPr>
              <a:t>C表：免試、特招志願序</a:t>
            </a:r>
          </a:p>
        </p:txBody>
      </p:sp>
      <p:sp>
        <p:nvSpPr>
          <p:cNvPr id="117774" name="object 16">
            <a:extLst>
              <a:ext uri="{FF2B5EF4-FFF2-40B4-BE49-F238E27FC236}">
                <a16:creationId xmlns:a16="http://schemas.microsoft.com/office/drawing/2014/main" id="{785ED437-D761-398C-25CE-A883557F33FB}"/>
              </a:ext>
            </a:extLst>
          </p:cNvPr>
          <p:cNvSpPr txBox="1">
            <a:spLocks noChangeArrowheads="1"/>
          </p:cNvSpPr>
          <p:nvPr/>
        </p:nvSpPr>
        <p:spPr bwMode="auto">
          <a:xfrm>
            <a:off x="7181850" y="2646363"/>
            <a:ext cx="431800" cy="2798762"/>
          </a:xfrm>
          <a:prstGeom prst="rect">
            <a:avLst/>
          </a:prstGeom>
          <a:noFill/>
          <a:ln w="12700">
            <a:solidFill>
              <a:srgbClr val="61A29F"/>
            </a:solidFill>
            <a:miter lim="800000"/>
            <a:headEnd/>
            <a:tailEnd/>
          </a:ln>
          <a:extLst>
            <a:ext uri="{909E8E84-426E-40DD-AFC4-6F175D3DCCD1}">
              <a14:hiddenFill xmlns:a14="http://schemas.microsoft.com/office/drawing/2010/main">
                <a:solidFill>
                  <a:srgbClr val="FFFFFF"/>
                </a:solidFill>
              </a14:hiddenFill>
            </a:ext>
          </a:extLst>
        </p:spPr>
        <p:txBody>
          <a:bodyPr lIns="0" tIns="27623"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just">
              <a:spcBef>
                <a:spcPts val="213"/>
              </a:spcBef>
              <a:buClrTx/>
              <a:buSzTx/>
              <a:buFontTx/>
              <a:buNone/>
            </a:pPr>
            <a:r>
              <a:rPr lang="zh-TW" altLang="zh-TW" sz="1800">
                <a:latin typeface="微軟正黑體" panose="020B0604030504040204" pitchFamily="34" charset="-120"/>
                <a:ea typeface="微軟正黑體" panose="020B0604030504040204" pitchFamily="34" charset="-120"/>
              </a:rPr>
              <a:t>列印志願表</a:t>
            </a:r>
          </a:p>
          <a:p>
            <a:pPr algn="just">
              <a:spcBef>
                <a:spcPct val="0"/>
              </a:spcBef>
              <a:buClrTx/>
              <a:buSzTx/>
              <a:buFontTx/>
              <a:buNone/>
            </a:pPr>
            <a:r>
              <a:rPr lang="zh-TW" altLang="zh-TW" sz="1800">
                <a:latin typeface="微軟正黑體" panose="020B0604030504040204" pitchFamily="34" charset="-120"/>
                <a:ea typeface="微軟正黑體" panose="020B0604030504040204" pitchFamily="34" charset="-120"/>
              </a:rPr>
              <a:t>，家長簽名</a:t>
            </a:r>
          </a:p>
        </p:txBody>
      </p:sp>
      <p:sp>
        <p:nvSpPr>
          <p:cNvPr id="117775" name="object 17">
            <a:extLst>
              <a:ext uri="{FF2B5EF4-FFF2-40B4-BE49-F238E27FC236}">
                <a16:creationId xmlns:a16="http://schemas.microsoft.com/office/drawing/2014/main" id="{4B2B4DC8-1117-7523-B1FC-B823C7340AA0}"/>
              </a:ext>
            </a:extLst>
          </p:cNvPr>
          <p:cNvSpPr txBox="1">
            <a:spLocks noChangeArrowheads="1"/>
          </p:cNvSpPr>
          <p:nvPr/>
        </p:nvSpPr>
        <p:spPr bwMode="auto">
          <a:xfrm>
            <a:off x="8261350" y="3057525"/>
            <a:ext cx="431800" cy="1690688"/>
          </a:xfrm>
          <a:prstGeom prst="rect">
            <a:avLst/>
          </a:prstGeom>
          <a:noFill/>
          <a:ln w="12700">
            <a:solidFill>
              <a:srgbClr val="61A29F"/>
            </a:solidFill>
            <a:miter lim="800000"/>
            <a:headEnd/>
            <a:tailEnd/>
          </a:ln>
          <a:extLst>
            <a:ext uri="{909E8E84-426E-40DD-AFC4-6F175D3DCCD1}">
              <a14:hiddenFill xmlns:a14="http://schemas.microsoft.com/office/drawing/2010/main">
                <a:solidFill>
                  <a:srgbClr val="FFFFFF"/>
                </a:solidFill>
              </a14:hiddenFill>
            </a:ext>
          </a:extLst>
        </p:spPr>
        <p:txBody>
          <a:bodyPr lIns="0" tIns="2809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b="1">
                <a:solidFill>
                  <a:srgbClr val="FF0000"/>
                </a:solidFill>
                <a:latin typeface="微軟正黑體" panose="020B0604030504040204" pitchFamily="34" charset="-120"/>
                <a:ea typeface="微軟正黑體" panose="020B0604030504040204" pitchFamily="34" charset="-120"/>
              </a:rPr>
              <a:t>—</a:t>
            </a:r>
            <a:endParaRPr lang="zh-TW" altLang="zh-TW" sz="1800">
              <a:latin typeface="微軟正黑體" panose="020B0604030504040204" pitchFamily="34" charset="-120"/>
              <a:ea typeface="微軟正黑體" panose="020B0604030504040204" pitchFamily="34" charset="-120"/>
            </a:endParaRPr>
          </a:p>
          <a:p>
            <a:pPr algn="just">
              <a:spcBef>
                <a:spcPct val="0"/>
              </a:spcBef>
              <a:buClrTx/>
              <a:buSzTx/>
              <a:buFontTx/>
              <a:buNone/>
            </a:pPr>
            <a:r>
              <a:rPr lang="zh-TW" altLang="zh-TW" sz="1800" b="1">
                <a:solidFill>
                  <a:srgbClr val="FF0000"/>
                </a:solidFill>
                <a:latin typeface="微軟正黑體" panose="020B0604030504040204" pitchFamily="34" charset="-120"/>
                <a:ea typeface="微軟正黑體" panose="020B0604030504040204" pitchFamily="34" charset="-120"/>
              </a:rPr>
              <a:t>次分發到位</a:t>
            </a:r>
            <a:endParaRPr lang="zh-TW" altLang="zh-TW" sz="1800">
              <a:latin typeface="微軟正黑體" panose="020B0604030504040204" pitchFamily="34" charset="-120"/>
              <a:ea typeface="微軟正黑體" panose="020B0604030504040204" pitchFamily="34" charset="-120"/>
            </a:endParaRPr>
          </a:p>
        </p:txBody>
      </p:sp>
      <p:graphicFrame>
        <p:nvGraphicFramePr>
          <p:cNvPr id="18" name="object 18">
            <a:extLst>
              <a:ext uri="{FF2B5EF4-FFF2-40B4-BE49-F238E27FC236}">
                <a16:creationId xmlns:a16="http://schemas.microsoft.com/office/drawing/2014/main" id="{60389A6C-1B46-5C0D-F04A-63C73B21B792}"/>
              </a:ext>
            </a:extLst>
          </p:cNvPr>
          <p:cNvGraphicFramePr>
            <a:graphicFrameLocks noGrp="1"/>
          </p:cNvGraphicFramePr>
          <p:nvPr/>
        </p:nvGraphicFramePr>
        <p:xfrm>
          <a:off x="3092450" y="3132138"/>
          <a:ext cx="398463" cy="2135187"/>
        </p:xfrm>
        <a:graphic>
          <a:graphicData uri="http://schemas.openxmlformats.org/drawingml/2006/table">
            <a:tbl>
              <a:tblPr/>
              <a:tblGrid>
                <a:gridCol w="398463">
                  <a:extLst>
                    <a:ext uri="{9D8B030D-6E8A-4147-A177-3AD203B41FA5}">
                      <a16:colId xmlns:a16="http://schemas.microsoft.com/office/drawing/2014/main" val="20000"/>
                    </a:ext>
                  </a:extLst>
                </a:gridCol>
              </a:tblGrid>
              <a:tr h="383172">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ts val="2750"/>
                        </a:lnSpc>
                        <a:spcBef>
                          <a:spcPts val="288"/>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同</a:t>
                      </a:r>
                    </a:p>
                  </a:txBody>
                  <a:tcPr marL="0" marR="0" marT="27575" marB="0" horzOverflow="overflow">
                    <a:lnL w="12700" cap="flat" cmpd="sng" algn="ctr">
                      <a:solidFill>
                        <a:srgbClr val="61A29F"/>
                      </a:solidFill>
                      <a:prstDash val="solid"/>
                      <a:round/>
                      <a:headEnd type="none" w="med" len="med"/>
                      <a:tailEnd type="none" w="med" len="med"/>
                    </a:lnL>
                    <a:lnR w="12700" cap="flat" cmpd="sng" algn="ctr">
                      <a:solidFill>
                        <a:srgbClr val="61A29F"/>
                      </a:solidFill>
                      <a:prstDash val="solid"/>
                      <a:round/>
                      <a:headEnd type="none" w="med" len="med"/>
                      <a:tailEnd type="none" w="med" len="med"/>
                    </a:lnR>
                    <a:lnT w="12700" cap="flat" cmpd="sng" algn="ctr">
                      <a:solidFill>
                        <a:srgbClr val="61A29F"/>
                      </a:solidFill>
                      <a:prstDash val="solid"/>
                      <a:round/>
                      <a:headEnd type="none" w="med" len="med"/>
                      <a:tailEnd type="none" w="med" len="med"/>
                    </a:lnT>
                    <a:lnB>
                      <a:noFill/>
                    </a:lnB>
                    <a:lnTlToBr>
                      <a:noFill/>
                    </a:lnTlToBr>
                    <a:lnBlToTr>
                      <a:noFill/>
                    </a:lnBlToTr>
                    <a:solidFill>
                      <a:srgbClr val="FFFFFF"/>
                    </a:solidFill>
                  </a:tcPr>
                </a:tc>
                <a:extLst>
                  <a:ext uri="{0D108BD9-81ED-4DB2-BD59-A6C34878D82A}">
                    <a16:rowId xmlns:a16="http://schemas.microsoft.com/office/drawing/2014/main" val="10000"/>
                  </a:ext>
                </a:extLst>
              </a:tr>
              <a:tr h="357976">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ts val="2750"/>
                        </a:lnSpc>
                        <a:spcBef>
                          <a:spcPts val="25"/>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時</a:t>
                      </a:r>
                    </a:p>
                  </a:txBody>
                  <a:tcPr marL="0" marR="0" marT="2379" marB="0" horzOverflow="overflow">
                    <a:lnL w="12700" cap="flat" cmpd="sng" algn="ctr">
                      <a:solidFill>
                        <a:srgbClr val="61A29F"/>
                      </a:solidFill>
                      <a:prstDash val="solid"/>
                      <a:round/>
                      <a:headEnd type="none" w="med" len="med"/>
                      <a:tailEnd type="none" w="med" len="med"/>
                    </a:lnL>
                    <a:lnR w="12700" cap="flat" cmpd="sng" algn="ctr">
                      <a:solidFill>
                        <a:srgbClr val="61A29F"/>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val="10001"/>
                  </a:ext>
                </a:extLst>
              </a:tr>
              <a:tr h="357976">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ts val="2750"/>
                        </a:lnSpc>
                        <a:spcBef>
                          <a:spcPts val="25"/>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選</a:t>
                      </a:r>
                    </a:p>
                  </a:txBody>
                  <a:tcPr marL="0" marR="0" marT="2379" marB="0" horzOverflow="overflow">
                    <a:lnL w="12700" cap="flat" cmpd="sng" algn="ctr">
                      <a:solidFill>
                        <a:srgbClr val="61A29F"/>
                      </a:solidFill>
                      <a:prstDash val="solid"/>
                      <a:round/>
                      <a:headEnd type="none" w="med" len="med"/>
                      <a:tailEnd type="none" w="med" len="med"/>
                    </a:lnL>
                    <a:lnR w="12700" cap="flat" cmpd="sng" algn="ctr">
                      <a:solidFill>
                        <a:srgbClr val="61A29F"/>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val="10002"/>
                  </a:ext>
                </a:extLst>
              </a:tr>
              <a:tr h="357976">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ts val="2750"/>
                        </a:lnSpc>
                        <a:spcBef>
                          <a:spcPts val="25"/>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填</a:t>
                      </a:r>
                    </a:p>
                  </a:txBody>
                  <a:tcPr marL="0" marR="0" marT="2379" marB="0" horzOverflow="overflow">
                    <a:lnL w="12700" cap="flat" cmpd="sng" algn="ctr">
                      <a:solidFill>
                        <a:srgbClr val="61A29F"/>
                      </a:solidFill>
                      <a:prstDash val="solid"/>
                      <a:round/>
                      <a:headEnd type="none" w="med" len="med"/>
                      <a:tailEnd type="none" w="med" len="med"/>
                    </a:lnL>
                    <a:lnR w="12700" cap="flat" cmpd="sng" algn="ctr">
                      <a:solidFill>
                        <a:srgbClr val="61A29F"/>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val="10003"/>
                  </a:ext>
                </a:extLst>
              </a:tr>
              <a:tr h="357976">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ts val="2750"/>
                        </a:lnSpc>
                        <a:spcBef>
                          <a:spcPts val="25"/>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志</a:t>
                      </a:r>
                    </a:p>
                  </a:txBody>
                  <a:tcPr marL="0" marR="0" marT="2379" marB="0" horzOverflow="overflow">
                    <a:lnL w="12700" cap="flat" cmpd="sng" algn="ctr">
                      <a:solidFill>
                        <a:srgbClr val="61A29F"/>
                      </a:solidFill>
                      <a:prstDash val="solid"/>
                      <a:round/>
                      <a:headEnd type="none" w="med" len="med"/>
                      <a:tailEnd type="none" w="med" len="med"/>
                    </a:lnL>
                    <a:lnR w="12700" cap="flat" cmpd="sng" algn="ctr">
                      <a:solidFill>
                        <a:srgbClr val="61A29F"/>
                      </a:solidFill>
                      <a:prstDash val="solid"/>
                      <a:round/>
                      <a:headEnd type="none" w="med" len="med"/>
                      <a:tailEnd type="none" w="med" len="med"/>
                    </a:lnR>
                    <a:lnT>
                      <a:noFill/>
                    </a:lnT>
                    <a:lnB>
                      <a:noFill/>
                    </a:lnB>
                    <a:lnTlToBr>
                      <a:noFill/>
                    </a:lnTlToBr>
                    <a:lnBlToTr>
                      <a:noFill/>
                    </a:lnBlToTr>
                    <a:solidFill>
                      <a:srgbClr val="FFFFFF"/>
                    </a:solidFill>
                  </a:tcPr>
                </a:tc>
                <a:extLst>
                  <a:ext uri="{0D108BD9-81ED-4DB2-BD59-A6C34878D82A}">
                    <a16:rowId xmlns:a16="http://schemas.microsoft.com/office/drawing/2014/main" val="10004"/>
                  </a:ext>
                </a:extLst>
              </a:tr>
              <a:tr h="320110">
                <a:tc>
                  <a:txBody>
                    <a:bodyPr/>
                    <a:lstStyle>
                      <a:lvl1pPr>
                        <a:spcBef>
                          <a:spcPct val="20000"/>
                        </a:spcBef>
                        <a:buClr>
                          <a:schemeClr val="accent1"/>
                        </a:buClr>
                        <a:buSzPct val="50000"/>
                        <a:buFont typeface="Wingdings 2" panose="05020102010507070707" pitchFamily="18" charset="2"/>
                        <a:defRPr sz="28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defRPr sz="24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defRPr sz="20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defRPr>
                          <a:solidFill>
                            <a:schemeClr val="tx1"/>
                          </a:solidFill>
                          <a:latin typeface="Cambria" panose="02040503050406030204" pitchFamily="18" charset="0"/>
                          <a:ea typeface="新細明體" panose="02020500000000000000" pitchFamily="18" charset="-120"/>
                        </a:defRPr>
                      </a:lvl9pPr>
                    </a:lstStyle>
                    <a:p>
                      <a:pPr marL="0" marR="0" lvl="0" indent="0" algn="ctr" defTabSz="914400" rtl="0" eaLnBrk="1" fontAlgn="base" latinLnBrk="0" hangingPunct="1">
                        <a:lnSpc>
                          <a:spcPct val="100000"/>
                        </a:lnSpc>
                        <a:spcBef>
                          <a:spcPts val="25"/>
                        </a:spcBef>
                        <a:spcAft>
                          <a:spcPct val="0"/>
                        </a:spcAft>
                        <a:buClrTx/>
                        <a:buSzTx/>
                        <a:buFontTx/>
                        <a:buNone/>
                        <a:tabLst/>
                      </a:pPr>
                      <a:r>
                        <a:rPr kumimoji="0" lang="zh-TW" altLang="zh-TW" sz="1800" b="0" i="0" u="none" strike="noStrike" cap="none" normalizeH="0" baseline="0">
                          <a:ln>
                            <a:noFill/>
                          </a:ln>
                          <a:solidFill>
                            <a:schemeClr val="tx1"/>
                          </a:solidFill>
                          <a:effectLst/>
                          <a:latin typeface="微軟正黑體" panose="020B0604030504040204" pitchFamily="34" charset="-120"/>
                          <a:ea typeface="微軟正黑體" panose="020B0604030504040204" pitchFamily="34" charset="-120"/>
                        </a:rPr>
                        <a:t>願</a:t>
                      </a:r>
                    </a:p>
                  </a:txBody>
                  <a:tcPr marL="0" marR="0" marT="2379" marB="0" horzOverflow="overflow">
                    <a:lnL w="12700" cap="flat" cmpd="sng" algn="ctr">
                      <a:solidFill>
                        <a:srgbClr val="61A29F"/>
                      </a:solidFill>
                      <a:prstDash val="solid"/>
                      <a:round/>
                      <a:headEnd type="none" w="med" len="med"/>
                      <a:tailEnd type="none" w="med" len="med"/>
                    </a:lnL>
                    <a:lnR w="12700" cap="flat" cmpd="sng" algn="ctr">
                      <a:solidFill>
                        <a:srgbClr val="61A29F"/>
                      </a:solidFill>
                      <a:prstDash val="solid"/>
                      <a:round/>
                      <a:headEnd type="none" w="med" len="med"/>
                      <a:tailEnd type="none" w="med" len="med"/>
                    </a:lnR>
                    <a:lnT>
                      <a:noFill/>
                    </a:lnT>
                    <a:lnB w="12700" cap="flat" cmpd="sng" algn="ctr">
                      <a:solidFill>
                        <a:srgbClr val="61A29F"/>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grpSp>
        <p:nvGrpSpPr>
          <p:cNvPr id="117787" name="object 19">
            <a:extLst>
              <a:ext uri="{FF2B5EF4-FFF2-40B4-BE49-F238E27FC236}">
                <a16:creationId xmlns:a16="http://schemas.microsoft.com/office/drawing/2014/main" id="{1FA708A9-8626-B06B-9AC1-ED5E9532C352}"/>
              </a:ext>
            </a:extLst>
          </p:cNvPr>
          <p:cNvGrpSpPr>
            <a:grpSpLocks/>
          </p:cNvGrpSpPr>
          <p:nvPr/>
        </p:nvGrpSpPr>
        <p:grpSpPr bwMode="auto">
          <a:xfrm>
            <a:off x="2111375" y="2943225"/>
            <a:ext cx="5089525" cy="2122488"/>
            <a:chOff x="2815717" y="2781935"/>
            <a:chExt cx="6785609" cy="2828925"/>
          </a:xfrm>
        </p:grpSpPr>
        <p:sp>
          <p:nvSpPr>
            <p:cNvPr id="117793" name="object 20">
              <a:extLst>
                <a:ext uri="{FF2B5EF4-FFF2-40B4-BE49-F238E27FC236}">
                  <a16:creationId xmlns:a16="http://schemas.microsoft.com/office/drawing/2014/main" id="{834BFF2F-979A-A411-36A7-1F899470322A}"/>
                </a:ext>
              </a:extLst>
            </p:cNvPr>
            <p:cNvSpPr>
              <a:spLocks/>
            </p:cNvSpPr>
            <p:nvPr/>
          </p:nvSpPr>
          <p:spPr bwMode="auto">
            <a:xfrm>
              <a:off x="3568700" y="5212207"/>
              <a:ext cx="464184" cy="392430"/>
            </a:xfrm>
            <a:custGeom>
              <a:avLst/>
              <a:gdLst>
                <a:gd name="T0" fmla="*/ 267944 w 464185"/>
                <a:gd name="T1" fmla="*/ 0 h 392429"/>
                <a:gd name="T2" fmla="*/ 267944 w 464185"/>
                <a:gd name="T3" fmla="*/ 98044 h 392429"/>
                <a:gd name="T4" fmla="*/ 0 w 464185"/>
                <a:gd name="T5" fmla="*/ 98044 h 392429"/>
                <a:gd name="T6" fmla="*/ 0 w 464185"/>
                <a:gd name="T7" fmla="*/ 294158 h 392429"/>
                <a:gd name="T8" fmla="*/ 267944 w 464185"/>
                <a:gd name="T9" fmla="*/ 294158 h 392429"/>
                <a:gd name="T10" fmla="*/ 267944 w 464185"/>
                <a:gd name="T11" fmla="*/ 392189 h 392429"/>
                <a:gd name="T12" fmla="*/ 463904 w 464185"/>
                <a:gd name="T13" fmla="*/ 196088 h 392429"/>
                <a:gd name="T14" fmla="*/ 267944 w 464185"/>
                <a:gd name="T15" fmla="*/ 0 h 3924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4185" h="392429">
                  <a:moveTo>
                    <a:pt x="267970" y="0"/>
                  </a:moveTo>
                  <a:lnTo>
                    <a:pt x="267970" y="98044"/>
                  </a:lnTo>
                  <a:lnTo>
                    <a:pt x="0" y="98044"/>
                  </a:lnTo>
                  <a:lnTo>
                    <a:pt x="0" y="294132"/>
                  </a:lnTo>
                  <a:lnTo>
                    <a:pt x="267970" y="294132"/>
                  </a:lnTo>
                  <a:lnTo>
                    <a:pt x="267970" y="392163"/>
                  </a:lnTo>
                  <a:lnTo>
                    <a:pt x="463930" y="196088"/>
                  </a:lnTo>
                  <a:lnTo>
                    <a:pt x="267970"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7794" name="object 21">
              <a:extLst>
                <a:ext uri="{FF2B5EF4-FFF2-40B4-BE49-F238E27FC236}">
                  <a16:creationId xmlns:a16="http://schemas.microsoft.com/office/drawing/2014/main" id="{C490BFF0-1485-AEA7-3BEB-52C13509C134}"/>
                </a:ext>
              </a:extLst>
            </p:cNvPr>
            <p:cNvSpPr>
              <a:spLocks/>
            </p:cNvSpPr>
            <p:nvPr/>
          </p:nvSpPr>
          <p:spPr bwMode="auto">
            <a:xfrm>
              <a:off x="3568700" y="5212207"/>
              <a:ext cx="464184" cy="392430"/>
            </a:xfrm>
            <a:custGeom>
              <a:avLst/>
              <a:gdLst>
                <a:gd name="T0" fmla="*/ 0 w 464185"/>
                <a:gd name="T1" fmla="*/ 98044 h 392429"/>
                <a:gd name="T2" fmla="*/ 267944 w 464185"/>
                <a:gd name="T3" fmla="*/ 98044 h 392429"/>
                <a:gd name="T4" fmla="*/ 267944 w 464185"/>
                <a:gd name="T5" fmla="*/ 0 h 392429"/>
                <a:gd name="T6" fmla="*/ 463904 w 464185"/>
                <a:gd name="T7" fmla="*/ 196088 h 392429"/>
                <a:gd name="T8" fmla="*/ 267944 w 464185"/>
                <a:gd name="T9" fmla="*/ 392189 h 392429"/>
                <a:gd name="T10" fmla="*/ 267944 w 464185"/>
                <a:gd name="T11" fmla="*/ 294158 h 392429"/>
                <a:gd name="T12" fmla="*/ 0 w 464185"/>
                <a:gd name="T13" fmla="*/ 294158 h 392429"/>
                <a:gd name="T14" fmla="*/ 0 w 464185"/>
                <a:gd name="T15" fmla="*/ 98044 h 3924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464185" h="392429">
                  <a:moveTo>
                    <a:pt x="0" y="98044"/>
                  </a:moveTo>
                  <a:lnTo>
                    <a:pt x="267970" y="98044"/>
                  </a:lnTo>
                  <a:lnTo>
                    <a:pt x="267970" y="0"/>
                  </a:lnTo>
                  <a:lnTo>
                    <a:pt x="463930" y="196088"/>
                  </a:lnTo>
                  <a:lnTo>
                    <a:pt x="267970" y="392163"/>
                  </a:lnTo>
                  <a:lnTo>
                    <a:pt x="267970" y="294132"/>
                  </a:lnTo>
                  <a:lnTo>
                    <a:pt x="0" y="294132"/>
                  </a:lnTo>
                  <a:lnTo>
                    <a:pt x="0" y="98044"/>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17795" name="object 22">
              <a:extLst>
                <a:ext uri="{FF2B5EF4-FFF2-40B4-BE49-F238E27FC236}">
                  <a16:creationId xmlns:a16="http://schemas.microsoft.com/office/drawing/2014/main" id="{C6C8AA06-531F-C1FB-71A3-62C142050E2B}"/>
                </a:ext>
              </a:extLst>
            </p:cNvPr>
            <p:cNvSpPr>
              <a:spLocks/>
            </p:cNvSpPr>
            <p:nvPr/>
          </p:nvSpPr>
          <p:spPr bwMode="auto">
            <a:xfrm>
              <a:off x="2822067" y="3910965"/>
              <a:ext cx="1210945" cy="392430"/>
            </a:xfrm>
            <a:custGeom>
              <a:avLst/>
              <a:gdLst>
                <a:gd name="T0" fmla="*/ 1014603 w 1210945"/>
                <a:gd name="T1" fmla="*/ 0 h 392429"/>
                <a:gd name="T2" fmla="*/ 1014603 w 1210945"/>
                <a:gd name="T3" fmla="*/ 98043 h 392429"/>
                <a:gd name="T4" fmla="*/ 0 w 1210945"/>
                <a:gd name="T5" fmla="*/ 98043 h 392429"/>
                <a:gd name="T6" fmla="*/ 0 w 1210945"/>
                <a:gd name="T7" fmla="*/ 294158 h 392429"/>
                <a:gd name="T8" fmla="*/ 1014603 w 1210945"/>
                <a:gd name="T9" fmla="*/ 294158 h 392429"/>
                <a:gd name="T10" fmla="*/ 1014603 w 1210945"/>
                <a:gd name="T11" fmla="*/ 392202 h 392429"/>
                <a:gd name="T12" fmla="*/ 1210563 w 1210945"/>
                <a:gd name="T13" fmla="*/ 196087 h 392429"/>
                <a:gd name="T14" fmla="*/ 1014603 w 1210945"/>
                <a:gd name="T15" fmla="*/ 0 h 3924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10945" h="392429">
                  <a:moveTo>
                    <a:pt x="1014603" y="0"/>
                  </a:moveTo>
                  <a:lnTo>
                    <a:pt x="1014603" y="98043"/>
                  </a:lnTo>
                  <a:lnTo>
                    <a:pt x="0" y="98043"/>
                  </a:lnTo>
                  <a:lnTo>
                    <a:pt x="0" y="294132"/>
                  </a:lnTo>
                  <a:lnTo>
                    <a:pt x="1014603" y="294132"/>
                  </a:lnTo>
                  <a:lnTo>
                    <a:pt x="1014603" y="392176"/>
                  </a:lnTo>
                  <a:lnTo>
                    <a:pt x="1210563" y="196087"/>
                  </a:lnTo>
                  <a:lnTo>
                    <a:pt x="1014603"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7796" name="object 23">
              <a:extLst>
                <a:ext uri="{FF2B5EF4-FFF2-40B4-BE49-F238E27FC236}">
                  <a16:creationId xmlns:a16="http://schemas.microsoft.com/office/drawing/2014/main" id="{6661DE8D-6275-BAEC-592F-D7F2FFEBB4A4}"/>
                </a:ext>
              </a:extLst>
            </p:cNvPr>
            <p:cNvSpPr>
              <a:spLocks/>
            </p:cNvSpPr>
            <p:nvPr/>
          </p:nvSpPr>
          <p:spPr bwMode="auto">
            <a:xfrm>
              <a:off x="2822067" y="3910965"/>
              <a:ext cx="1210945" cy="392430"/>
            </a:xfrm>
            <a:custGeom>
              <a:avLst/>
              <a:gdLst>
                <a:gd name="T0" fmla="*/ 0 w 1210945"/>
                <a:gd name="T1" fmla="*/ 98043 h 392429"/>
                <a:gd name="T2" fmla="*/ 1014603 w 1210945"/>
                <a:gd name="T3" fmla="*/ 98043 h 392429"/>
                <a:gd name="T4" fmla="*/ 1014603 w 1210945"/>
                <a:gd name="T5" fmla="*/ 0 h 392429"/>
                <a:gd name="T6" fmla="*/ 1210563 w 1210945"/>
                <a:gd name="T7" fmla="*/ 196087 h 392429"/>
                <a:gd name="T8" fmla="*/ 1014603 w 1210945"/>
                <a:gd name="T9" fmla="*/ 392202 h 392429"/>
                <a:gd name="T10" fmla="*/ 1014603 w 1210945"/>
                <a:gd name="T11" fmla="*/ 294158 h 392429"/>
                <a:gd name="T12" fmla="*/ 0 w 1210945"/>
                <a:gd name="T13" fmla="*/ 294158 h 392429"/>
                <a:gd name="T14" fmla="*/ 0 w 1210945"/>
                <a:gd name="T15" fmla="*/ 98043 h 3924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10945" h="392429">
                  <a:moveTo>
                    <a:pt x="0" y="98043"/>
                  </a:moveTo>
                  <a:lnTo>
                    <a:pt x="1014603" y="98043"/>
                  </a:lnTo>
                  <a:lnTo>
                    <a:pt x="1014603" y="0"/>
                  </a:lnTo>
                  <a:lnTo>
                    <a:pt x="1210563" y="196087"/>
                  </a:lnTo>
                  <a:lnTo>
                    <a:pt x="1014603" y="392176"/>
                  </a:lnTo>
                  <a:lnTo>
                    <a:pt x="1014603" y="294132"/>
                  </a:lnTo>
                  <a:lnTo>
                    <a:pt x="0" y="294132"/>
                  </a:lnTo>
                  <a:lnTo>
                    <a:pt x="0" y="98043"/>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17797" name="object 24">
              <a:extLst>
                <a:ext uri="{FF2B5EF4-FFF2-40B4-BE49-F238E27FC236}">
                  <a16:creationId xmlns:a16="http://schemas.microsoft.com/office/drawing/2014/main" id="{EC793C5A-D0A4-E698-DC37-E2DB562706F6}"/>
                </a:ext>
              </a:extLst>
            </p:cNvPr>
            <p:cNvSpPr>
              <a:spLocks/>
            </p:cNvSpPr>
            <p:nvPr/>
          </p:nvSpPr>
          <p:spPr bwMode="auto">
            <a:xfrm>
              <a:off x="2822067" y="2788285"/>
              <a:ext cx="1210945" cy="392430"/>
            </a:xfrm>
            <a:custGeom>
              <a:avLst/>
              <a:gdLst>
                <a:gd name="T0" fmla="*/ 1014603 w 1210945"/>
                <a:gd name="T1" fmla="*/ 0 h 392430"/>
                <a:gd name="T2" fmla="*/ 1014603 w 1210945"/>
                <a:gd name="T3" fmla="*/ 98043 h 392430"/>
                <a:gd name="T4" fmla="*/ 0 w 1210945"/>
                <a:gd name="T5" fmla="*/ 98043 h 392430"/>
                <a:gd name="T6" fmla="*/ 0 w 1210945"/>
                <a:gd name="T7" fmla="*/ 294004 h 392430"/>
                <a:gd name="T8" fmla="*/ 1014603 w 1210945"/>
                <a:gd name="T9" fmla="*/ 294004 h 392430"/>
                <a:gd name="T10" fmla="*/ 1014603 w 1210945"/>
                <a:gd name="T11" fmla="*/ 392049 h 392430"/>
                <a:gd name="T12" fmla="*/ 1210563 w 1210945"/>
                <a:gd name="T13" fmla="*/ 195961 h 392430"/>
                <a:gd name="T14" fmla="*/ 1014603 w 1210945"/>
                <a:gd name="T15" fmla="*/ 0 h 392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10945" h="392430">
                  <a:moveTo>
                    <a:pt x="1014603" y="0"/>
                  </a:moveTo>
                  <a:lnTo>
                    <a:pt x="1014603" y="98043"/>
                  </a:lnTo>
                  <a:lnTo>
                    <a:pt x="0" y="98043"/>
                  </a:lnTo>
                  <a:lnTo>
                    <a:pt x="0" y="294004"/>
                  </a:lnTo>
                  <a:lnTo>
                    <a:pt x="1014603" y="294004"/>
                  </a:lnTo>
                  <a:lnTo>
                    <a:pt x="1014603" y="392049"/>
                  </a:lnTo>
                  <a:lnTo>
                    <a:pt x="1210563" y="195961"/>
                  </a:lnTo>
                  <a:lnTo>
                    <a:pt x="1014603"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7798" name="object 25">
              <a:extLst>
                <a:ext uri="{FF2B5EF4-FFF2-40B4-BE49-F238E27FC236}">
                  <a16:creationId xmlns:a16="http://schemas.microsoft.com/office/drawing/2014/main" id="{638EBE66-6010-B7A9-94BD-63E6CD811DE7}"/>
                </a:ext>
              </a:extLst>
            </p:cNvPr>
            <p:cNvSpPr>
              <a:spLocks/>
            </p:cNvSpPr>
            <p:nvPr/>
          </p:nvSpPr>
          <p:spPr bwMode="auto">
            <a:xfrm>
              <a:off x="2822067" y="2788285"/>
              <a:ext cx="1210945" cy="392430"/>
            </a:xfrm>
            <a:custGeom>
              <a:avLst/>
              <a:gdLst>
                <a:gd name="T0" fmla="*/ 0 w 1210945"/>
                <a:gd name="T1" fmla="*/ 98043 h 392430"/>
                <a:gd name="T2" fmla="*/ 1014603 w 1210945"/>
                <a:gd name="T3" fmla="*/ 98043 h 392430"/>
                <a:gd name="T4" fmla="*/ 1014603 w 1210945"/>
                <a:gd name="T5" fmla="*/ 0 h 392430"/>
                <a:gd name="T6" fmla="*/ 1210563 w 1210945"/>
                <a:gd name="T7" fmla="*/ 195961 h 392430"/>
                <a:gd name="T8" fmla="*/ 1014603 w 1210945"/>
                <a:gd name="T9" fmla="*/ 392049 h 392430"/>
                <a:gd name="T10" fmla="*/ 1014603 w 1210945"/>
                <a:gd name="T11" fmla="*/ 294004 h 392430"/>
                <a:gd name="T12" fmla="*/ 0 w 1210945"/>
                <a:gd name="T13" fmla="*/ 294004 h 392430"/>
                <a:gd name="T14" fmla="*/ 0 w 1210945"/>
                <a:gd name="T15" fmla="*/ 98043 h 392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210945" h="392430">
                  <a:moveTo>
                    <a:pt x="0" y="98043"/>
                  </a:moveTo>
                  <a:lnTo>
                    <a:pt x="1014603" y="98043"/>
                  </a:lnTo>
                  <a:lnTo>
                    <a:pt x="1014603" y="0"/>
                  </a:lnTo>
                  <a:lnTo>
                    <a:pt x="1210563" y="195961"/>
                  </a:lnTo>
                  <a:lnTo>
                    <a:pt x="1014603" y="392049"/>
                  </a:lnTo>
                  <a:lnTo>
                    <a:pt x="1014603" y="294004"/>
                  </a:lnTo>
                  <a:lnTo>
                    <a:pt x="0" y="294004"/>
                  </a:lnTo>
                  <a:lnTo>
                    <a:pt x="0" y="98043"/>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17799" name="object 26">
              <a:extLst>
                <a:ext uri="{FF2B5EF4-FFF2-40B4-BE49-F238E27FC236}">
                  <a16:creationId xmlns:a16="http://schemas.microsoft.com/office/drawing/2014/main" id="{404C73E5-D207-E4F9-9207-9919FC0EAC3A}"/>
                </a:ext>
              </a:extLst>
            </p:cNvPr>
            <p:cNvSpPr>
              <a:spLocks/>
            </p:cNvSpPr>
            <p:nvPr/>
          </p:nvSpPr>
          <p:spPr bwMode="auto">
            <a:xfrm>
              <a:off x="8293100" y="2850261"/>
              <a:ext cx="1301750" cy="392430"/>
            </a:xfrm>
            <a:custGeom>
              <a:avLst/>
              <a:gdLst>
                <a:gd name="T0" fmla="*/ 1105407 w 1301750"/>
                <a:gd name="T1" fmla="*/ 0 h 392430"/>
                <a:gd name="T2" fmla="*/ 1105407 w 1301750"/>
                <a:gd name="T3" fmla="*/ 98043 h 392430"/>
                <a:gd name="T4" fmla="*/ 0 w 1301750"/>
                <a:gd name="T5" fmla="*/ 98043 h 392430"/>
                <a:gd name="T6" fmla="*/ 0 w 1301750"/>
                <a:gd name="T7" fmla="*/ 294131 h 392430"/>
                <a:gd name="T8" fmla="*/ 1105407 w 1301750"/>
                <a:gd name="T9" fmla="*/ 294131 h 392430"/>
                <a:gd name="T10" fmla="*/ 1105407 w 1301750"/>
                <a:gd name="T11" fmla="*/ 392049 h 392430"/>
                <a:gd name="T12" fmla="*/ 1301496 w 1301750"/>
                <a:gd name="T13" fmla="*/ 196087 h 392430"/>
                <a:gd name="T14" fmla="*/ 1105407 w 1301750"/>
                <a:gd name="T15" fmla="*/ 0 h 392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01750" h="392430">
                  <a:moveTo>
                    <a:pt x="1105407" y="0"/>
                  </a:moveTo>
                  <a:lnTo>
                    <a:pt x="1105407" y="98043"/>
                  </a:lnTo>
                  <a:lnTo>
                    <a:pt x="0" y="98043"/>
                  </a:lnTo>
                  <a:lnTo>
                    <a:pt x="0" y="294131"/>
                  </a:lnTo>
                  <a:lnTo>
                    <a:pt x="1105407" y="294131"/>
                  </a:lnTo>
                  <a:lnTo>
                    <a:pt x="1105407" y="392049"/>
                  </a:lnTo>
                  <a:lnTo>
                    <a:pt x="1301496" y="196087"/>
                  </a:lnTo>
                  <a:lnTo>
                    <a:pt x="1105407"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7800" name="object 27">
              <a:extLst>
                <a:ext uri="{FF2B5EF4-FFF2-40B4-BE49-F238E27FC236}">
                  <a16:creationId xmlns:a16="http://schemas.microsoft.com/office/drawing/2014/main" id="{D9507149-456A-79E2-A3D9-0C2999EDC4B7}"/>
                </a:ext>
              </a:extLst>
            </p:cNvPr>
            <p:cNvSpPr>
              <a:spLocks/>
            </p:cNvSpPr>
            <p:nvPr/>
          </p:nvSpPr>
          <p:spPr bwMode="auto">
            <a:xfrm>
              <a:off x="8293100" y="2850261"/>
              <a:ext cx="1301750" cy="392430"/>
            </a:xfrm>
            <a:custGeom>
              <a:avLst/>
              <a:gdLst>
                <a:gd name="T0" fmla="*/ 0 w 1301750"/>
                <a:gd name="T1" fmla="*/ 98043 h 392430"/>
                <a:gd name="T2" fmla="*/ 1105407 w 1301750"/>
                <a:gd name="T3" fmla="*/ 98043 h 392430"/>
                <a:gd name="T4" fmla="*/ 1105407 w 1301750"/>
                <a:gd name="T5" fmla="*/ 0 h 392430"/>
                <a:gd name="T6" fmla="*/ 1301496 w 1301750"/>
                <a:gd name="T7" fmla="*/ 196087 h 392430"/>
                <a:gd name="T8" fmla="*/ 1105407 w 1301750"/>
                <a:gd name="T9" fmla="*/ 392049 h 392430"/>
                <a:gd name="T10" fmla="*/ 1105407 w 1301750"/>
                <a:gd name="T11" fmla="*/ 294131 h 392430"/>
                <a:gd name="T12" fmla="*/ 0 w 1301750"/>
                <a:gd name="T13" fmla="*/ 294131 h 392430"/>
                <a:gd name="T14" fmla="*/ 0 w 1301750"/>
                <a:gd name="T15" fmla="*/ 98043 h 39243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01750" h="392430">
                  <a:moveTo>
                    <a:pt x="0" y="98043"/>
                  </a:moveTo>
                  <a:lnTo>
                    <a:pt x="1105407" y="98043"/>
                  </a:lnTo>
                  <a:lnTo>
                    <a:pt x="1105407" y="0"/>
                  </a:lnTo>
                  <a:lnTo>
                    <a:pt x="1301496" y="196087"/>
                  </a:lnTo>
                  <a:lnTo>
                    <a:pt x="1105407" y="392049"/>
                  </a:lnTo>
                  <a:lnTo>
                    <a:pt x="1105407" y="294131"/>
                  </a:lnTo>
                  <a:lnTo>
                    <a:pt x="0" y="294131"/>
                  </a:lnTo>
                  <a:lnTo>
                    <a:pt x="0" y="98043"/>
                  </a:lnTo>
                  <a:close/>
                </a:path>
              </a:pathLst>
            </a:custGeom>
            <a:noFill/>
            <a:ln w="12699">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17801" name="object 28">
              <a:extLst>
                <a:ext uri="{FF2B5EF4-FFF2-40B4-BE49-F238E27FC236}">
                  <a16:creationId xmlns:a16="http://schemas.microsoft.com/office/drawing/2014/main" id="{6818E83A-C8A4-C5D9-CAC0-6100D5748112}"/>
                </a:ext>
              </a:extLst>
            </p:cNvPr>
            <p:cNvSpPr>
              <a:spLocks/>
            </p:cNvSpPr>
            <p:nvPr/>
          </p:nvSpPr>
          <p:spPr bwMode="auto">
            <a:xfrm>
              <a:off x="8293100" y="3988816"/>
              <a:ext cx="1301750" cy="392430"/>
            </a:xfrm>
            <a:custGeom>
              <a:avLst/>
              <a:gdLst>
                <a:gd name="T0" fmla="*/ 1105407 w 1301750"/>
                <a:gd name="T1" fmla="*/ 0 h 392429"/>
                <a:gd name="T2" fmla="*/ 1105407 w 1301750"/>
                <a:gd name="T3" fmla="*/ 98043 h 392429"/>
                <a:gd name="T4" fmla="*/ 0 w 1301750"/>
                <a:gd name="T5" fmla="*/ 98043 h 392429"/>
                <a:gd name="T6" fmla="*/ 0 w 1301750"/>
                <a:gd name="T7" fmla="*/ 294157 h 392429"/>
                <a:gd name="T8" fmla="*/ 1105407 w 1301750"/>
                <a:gd name="T9" fmla="*/ 294157 h 392429"/>
                <a:gd name="T10" fmla="*/ 1105407 w 1301750"/>
                <a:gd name="T11" fmla="*/ 392201 h 392429"/>
                <a:gd name="T12" fmla="*/ 1301496 w 1301750"/>
                <a:gd name="T13" fmla="*/ 196087 h 392429"/>
                <a:gd name="T14" fmla="*/ 1105407 w 1301750"/>
                <a:gd name="T15" fmla="*/ 0 h 3924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01750" h="392429">
                  <a:moveTo>
                    <a:pt x="1105407" y="0"/>
                  </a:moveTo>
                  <a:lnTo>
                    <a:pt x="1105407" y="98043"/>
                  </a:lnTo>
                  <a:lnTo>
                    <a:pt x="0" y="98043"/>
                  </a:lnTo>
                  <a:lnTo>
                    <a:pt x="0" y="294131"/>
                  </a:lnTo>
                  <a:lnTo>
                    <a:pt x="1105407" y="294131"/>
                  </a:lnTo>
                  <a:lnTo>
                    <a:pt x="1105407" y="392175"/>
                  </a:lnTo>
                  <a:lnTo>
                    <a:pt x="1301496" y="196087"/>
                  </a:lnTo>
                  <a:lnTo>
                    <a:pt x="1105407"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7802" name="object 29">
              <a:extLst>
                <a:ext uri="{FF2B5EF4-FFF2-40B4-BE49-F238E27FC236}">
                  <a16:creationId xmlns:a16="http://schemas.microsoft.com/office/drawing/2014/main" id="{65A8469D-1D36-20C7-8A15-0F7E21ACE2AA}"/>
                </a:ext>
              </a:extLst>
            </p:cNvPr>
            <p:cNvSpPr>
              <a:spLocks/>
            </p:cNvSpPr>
            <p:nvPr/>
          </p:nvSpPr>
          <p:spPr bwMode="auto">
            <a:xfrm>
              <a:off x="8293100" y="3988816"/>
              <a:ext cx="1301750" cy="392430"/>
            </a:xfrm>
            <a:custGeom>
              <a:avLst/>
              <a:gdLst>
                <a:gd name="T0" fmla="*/ 0 w 1301750"/>
                <a:gd name="T1" fmla="*/ 98043 h 392429"/>
                <a:gd name="T2" fmla="*/ 1105407 w 1301750"/>
                <a:gd name="T3" fmla="*/ 98043 h 392429"/>
                <a:gd name="T4" fmla="*/ 1105407 w 1301750"/>
                <a:gd name="T5" fmla="*/ 0 h 392429"/>
                <a:gd name="T6" fmla="*/ 1301496 w 1301750"/>
                <a:gd name="T7" fmla="*/ 196087 h 392429"/>
                <a:gd name="T8" fmla="*/ 1105407 w 1301750"/>
                <a:gd name="T9" fmla="*/ 392201 h 392429"/>
                <a:gd name="T10" fmla="*/ 1105407 w 1301750"/>
                <a:gd name="T11" fmla="*/ 294157 h 392429"/>
                <a:gd name="T12" fmla="*/ 0 w 1301750"/>
                <a:gd name="T13" fmla="*/ 294157 h 392429"/>
                <a:gd name="T14" fmla="*/ 0 w 1301750"/>
                <a:gd name="T15" fmla="*/ 98043 h 3924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01750" h="392429">
                  <a:moveTo>
                    <a:pt x="0" y="98043"/>
                  </a:moveTo>
                  <a:lnTo>
                    <a:pt x="1105407" y="98043"/>
                  </a:lnTo>
                  <a:lnTo>
                    <a:pt x="1105407" y="0"/>
                  </a:lnTo>
                  <a:lnTo>
                    <a:pt x="1301496" y="196087"/>
                  </a:lnTo>
                  <a:lnTo>
                    <a:pt x="1105407" y="392175"/>
                  </a:lnTo>
                  <a:lnTo>
                    <a:pt x="1105407" y="294131"/>
                  </a:lnTo>
                  <a:lnTo>
                    <a:pt x="0" y="294131"/>
                  </a:lnTo>
                  <a:lnTo>
                    <a:pt x="0" y="98043"/>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17803" name="object 30">
              <a:extLst>
                <a:ext uri="{FF2B5EF4-FFF2-40B4-BE49-F238E27FC236}">
                  <a16:creationId xmlns:a16="http://schemas.microsoft.com/office/drawing/2014/main" id="{D379BEEF-E37E-E94A-1E38-D10A9E56BCC9}"/>
                </a:ext>
              </a:extLst>
            </p:cNvPr>
            <p:cNvSpPr>
              <a:spLocks/>
            </p:cNvSpPr>
            <p:nvPr/>
          </p:nvSpPr>
          <p:spPr bwMode="auto">
            <a:xfrm>
              <a:off x="8293100" y="5212207"/>
              <a:ext cx="1301750" cy="392430"/>
            </a:xfrm>
            <a:custGeom>
              <a:avLst/>
              <a:gdLst>
                <a:gd name="T0" fmla="*/ 1105407 w 1301750"/>
                <a:gd name="T1" fmla="*/ 0 h 392429"/>
                <a:gd name="T2" fmla="*/ 1105407 w 1301750"/>
                <a:gd name="T3" fmla="*/ 98044 h 392429"/>
                <a:gd name="T4" fmla="*/ 0 w 1301750"/>
                <a:gd name="T5" fmla="*/ 98044 h 392429"/>
                <a:gd name="T6" fmla="*/ 0 w 1301750"/>
                <a:gd name="T7" fmla="*/ 294158 h 392429"/>
                <a:gd name="T8" fmla="*/ 1105407 w 1301750"/>
                <a:gd name="T9" fmla="*/ 294158 h 392429"/>
                <a:gd name="T10" fmla="*/ 1105407 w 1301750"/>
                <a:gd name="T11" fmla="*/ 392189 h 392429"/>
                <a:gd name="T12" fmla="*/ 1301496 w 1301750"/>
                <a:gd name="T13" fmla="*/ 196088 h 392429"/>
                <a:gd name="T14" fmla="*/ 1105407 w 1301750"/>
                <a:gd name="T15" fmla="*/ 0 h 3924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01750" h="392429">
                  <a:moveTo>
                    <a:pt x="1105407" y="0"/>
                  </a:moveTo>
                  <a:lnTo>
                    <a:pt x="1105407" y="98044"/>
                  </a:lnTo>
                  <a:lnTo>
                    <a:pt x="0" y="98044"/>
                  </a:lnTo>
                  <a:lnTo>
                    <a:pt x="0" y="294132"/>
                  </a:lnTo>
                  <a:lnTo>
                    <a:pt x="1105407" y="294132"/>
                  </a:lnTo>
                  <a:lnTo>
                    <a:pt x="1105407" y="392163"/>
                  </a:lnTo>
                  <a:lnTo>
                    <a:pt x="1301496" y="196088"/>
                  </a:lnTo>
                  <a:lnTo>
                    <a:pt x="1105407"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7804" name="object 31">
              <a:extLst>
                <a:ext uri="{FF2B5EF4-FFF2-40B4-BE49-F238E27FC236}">
                  <a16:creationId xmlns:a16="http://schemas.microsoft.com/office/drawing/2014/main" id="{415E30A7-E23B-FE4B-DD5D-7C416EB4EDA7}"/>
                </a:ext>
              </a:extLst>
            </p:cNvPr>
            <p:cNvSpPr>
              <a:spLocks/>
            </p:cNvSpPr>
            <p:nvPr/>
          </p:nvSpPr>
          <p:spPr bwMode="auto">
            <a:xfrm>
              <a:off x="8293100" y="5212207"/>
              <a:ext cx="1301750" cy="392430"/>
            </a:xfrm>
            <a:custGeom>
              <a:avLst/>
              <a:gdLst>
                <a:gd name="T0" fmla="*/ 0 w 1301750"/>
                <a:gd name="T1" fmla="*/ 98044 h 392429"/>
                <a:gd name="T2" fmla="*/ 1105407 w 1301750"/>
                <a:gd name="T3" fmla="*/ 98044 h 392429"/>
                <a:gd name="T4" fmla="*/ 1105407 w 1301750"/>
                <a:gd name="T5" fmla="*/ 0 h 392429"/>
                <a:gd name="T6" fmla="*/ 1301496 w 1301750"/>
                <a:gd name="T7" fmla="*/ 196088 h 392429"/>
                <a:gd name="T8" fmla="*/ 1105407 w 1301750"/>
                <a:gd name="T9" fmla="*/ 392189 h 392429"/>
                <a:gd name="T10" fmla="*/ 1105407 w 1301750"/>
                <a:gd name="T11" fmla="*/ 294158 h 392429"/>
                <a:gd name="T12" fmla="*/ 0 w 1301750"/>
                <a:gd name="T13" fmla="*/ 294158 h 392429"/>
                <a:gd name="T14" fmla="*/ 0 w 1301750"/>
                <a:gd name="T15" fmla="*/ 98044 h 392429"/>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301750" h="392429">
                  <a:moveTo>
                    <a:pt x="0" y="98044"/>
                  </a:moveTo>
                  <a:lnTo>
                    <a:pt x="1105407" y="98044"/>
                  </a:lnTo>
                  <a:lnTo>
                    <a:pt x="1105407" y="0"/>
                  </a:lnTo>
                  <a:lnTo>
                    <a:pt x="1301496" y="196088"/>
                  </a:lnTo>
                  <a:lnTo>
                    <a:pt x="1105407" y="392163"/>
                  </a:lnTo>
                  <a:lnTo>
                    <a:pt x="1105407" y="294132"/>
                  </a:lnTo>
                  <a:lnTo>
                    <a:pt x="0" y="294132"/>
                  </a:lnTo>
                  <a:lnTo>
                    <a:pt x="0" y="98044"/>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grpSp>
        <p:nvGrpSpPr>
          <p:cNvPr id="117788" name="object 32">
            <a:extLst>
              <a:ext uri="{FF2B5EF4-FFF2-40B4-BE49-F238E27FC236}">
                <a16:creationId xmlns:a16="http://schemas.microsoft.com/office/drawing/2014/main" id="{054D968C-3AC5-817C-0161-7EAB56867B83}"/>
              </a:ext>
            </a:extLst>
          </p:cNvPr>
          <p:cNvGrpSpPr>
            <a:grpSpLocks/>
          </p:cNvGrpSpPr>
          <p:nvPr/>
        </p:nvGrpSpPr>
        <p:grpSpPr bwMode="auto">
          <a:xfrm>
            <a:off x="7618413" y="3862388"/>
            <a:ext cx="638175" cy="285750"/>
            <a:chOff x="10156952" y="4006341"/>
            <a:chExt cx="852805" cy="381000"/>
          </a:xfrm>
        </p:grpSpPr>
        <p:sp>
          <p:nvSpPr>
            <p:cNvPr id="117791" name="object 33">
              <a:extLst>
                <a:ext uri="{FF2B5EF4-FFF2-40B4-BE49-F238E27FC236}">
                  <a16:creationId xmlns:a16="http://schemas.microsoft.com/office/drawing/2014/main" id="{E6CE6746-F8FD-CF2B-D95B-C714AB08C58E}"/>
                </a:ext>
              </a:extLst>
            </p:cNvPr>
            <p:cNvSpPr>
              <a:spLocks/>
            </p:cNvSpPr>
            <p:nvPr/>
          </p:nvSpPr>
          <p:spPr bwMode="auto">
            <a:xfrm>
              <a:off x="10163302" y="4012691"/>
              <a:ext cx="840105" cy="368300"/>
            </a:xfrm>
            <a:custGeom>
              <a:avLst/>
              <a:gdLst>
                <a:gd name="T0" fmla="*/ 655853 w 840104"/>
                <a:gd name="T1" fmla="*/ 0 h 368300"/>
                <a:gd name="T2" fmla="*/ 655853 w 840104"/>
                <a:gd name="T3" fmla="*/ 92074 h 368300"/>
                <a:gd name="T4" fmla="*/ 0 w 840104"/>
                <a:gd name="T5" fmla="*/ 92074 h 368300"/>
                <a:gd name="T6" fmla="*/ 0 w 840104"/>
                <a:gd name="T7" fmla="*/ 276224 h 368300"/>
                <a:gd name="T8" fmla="*/ 655853 w 840104"/>
                <a:gd name="T9" fmla="*/ 276224 h 368300"/>
                <a:gd name="T10" fmla="*/ 655853 w 840104"/>
                <a:gd name="T11" fmla="*/ 368299 h 368300"/>
                <a:gd name="T12" fmla="*/ 840003 w 840104"/>
                <a:gd name="T13" fmla="*/ 184149 h 368300"/>
                <a:gd name="T14" fmla="*/ 655853 w 840104"/>
                <a:gd name="T15" fmla="*/ 0 h 3683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0104" h="368300">
                  <a:moveTo>
                    <a:pt x="655827" y="0"/>
                  </a:moveTo>
                  <a:lnTo>
                    <a:pt x="655827" y="92074"/>
                  </a:lnTo>
                  <a:lnTo>
                    <a:pt x="0" y="92074"/>
                  </a:lnTo>
                  <a:lnTo>
                    <a:pt x="0" y="276224"/>
                  </a:lnTo>
                  <a:lnTo>
                    <a:pt x="655827" y="276224"/>
                  </a:lnTo>
                  <a:lnTo>
                    <a:pt x="655827" y="368299"/>
                  </a:lnTo>
                  <a:lnTo>
                    <a:pt x="839977" y="184149"/>
                  </a:lnTo>
                  <a:lnTo>
                    <a:pt x="655827"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7792" name="object 34">
              <a:extLst>
                <a:ext uri="{FF2B5EF4-FFF2-40B4-BE49-F238E27FC236}">
                  <a16:creationId xmlns:a16="http://schemas.microsoft.com/office/drawing/2014/main" id="{2C5E1F6C-2A88-D85C-38B8-8A62D09A52CF}"/>
                </a:ext>
              </a:extLst>
            </p:cNvPr>
            <p:cNvSpPr>
              <a:spLocks/>
            </p:cNvSpPr>
            <p:nvPr/>
          </p:nvSpPr>
          <p:spPr bwMode="auto">
            <a:xfrm>
              <a:off x="10163302" y="4012691"/>
              <a:ext cx="840105" cy="368300"/>
            </a:xfrm>
            <a:custGeom>
              <a:avLst/>
              <a:gdLst>
                <a:gd name="T0" fmla="*/ 0 w 840104"/>
                <a:gd name="T1" fmla="*/ 92074 h 368300"/>
                <a:gd name="T2" fmla="*/ 655853 w 840104"/>
                <a:gd name="T3" fmla="*/ 92074 h 368300"/>
                <a:gd name="T4" fmla="*/ 655853 w 840104"/>
                <a:gd name="T5" fmla="*/ 0 h 368300"/>
                <a:gd name="T6" fmla="*/ 840003 w 840104"/>
                <a:gd name="T7" fmla="*/ 184149 h 368300"/>
                <a:gd name="T8" fmla="*/ 655853 w 840104"/>
                <a:gd name="T9" fmla="*/ 368299 h 368300"/>
                <a:gd name="T10" fmla="*/ 655853 w 840104"/>
                <a:gd name="T11" fmla="*/ 276224 h 368300"/>
                <a:gd name="T12" fmla="*/ 0 w 840104"/>
                <a:gd name="T13" fmla="*/ 276224 h 368300"/>
                <a:gd name="T14" fmla="*/ 0 w 840104"/>
                <a:gd name="T15" fmla="*/ 92074 h 3683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840104" h="368300">
                  <a:moveTo>
                    <a:pt x="0" y="92074"/>
                  </a:moveTo>
                  <a:lnTo>
                    <a:pt x="655827" y="92074"/>
                  </a:lnTo>
                  <a:lnTo>
                    <a:pt x="655827" y="0"/>
                  </a:lnTo>
                  <a:lnTo>
                    <a:pt x="839977" y="184149"/>
                  </a:lnTo>
                  <a:lnTo>
                    <a:pt x="655827" y="368299"/>
                  </a:lnTo>
                  <a:lnTo>
                    <a:pt x="655827" y="276224"/>
                  </a:lnTo>
                  <a:lnTo>
                    <a:pt x="0" y="276224"/>
                  </a:lnTo>
                  <a:lnTo>
                    <a:pt x="0" y="92074"/>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17789" name="object 35">
            <a:extLst>
              <a:ext uri="{FF2B5EF4-FFF2-40B4-BE49-F238E27FC236}">
                <a16:creationId xmlns:a16="http://schemas.microsoft.com/office/drawing/2014/main" id="{E5099839-5EDF-617C-6DCB-67ECA592F6BA}"/>
              </a:ext>
            </a:extLst>
          </p:cNvPr>
          <p:cNvSpPr txBox="1">
            <a:spLocks noChangeArrowheads="1"/>
          </p:cNvSpPr>
          <p:nvPr/>
        </p:nvSpPr>
        <p:spPr bwMode="auto">
          <a:xfrm>
            <a:off x="3779838" y="5114925"/>
            <a:ext cx="1905000" cy="42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75"/>
              </a:spcBef>
              <a:buClrTx/>
              <a:buSzTx/>
              <a:buFontTx/>
              <a:buNone/>
            </a:pPr>
            <a:r>
              <a:rPr lang="zh-TW" altLang="zh-TW" sz="1300" b="1">
                <a:solidFill>
                  <a:srgbClr val="FF0000"/>
                </a:solidFill>
                <a:latin typeface="微軟正黑體" panose="020B0604030504040204" pitchFamily="34" charset="-120"/>
                <a:ea typeface="微軟正黑體" panose="020B0604030504040204" pitchFamily="34" charset="-120"/>
              </a:rPr>
              <a:t>報名系統自動合成</a:t>
            </a:r>
            <a:endParaRPr lang="zh-TW" altLang="zh-TW" sz="1300">
              <a:latin typeface="微軟正黑體" panose="020B0604030504040204" pitchFamily="34" charset="-120"/>
              <a:ea typeface="微軟正黑體" panose="020B0604030504040204" pitchFamily="34" charset="-120"/>
            </a:endParaRPr>
          </a:p>
          <a:p>
            <a:pPr algn="ctr">
              <a:spcBef>
                <a:spcPct val="0"/>
              </a:spcBef>
              <a:buClrTx/>
              <a:buSzTx/>
              <a:buFontTx/>
              <a:buNone/>
            </a:pPr>
            <a:r>
              <a:rPr lang="zh-TW" altLang="zh-TW" sz="1300" b="1">
                <a:solidFill>
                  <a:srgbClr val="FF0000"/>
                </a:solidFill>
                <a:latin typeface="微軟正黑體" panose="020B0604030504040204" pitchFamily="34" charset="-120"/>
                <a:ea typeface="微軟正黑體" panose="020B0604030504040204" pitchFamily="34" charset="-120"/>
              </a:rPr>
              <a:t>免試、特招為一張志願表</a:t>
            </a:r>
            <a:endParaRPr lang="zh-TW" altLang="zh-TW" sz="1300">
              <a:latin typeface="微軟正黑體" panose="020B0604030504040204" pitchFamily="34" charset="-120"/>
              <a:ea typeface="微軟正黑體" panose="020B0604030504040204" pitchFamily="34" charset="-120"/>
            </a:endParaRPr>
          </a:p>
        </p:txBody>
      </p:sp>
      <p:sp>
        <p:nvSpPr>
          <p:cNvPr id="117790" name="object 36">
            <a:extLst>
              <a:ext uri="{FF2B5EF4-FFF2-40B4-BE49-F238E27FC236}">
                <a16:creationId xmlns:a16="http://schemas.microsoft.com/office/drawing/2014/main" id="{E0155573-6F5F-B227-A610-CBB6CA0BA673}"/>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2EB3258F-3D0D-4AA3-8D7C-B786C0329F58}" type="slidenum">
              <a:rPr lang="zh-TW" altLang="zh-TW" sz="1200">
                <a:solidFill>
                  <a:srgbClr val="898989"/>
                </a:solidFill>
              </a:rPr>
              <a:pPr>
                <a:spcBef>
                  <a:spcPts val="13"/>
                </a:spcBef>
                <a:buClrTx/>
                <a:buSzTx/>
                <a:buFontTx/>
                <a:buNone/>
              </a:pPr>
              <a:t>90</a:t>
            </a:fld>
            <a:endParaRPr lang="zh-TW" altLang="zh-TW" sz="1200">
              <a:solidFill>
                <a:srgbClr val="898989"/>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object 2">
            <a:extLst>
              <a:ext uri="{FF2B5EF4-FFF2-40B4-BE49-F238E27FC236}">
                <a16:creationId xmlns:a16="http://schemas.microsoft.com/office/drawing/2014/main" id="{2D559A6A-2C93-EA04-C544-63AF10F1C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90613" y="1404938"/>
            <a:ext cx="700087"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7" name="object 3">
            <a:extLst>
              <a:ext uri="{FF2B5EF4-FFF2-40B4-BE49-F238E27FC236}">
                <a16:creationId xmlns:a16="http://schemas.microsoft.com/office/drawing/2014/main" id="{8052E2F1-DC69-6D4C-8412-ACBEF2712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563" y="1379538"/>
            <a:ext cx="6234112"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object 4">
            <a:extLst>
              <a:ext uri="{FF2B5EF4-FFF2-40B4-BE49-F238E27FC236}">
                <a16:creationId xmlns:a16="http://schemas.microsoft.com/office/drawing/2014/main" id="{06E5840C-52A9-B1C6-4BAC-C27137347A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3700" y="1831975"/>
            <a:ext cx="24653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E3457D6F-3EFA-EDF7-A33A-6BFF2AEAD4E0}"/>
              </a:ext>
            </a:extLst>
          </p:cNvPr>
          <p:cNvSpPr txBox="1">
            <a:spLocks noGrp="1"/>
          </p:cNvSpPr>
          <p:nvPr>
            <p:ph type="title"/>
          </p:nvPr>
        </p:nvSpPr>
        <p:spPr>
          <a:xfrm>
            <a:off x="4146550" y="1754188"/>
            <a:ext cx="2535238" cy="517525"/>
          </a:xfrm>
        </p:spPr>
        <p:txBody>
          <a:bodyPr lIns="0" tIns="10001" rIns="0" bIns="0" rtlCol="0">
            <a:spAutoFit/>
          </a:bodyPr>
          <a:lstStyle/>
          <a:p>
            <a:pPr marL="9525">
              <a:spcBef>
                <a:spcPts val="79"/>
              </a:spcBef>
              <a:defRPr/>
            </a:pPr>
            <a:r>
              <a:rPr sz="3300" spc="-71" dirty="0"/>
              <a:t>一次分發到位</a:t>
            </a:r>
            <a:endParaRPr sz="3300"/>
          </a:p>
        </p:txBody>
      </p:sp>
      <p:pic>
        <p:nvPicPr>
          <p:cNvPr id="118790" name="object 6">
            <a:extLst>
              <a:ext uri="{FF2B5EF4-FFF2-40B4-BE49-F238E27FC236}">
                <a16:creationId xmlns:a16="http://schemas.microsoft.com/office/drawing/2014/main" id="{1F9DF1E0-E437-036B-CAC3-5E4A59D01A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99250" y="1835150"/>
            <a:ext cx="777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1" name="object 7">
            <a:extLst>
              <a:ext uri="{FF2B5EF4-FFF2-40B4-BE49-F238E27FC236}">
                <a16:creationId xmlns:a16="http://schemas.microsoft.com/office/drawing/2014/main" id="{CBE817D6-69C3-D00A-6590-9179AB9F2DDF}"/>
              </a:ext>
            </a:extLst>
          </p:cNvPr>
          <p:cNvSpPr txBox="1">
            <a:spLocks noChangeArrowheads="1"/>
          </p:cNvSpPr>
          <p:nvPr/>
        </p:nvSpPr>
        <p:spPr bwMode="auto">
          <a:xfrm>
            <a:off x="1336675" y="2481263"/>
            <a:ext cx="6297613"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177800" indent="-168275">
              <a:spcBef>
                <a:spcPct val="20000"/>
              </a:spcBef>
              <a:buClr>
                <a:schemeClr val="accent1"/>
              </a:buClr>
              <a:buSzPct val="50000"/>
              <a:buFont typeface="Wingdings 2" panose="05020102010507070707" pitchFamily="18" charset="2"/>
              <a:buChar char=""/>
              <a:tabLst>
                <a:tab pos="177800" algn="l"/>
              </a:tabLst>
              <a:defRPr sz="3200">
                <a:solidFill>
                  <a:schemeClr val="tx1"/>
                </a:solidFill>
                <a:latin typeface="Cambria" panose="02040503050406030204" pitchFamily="18" charset="0"/>
                <a:ea typeface="新細明體" panose="02020500000000000000" pitchFamily="18" charset="-120"/>
              </a:defRPr>
            </a:lvl1pPr>
            <a:lvl2pPr marL="382588" indent="-168275">
              <a:spcBef>
                <a:spcPct val="20000"/>
              </a:spcBef>
              <a:buClr>
                <a:schemeClr val="accent2"/>
              </a:buClr>
              <a:buSzPct val="50000"/>
              <a:buFont typeface="Wingdings 2" panose="05020102010507070707" pitchFamily="18" charset="2"/>
              <a:buChar char="³"/>
              <a:tabLst>
                <a:tab pos="177800"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77800"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77800"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77800"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77800"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77800"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77800"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77800"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Pct val="80000"/>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甲生只有報名</a:t>
            </a:r>
            <a:r>
              <a:rPr lang="zh-TW" altLang="zh-TW" sz="2400" b="1">
                <a:solidFill>
                  <a:srgbClr val="1382AC"/>
                </a:solidFill>
                <a:latin typeface="微軟正黑體" panose="020B0604030504040204" pitchFamily="34" charset="-120"/>
                <a:ea typeface="微軟正黑體" panose="020B0604030504040204" pitchFamily="34" charset="-120"/>
              </a:rPr>
              <a:t>免試入學（A表）</a:t>
            </a:r>
            <a:endParaRPr lang="zh-TW" altLang="zh-TW" sz="2400">
              <a:latin typeface="微軟正黑體" panose="020B0604030504040204" pitchFamily="34" charset="-120"/>
              <a:ea typeface="微軟正黑體" panose="020B0604030504040204" pitchFamily="34" charset="-120"/>
            </a:endParaRPr>
          </a:p>
          <a:p>
            <a:pPr lvl="1">
              <a:spcBef>
                <a:spcPts val="50"/>
              </a:spcBef>
              <a:buClrTx/>
              <a:buSzPct val="80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選填時間：114年6月20日~6月26日</a:t>
            </a:r>
          </a:p>
          <a:p>
            <a:pPr>
              <a:spcBef>
                <a:spcPts val="750"/>
              </a:spcBef>
              <a:buClrTx/>
              <a:buSzPct val="80000"/>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乙生只有報名</a:t>
            </a:r>
            <a:r>
              <a:rPr lang="zh-TW" altLang="zh-TW" sz="2400" b="1">
                <a:solidFill>
                  <a:srgbClr val="1382AC"/>
                </a:solidFill>
                <a:latin typeface="微軟正黑體" panose="020B0604030504040204" pitchFamily="34" charset="-120"/>
                <a:ea typeface="微軟正黑體" panose="020B0604030504040204" pitchFamily="34" charset="-120"/>
              </a:rPr>
              <a:t>特色招生(他區的學生，B表)</a:t>
            </a:r>
            <a:endParaRPr lang="zh-TW" altLang="zh-TW" sz="2400">
              <a:latin typeface="微軟正黑體" panose="020B0604030504040204" pitchFamily="34" charset="-120"/>
              <a:ea typeface="微軟正黑體" panose="020B0604030504040204" pitchFamily="34" charset="-120"/>
            </a:endParaRPr>
          </a:p>
          <a:p>
            <a:pPr lvl="1">
              <a:spcBef>
                <a:spcPts val="50"/>
              </a:spcBef>
              <a:buClrTx/>
              <a:buSzPct val="80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選填時間：114年6月24日~6月26日</a:t>
            </a:r>
          </a:p>
          <a:p>
            <a:pPr>
              <a:spcBef>
                <a:spcPts val="763"/>
              </a:spcBef>
              <a:buClrTx/>
              <a:buSzPct val="80000"/>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丙生報名</a:t>
            </a:r>
            <a:r>
              <a:rPr lang="zh-TW" altLang="zh-TW" sz="2400" b="1">
                <a:solidFill>
                  <a:srgbClr val="1382AC"/>
                </a:solidFill>
                <a:latin typeface="微軟正黑體" panose="020B0604030504040204" pitchFamily="34" charset="-120"/>
                <a:ea typeface="微軟正黑體" panose="020B0604030504040204" pitchFamily="34" charset="-120"/>
              </a:rPr>
              <a:t>免試入學+特色招生（A+B表→C表）</a:t>
            </a:r>
            <a:endParaRPr lang="zh-TW" altLang="zh-TW" sz="2400">
              <a:latin typeface="微軟正黑體" panose="020B0604030504040204" pitchFamily="34" charset="-120"/>
              <a:ea typeface="微軟正黑體" panose="020B0604030504040204" pitchFamily="34" charset="-120"/>
            </a:endParaRPr>
          </a:p>
          <a:p>
            <a:pPr lvl="1">
              <a:spcBef>
                <a:spcPts val="50"/>
              </a:spcBef>
              <a:buClrTx/>
              <a:buSzPct val="80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免試選填時間：114年6月20日~6月26日</a:t>
            </a:r>
          </a:p>
          <a:p>
            <a:pPr lvl="1">
              <a:spcBef>
                <a:spcPts val="200"/>
              </a:spcBef>
              <a:buClrTx/>
              <a:buSzPct val="80000"/>
              <a:buFont typeface="Wingdings" panose="05000000000000000000" pitchFamily="2" charset="2"/>
              <a:buChar char=""/>
            </a:pPr>
            <a:r>
              <a:rPr lang="zh-TW" altLang="zh-TW" sz="2100">
                <a:latin typeface="微軟正黑體" panose="020B0604030504040204" pitchFamily="34" charset="-120"/>
                <a:ea typeface="微軟正黑體" panose="020B0604030504040204" pitchFamily="34" charset="-120"/>
              </a:rPr>
              <a:t>特招選填時間：114年6月24日~6月26日</a:t>
            </a:r>
          </a:p>
          <a:p>
            <a:pPr lvl="1">
              <a:spcBef>
                <a:spcPts val="200"/>
              </a:spcBef>
              <a:buClr>
                <a:srgbClr val="000000"/>
              </a:buClr>
              <a:buSzPct val="80000"/>
              <a:buFont typeface="Wingdings" panose="05000000000000000000" pitchFamily="2" charset="2"/>
              <a:buChar char=""/>
            </a:pPr>
            <a:r>
              <a:rPr lang="zh-TW" altLang="zh-TW" sz="2100" b="1">
                <a:solidFill>
                  <a:srgbClr val="FF0000"/>
                </a:solidFill>
                <a:latin typeface="微軟正黑體" panose="020B0604030504040204" pitchFamily="34" charset="-120"/>
                <a:ea typeface="微軟正黑體" panose="020B0604030504040204" pitchFamily="34" charset="-120"/>
              </a:rPr>
              <a:t>報名系統自動合成一張志願表，請家長簽名</a:t>
            </a:r>
            <a:endParaRPr lang="zh-TW" altLang="zh-TW" sz="2100">
              <a:latin typeface="微軟正黑體" panose="020B0604030504040204" pitchFamily="34" charset="-120"/>
              <a:ea typeface="微軟正黑體" panose="020B0604030504040204" pitchFamily="34" charset="-120"/>
            </a:endParaRPr>
          </a:p>
        </p:txBody>
      </p:sp>
      <p:sp>
        <p:nvSpPr>
          <p:cNvPr id="118792" name="object 8">
            <a:extLst>
              <a:ext uri="{FF2B5EF4-FFF2-40B4-BE49-F238E27FC236}">
                <a16:creationId xmlns:a16="http://schemas.microsoft.com/office/drawing/2014/main" id="{0C2E2782-B29F-B90A-D60F-7984E9AB4368}"/>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D0088E83-BDA9-4995-97C0-5C66AF525C77}" type="slidenum">
              <a:rPr lang="zh-TW" altLang="zh-TW" sz="1200">
                <a:solidFill>
                  <a:srgbClr val="898989"/>
                </a:solidFill>
              </a:rPr>
              <a:pPr>
                <a:spcBef>
                  <a:spcPts val="13"/>
                </a:spcBef>
                <a:buClrTx/>
                <a:buSzTx/>
                <a:buFontTx/>
                <a:buNone/>
              </a:pPr>
              <a:t>91</a:t>
            </a:fld>
            <a:endParaRPr lang="zh-TW" altLang="zh-TW" sz="1200">
              <a:solidFill>
                <a:srgbClr val="898989"/>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object 2">
            <a:extLst>
              <a:ext uri="{FF2B5EF4-FFF2-40B4-BE49-F238E27FC236}">
                <a16:creationId xmlns:a16="http://schemas.microsoft.com/office/drawing/2014/main" id="{A16E59EE-C5B7-207F-BEC1-833BF43A2A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4888" y="1612900"/>
            <a:ext cx="7620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9811" name="object 3">
            <a:extLst>
              <a:ext uri="{FF2B5EF4-FFF2-40B4-BE49-F238E27FC236}">
                <a16:creationId xmlns:a16="http://schemas.microsoft.com/office/drawing/2014/main" id="{95ACDC0A-6327-C62B-4FF2-3C5F1BCF1E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11338" y="1585913"/>
            <a:ext cx="6335712"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2" name="object 4">
            <a:extLst>
              <a:ext uri="{FF2B5EF4-FFF2-40B4-BE49-F238E27FC236}">
                <a16:creationId xmlns:a16="http://schemas.microsoft.com/office/drawing/2014/main" id="{AC00B003-29BE-B692-F395-92B0090595F4}"/>
              </a:ext>
            </a:extLst>
          </p:cNvPr>
          <p:cNvSpPr txBox="1">
            <a:spLocks noChangeArrowheads="1"/>
          </p:cNvSpPr>
          <p:nvPr/>
        </p:nvSpPr>
        <p:spPr bwMode="auto">
          <a:xfrm>
            <a:off x="1289050" y="2236788"/>
            <a:ext cx="47879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201613" indent="-193675">
              <a:spcBef>
                <a:spcPct val="20000"/>
              </a:spcBef>
              <a:buClr>
                <a:schemeClr val="accent1"/>
              </a:buClr>
              <a:buSzPct val="50000"/>
              <a:buFont typeface="Wingdings 2" panose="05020102010507070707" pitchFamily="18" charset="2"/>
              <a:buChar char=""/>
              <a:tabLst>
                <a:tab pos="201613" algn="l"/>
              </a:tabLst>
              <a:defRPr sz="3200">
                <a:solidFill>
                  <a:schemeClr val="tx1"/>
                </a:solidFill>
                <a:latin typeface="Cambria" panose="02040503050406030204" pitchFamily="18" charset="0"/>
                <a:ea typeface="新細明體" panose="02020500000000000000" pitchFamily="18" charset="-120"/>
              </a:defRPr>
            </a:lvl1pPr>
            <a:lvl2pPr marL="406400" indent="-193675">
              <a:spcBef>
                <a:spcPct val="20000"/>
              </a:spcBef>
              <a:buClr>
                <a:schemeClr val="accent2"/>
              </a:buClr>
              <a:buSzPct val="50000"/>
              <a:buFont typeface="Wingdings 2" panose="05020102010507070707" pitchFamily="18" charset="2"/>
              <a:buChar char="³"/>
              <a:tabLst>
                <a:tab pos="2016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016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Pct val="81000"/>
              <a:buFont typeface="Wingdings" panose="05000000000000000000" pitchFamily="2" charset="2"/>
              <a:buChar char=""/>
            </a:pPr>
            <a:r>
              <a:rPr lang="zh-TW" altLang="zh-TW" sz="2400" b="1">
                <a:latin typeface="微軟正黑體" panose="020B0604030504040204" pitchFamily="34" charset="-120"/>
                <a:ea typeface="微軟正黑體" panose="020B0604030504040204" pitchFamily="34" charset="-120"/>
              </a:rPr>
              <a:t>基北區免試入學個人序位查詢規劃</a:t>
            </a:r>
            <a:endParaRPr lang="zh-TW" altLang="zh-TW" sz="2400">
              <a:latin typeface="微軟正黑體" panose="020B0604030504040204" pitchFamily="34" charset="-120"/>
              <a:ea typeface="微軟正黑體" panose="020B0604030504040204" pitchFamily="34" charset="-120"/>
            </a:endParaRPr>
          </a:p>
          <a:p>
            <a:pPr lvl="1">
              <a:spcBef>
                <a:spcPts val="13"/>
              </a:spcBef>
              <a:buClrTx/>
              <a:buSzPct val="81000"/>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基本資料</a:t>
            </a:r>
          </a:p>
          <a:p>
            <a:pPr lvl="1">
              <a:spcBef>
                <a:spcPts val="163"/>
              </a:spcBef>
              <a:buClrTx/>
              <a:buSzPct val="81000"/>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多元學習表現</a:t>
            </a:r>
          </a:p>
        </p:txBody>
      </p:sp>
      <p:sp>
        <p:nvSpPr>
          <p:cNvPr id="119813" name="object 5">
            <a:extLst>
              <a:ext uri="{FF2B5EF4-FFF2-40B4-BE49-F238E27FC236}">
                <a16:creationId xmlns:a16="http://schemas.microsoft.com/office/drawing/2014/main" id="{C8CD056A-30DA-1227-977A-B6BA730150A2}"/>
              </a:ext>
            </a:extLst>
          </p:cNvPr>
          <p:cNvSpPr txBox="1">
            <a:spLocks noChangeArrowheads="1"/>
          </p:cNvSpPr>
          <p:nvPr/>
        </p:nvSpPr>
        <p:spPr bwMode="auto">
          <a:xfrm>
            <a:off x="1495425" y="3375025"/>
            <a:ext cx="3198813"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201613" indent="-193675">
              <a:spcBef>
                <a:spcPct val="20000"/>
              </a:spcBef>
              <a:buClr>
                <a:schemeClr val="accent1"/>
              </a:buClr>
              <a:buSzPct val="50000"/>
              <a:buFont typeface="Wingdings 2" panose="05020102010507070707" pitchFamily="18" charset="2"/>
              <a:buChar char=""/>
              <a:tabLst>
                <a:tab pos="201613"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016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016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0161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Pct val="81000"/>
              <a:buFont typeface="Wingdings" panose="05000000000000000000" pitchFamily="2" charset="2"/>
              <a:buChar char=""/>
            </a:pPr>
            <a:r>
              <a:rPr lang="zh-TW" altLang="zh-TW" sz="2400" b="1">
                <a:latin typeface="微軟正黑體" panose="020B0604030504040204" pitchFamily="34" charset="-120"/>
                <a:ea typeface="微軟正黑體" panose="020B0604030504040204" pitchFamily="34" charset="-120"/>
              </a:rPr>
              <a:t>114國中教育</a:t>
            </a:r>
            <a:r>
              <a:rPr lang="zh-TW" altLang="zh-TW" sz="2400">
                <a:latin typeface="微軟正黑體" panose="020B0604030504040204" pitchFamily="34" charset="-120"/>
                <a:ea typeface="微軟正黑體" panose="020B0604030504040204" pitchFamily="34" charset="-120"/>
              </a:rPr>
              <a:t>會考成績</a:t>
            </a:r>
          </a:p>
        </p:txBody>
      </p:sp>
      <p:sp>
        <p:nvSpPr>
          <p:cNvPr id="119814" name="object 6">
            <a:extLst>
              <a:ext uri="{FF2B5EF4-FFF2-40B4-BE49-F238E27FC236}">
                <a16:creationId xmlns:a16="http://schemas.microsoft.com/office/drawing/2014/main" id="{9D810517-09B0-9526-176A-2169A0BD8D56}"/>
              </a:ext>
            </a:extLst>
          </p:cNvPr>
          <p:cNvSpPr>
            <a:spLocks/>
          </p:cNvSpPr>
          <p:nvPr/>
        </p:nvSpPr>
        <p:spPr bwMode="auto">
          <a:xfrm>
            <a:off x="5035550" y="3219450"/>
            <a:ext cx="2987675" cy="615950"/>
          </a:xfrm>
          <a:custGeom>
            <a:avLst/>
            <a:gdLst>
              <a:gd name="T0" fmla="*/ 2182 w 3982720"/>
              <a:gd name="T1" fmla="*/ 0 h 821689"/>
              <a:gd name="T2" fmla="*/ 78 w 3982720"/>
              <a:gd name="T3" fmla="*/ 0 h 821689"/>
              <a:gd name="T4" fmla="*/ 53 w 3982720"/>
              <a:gd name="T5" fmla="*/ 4 h 821689"/>
              <a:gd name="T6" fmla="*/ 32 w 3982720"/>
              <a:gd name="T7" fmla="*/ 14 h 821689"/>
              <a:gd name="T8" fmla="*/ 15 w 3982720"/>
              <a:gd name="T9" fmla="*/ 31 h 821689"/>
              <a:gd name="T10" fmla="*/ 5 w 3982720"/>
              <a:gd name="T11" fmla="*/ 52 h 821689"/>
              <a:gd name="T12" fmla="*/ 0 w 3982720"/>
              <a:gd name="T13" fmla="*/ 76 h 821689"/>
              <a:gd name="T14" fmla="*/ 0 w 3982720"/>
              <a:gd name="T15" fmla="*/ 381 h 821689"/>
              <a:gd name="T16" fmla="*/ 5 w 3982720"/>
              <a:gd name="T17" fmla="*/ 405 h 821689"/>
              <a:gd name="T18" fmla="*/ 15 w 3982720"/>
              <a:gd name="T19" fmla="*/ 427 h 821689"/>
              <a:gd name="T20" fmla="*/ 32 w 3982720"/>
              <a:gd name="T21" fmla="*/ 443 h 821689"/>
              <a:gd name="T22" fmla="*/ 53 w 3982720"/>
              <a:gd name="T23" fmla="*/ 454 h 821689"/>
              <a:gd name="T24" fmla="*/ 78 w 3982720"/>
              <a:gd name="T25" fmla="*/ 457 h 821689"/>
              <a:gd name="T26" fmla="*/ 2182 w 3982720"/>
              <a:gd name="T27" fmla="*/ 457 h 821689"/>
              <a:gd name="T28" fmla="*/ 2208 w 3982720"/>
              <a:gd name="T29" fmla="*/ 454 h 821689"/>
              <a:gd name="T30" fmla="*/ 2228 w 3982720"/>
              <a:gd name="T31" fmla="*/ 443 h 821689"/>
              <a:gd name="T32" fmla="*/ 2245 w 3982720"/>
              <a:gd name="T33" fmla="*/ 427 h 821689"/>
              <a:gd name="T34" fmla="*/ 2256 w 3982720"/>
              <a:gd name="T35" fmla="*/ 405 h 821689"/>
              <a:gd name="T36" fmla="*/ 2260 w 3982720"/>
              <a:gd name="T37" fmla="*/ 381 h 821689"/>
              <a:gd name="T38" fmla="*/ 2260 w 3982720"/>
              <a:gd name="T39" fmla="*/ 76 h 821689"/>
              <a:gd name="T40" fmla="*/ 2256 w 3982720"/>
              <a:gd name="T41" fmla="*/ 52 h 821689"/>
              <a:gd name="T42" fmla="*/ 2245 w 3982720"/>
              <a:gd name="T43" fmla="*/ 31 h 821689"/>
              <a:gd name="T44" fmla="*/ 2228 w 3982720"/>
              <a:gd name="T45" fmla="*/ 14 h 821689"/>
              <a:gd name="T46" fmla="*/ 2208 w 3982720"/>
              <a:gd name="T47" fmla="*/ 4 h 821689"/>
              <a:gd name="T48" fmla="*/ 2182 w 3982720"/>
              <a:gd name="T49" fmla="*/ 0 h 821689"/>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982720" h="821689">
                <a:moveTo>
                  <a:pt x="3845559" y="0"/>
                </a:moveTo>
                <a:lnTo>
                  <a:pt x="136905" y="0"/>
                </a:lnTo>
                <a:lnTo>
                  <a:pt x="93602" y="6971"/>
                </a:lnTo>
                <a:lnTo>
                  <a:pt x="56016" y="26391"/>
                </a:lnTo>
                <a:lnTo>
                  <a:pt x="26391" y="56016"/>
                </a:lnTo>
                <a:lnTo>
                  <a:pt x="6971" y="93602"/>
                </a:lnTo>
                <a:lnTo>
                  <a:pt x="0" y="136905"/>
                </a:lnTo>
                <a:lnTo>
                  <a:pt x="0" y="684402"/>
                </a:lnTo>
                <a:lnTo>
                  <a:pt x="6971" y="727658"/>
                </a:lnTo>
                <a:lnTo>
                  <a:pt x="26391" y="765237"/>
                </a:lnTo>
                <a:lnTo>
                  <a:pt x="56016" y="794880"/>
                </a:lnTo>
                <a:lnTo>
                  <a:pt x="93602" y="814325"/>
                </a:lnTo>
                <a:lnTo>
                  <a:pt x="136905" y="821308"/>
                </a:lnTo>
                <a:lnTo>
                  <a:pt x="3845559" y="821308"/>
                </a:lnTo>
                <a:lnTo>
                  <a:pt x="3888863" y="814325"/>
                </a:lnTo>
                <a:lnTo>
                  <a:pt x="3926449" y="794880"/>
                </a:lnTo>
                <a:lnTo>
                  <a:pt x="3956074" y="765237"/>
                </a:lnTo>
                <a:lnTo>
                  <a:pt x="3975494" y="727658"/>
                </a:lnTo>
                <a:lnTo>
                  <a:pt x="3982465" y="684402"/>
                </a:lnTo>
                <a:lnTo>
                  <a:pt x="3982465" y="136905"/>
                </a:lnTo>
                <a:lnTo>
                  <a:pt x="3975494" y="93602"/>
                </a:lnTo>
                <a:lnTo>
                  <a:pt x="3956074" y="56016"/>
                </a:lnTo>
                <a:lnTo>
                  <a:pt x="3926449" y="26391"/>
                </a:lnTo>
                <a:lnTo>
                  <a:pt x="3888863" y="6971"/>
                </a:lnTo>
                <a:lnTo>
                  <a:pt x="3845559"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9815" name="object 7">
            <a:extLst>
              <a:ext uri="{FF2B5EF4-FFF2-40B4-BE49-F238E27FC236}">
                <a16:creationId xmlns:a16="http://schemas.microsoft.com/office/drawing/2014/main" id="{71DD65EA-5913-051A-5E1E-02C7D67D6475}"/>
              </a:ext>
            </a:extLst>
          </p:cNvPr>
          <p:cNvSpPr txBox="1">
            <a:spLocks noChangeArrowheads="1"/>
          </p:cNvSpPr>
          <p:nvPr/>
        </p:nvSpPr>
        <p:spPr bwMode="auto">
          <a:xfrm>
            <a:off x="5133975" y="3355975"/>
            <a:ext cx="2738438" cy="322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000">
                <a:solidFill>
                  <a:srgbClr val="FFFFFF"/>
                </a:solidFill>
                <a:latin typeface="Trebuchet MS" panose="020B0603020202020204" pitchFamily="34" charset="0"/>
              </a:rPr>
              <a:t>114</a:t>
            </a:r>
            <a:r>
              <a:rPr lang="zh-TW" altLang="zh-TW" sz="2000">
                <a:solidFill>
                  <a:srgbClr val="FFFFFF"/>
                </a:solidFill>
                <a:latin typeface="微軟正黑體" panose="020B0604030504040204" pitchFamily="34" charset="-120"/>
                <a:ea typeface="微軟正黑體" panose="020B0604030504040204" pitchFamily="34" charset="-120"/>
              </a:rPr>
              <a:t>年國中教育會考成績</a:t>
            </a:r>
            <a:endParaRPr lang="zh-TW" altLang="zh-TW" sz="2000">
              <a:latin typeface="微軟正黑體" panose="020B0604030504040204" pitchFamily="34" charset="-120"/>
              <a:ea typeface="微軟正黑體" panose="020B0604030504040204" pitchFamily="34" charset="-120"/>
            </a:endParaRPr>
          </a:p>
        </p:txBody>
      </p:sp>
      <p:sp>
        <p:nvSpPr>
          <p:cNvPr id="119816" name="object 8">
            <a:extLst>
              <a:ext uri="{FF2B5EF4-FFF2-40B4-BE49-F238E27FC236}">
                <a16:creationId xmlns:a16="http://schemas.microsoft.com/office/drawing/2014/main" id="{9FF0A1E5-00A0-4B38-5EE3-6E2EBB9F3D9B}"/>
              </a:ext>
            </a:extLst>
          </p:cNvPr>
          <p:cNvSpPr txBox="1">
            <a:spLocks noChangeArrowheads="1"/>
          </p:cNvSpPr>
          <p:nvPr/>
        </p:nvSpPr>
        <p:spPr bwMode="auto">
          <a:xfrm>
            <a:off x="5122863" y="3740150"/>
            <a:ext cx="1590675" cy="116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50019" rIns="0" bIns="0">
            <a:spAutoFit/>
          </a:bodyPr>
          <a:lstStyle>
            <a:lvl1pPr marL="180975" indent="-171450">
              <a:spcBef>
                <a:spcPct val="20000"/>
              </a:spcBef>
              <a:buClr>
                <a:schemeClr val="accent1"/>
              </a:buClr>
              <a:buSzPct val="50000"/>
              <a:buFont typeface="Wingdings 2" panose="05020102010507070707" pitchFamily="18" charset="2"/>
              <a:buChar char=""/>
              <a:tabLst>
                <a:tab pos="18097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8097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8097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9pPr>
          </a:lstStyle>
          <a:p>
            <a:pPr>
              <a:spcBef>
                <a:spcPts val="1175"/>
              </a:spcBef>
              <a:buClrTx/>
              <a:buSzTx/>
              <a:buFont typeface="Trebuchet MS" panose="020B0603020202020204" pitchFamily="34" charset="0"/>
              <a:buChar char="•"/>
            </a:pPr>
            <a:r>
              <a:rPr lang="zh-TW" altLang="zh-TW" sz="1500">
                <a:latin typeface="微軟正黑體" panose="020B0604030504040204" pitchFamily="34" charset="-120"/>
                <a:ea typeface="微軟正黑體" panose="020B0604030504040204" pitchFamily="34" charset="-120"/>
              </a:rPr>
              <a:t>各科等級標示</a:t>
            </a:r>
          </a:p>
          <a:p>
            <a:pPr>
              <a:spcBef>
                <a:spcPts val="1113"/>
              </a:spcBef>
              <a:buClrTx/>
              <a:buSzTx/>
              <a:buFont typeface="Trebuchet MS" panose="020B0603020202020204" pitchFamily="34" charset="0"/>
              <a:buChar char="•"/>
            </a:pPr>
            <a:r>
              <a:rPr lang="zh-TW" altLang="zh-TW" sz="1500">
                <a:latin typeface="微軟正黑體" panose="020B0604030504040204" pitchFamily="34" charset="-120"/>
                <a:ea typeface="微軟正黑體" panose="020B0604030504040204" pitchFamily="34" charset="-120"/>
              </a:rPr>
              <a:t>會考總積分</a:t>
            </a:r>
          </a:p>
          <a:p>
            <a:pPr>
              <a:spcBef>
                <a:spcPts val="1100"/>
              </a:spcBef>
              <a:buClrTx/>
              <a:buSzTx/>
              <a:buFont typeface="Trebuchet MS" panose="020B0603020202020204" pitchFamily="34" charset="0"/>
              <a:buChar char="•"/>
            </a:pPr>
            <a:r>
              <a:rPr lang="zh-TW" altLang="zh-TW" sz="1500">
                <a:latin typeface="微軟正黑體" panose="020B0604030504040204" pitchFamily="34" charset="-120"/>
                <a:ea typeface="微軟正黑體" panose="020B0604030504040204" pitchFamily="34" charset="-120"/>
              </a:rPr>
              <a:t>序位區間百分比</a:t>
            </a:r>
          </a:p>
        </p:txBody>
      </p:sp>
      <p:grpSp>
        <p:nvGrpSpPr>
          <p:cNvPr id="119817" name="object 9">
            <a:extLst>
              <a:ext uri="{FF2B5EF4-FFF2-40B4-BE49-F238E27FC236}">
                <a16:creationId xmlns:a16="http://schemas.microsoft.com/office/drawing/2014/main" id="{66BD7A53-C5E6-38D2-9DF8-112F56F35EE7}"/>
              </a:ext>
            </a:extLst>
          </p:cNvPr>
          <p:cNvGrpSpPr>
            <a:grpSpLocks/>
          </p:cNvGrpSpPr>
          <p:nvPr/>
        </p:nvGrpSpPr>
        <p:grpSpPr bwMode="auto">
          <a:xfrm>
            <a:off x="3867150" y="3856038"/>
            <a:ext cx="1079500" cy="947737"/>
            <a:chOff x="5156961" y="3997959"/>
            <a:chExt cx="1439545" cy="1263650"/>
          </a:xfrm>
        </p:grpSpPr>
        <p:sp>
          <p:nvSpPr>
            <p:cNvPr id="119821" name="object 10">
              <a:extLst>
                <a:ext uri="{FF2B5EF4-FFF2-40B4-BE49-F238E27FC236}">
                  <a16:creationId xmlns:a16="http://schemas.microsoft.com/office/drawing/2014/main" id="{41BCE3A0-0C77-2999-6F8F-1645C99CCCE8}"/>
                </a:ext>
              </a:extLst>
            </p:cNvPr>
            <p:cNvSpPr>
              <a:spLocks/>
            </p:cNvSpPr>
            <p:nvPr/>
          </p:nvSpPr>
          <p:spPr bwMode="auto">
            <a:xfrm>
              <a:off x="5163311" y="4004309"/>
              <a:ext cx="1426845" cy="1250950"/>
            </a:xfrm>
            <a:custGeom>
              <a:avLst/>
              <a:gdLst>
                <a:gd name="T0" fmla="*/ 312547 w 1426845"/>
                <a:gd name="T1" fmla="*/ 0 h 1250950"/>
                <a:gd name="T2" fmla="*/ 0 w 1426845"/>
                <a:gd name="T3" fmla="*/ 0 h 1250950"/>
                <a:gd name="T4" fmla="*/ 0 w 1426845"/>
                <a:gd name="T5" fmla="*/ 1094104 h 1250950"/>
                <a:gd name="T6" fmla="*/ 1113663 w 1426845"/>
                <a:gd name="T7" fmla="*/ 1094104 h 1250950"/>
                <a:gd name="T8" fmla="*/ 1113663 w 1426845"/>
                <a:gd name="T9" fmla="*/ 1250442 h 1250950"/>
                <a:gd name="T10" fmla="*/ 1426337 w 1426845"/>
                <a:gd name="T11" fmla="*/ 937767 h 1250950"/>
                <a:gd name="T12" fmla="*/ 1113663 w 1426845"/>
                <a:gd name="T13" fmla="*/ 625220 h 1250950"/>
                <a:gd name="T14" fmla="*/ 1113663 w 1426845"/>
                <a:gd name="T15" fmla="*/ 781557 h 1250950"/>
                <a:gd name="T16" fmla="*/ 312547 w 1426845"/>
                <a:gd name="T17" fmla="*/ 781557 h 1250950"/>
                <a:gd name="T18" fmla="*/ 312547 w 1426845"/>
                <a:gd name="T19" fmla="*/ 0 h 12509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26845" h="1250950">
                  <a:moveTo>
                    <a:pt x="312547" y="0"/>
                  </a:moveTo>
                  <a:lnTo>
                    <a:pt x="0" y="0"/>
                  </a:lnTo>
                  <a:lnTo>
                    <a:pt x="0" y="1094104"/>
                  </a:lnTo>
                  <a:lnTo>
                    <a:pt x="1113663" y="1094104"/>
                  </a:lnTo>
                  <a:lnTo>
                    <a:pt x="1113663" y="1250442"/>
                  </a:lnTo>
                  <a:lnTo>
                    <a:pt x="1426337" y="937767"/>
                  </a:lnTo>
                  <a:lnTo>
                    <a:pt x="1113663" y="625220"/>
                  </a:lnTo>
                  <a:lnTo>
                    <a:pt x="1113663" y="781557"/>
                  </a:lnTo>
                  <a:lnTo>
                    <a:pt x="312547" y="781557"/>
                  </a:lnTo>
                  <a:lnTo>
                    <a:pt x="312547" y="0"/>
                  </a:lnTo>
                  <a:close/>
                </a:path>
              </a:pathLst>
            </a:custGeom>
            <a:solidFill>
              <a:srgbClr val="1CACE3"/>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19822" name="object 11">
              <a:extLst>
                <a:ext uri="{FF2B5EF4-FFF2-40B4-BE49-F238E27FC236}">
                  <a16:creationId xmlns:a16="http://schemas.microsoft.com/office/drawing/2014/main" id="{E91F5C9C-F36C-82D2-7E5D-11A6D4810E2F}"/>
                </a:ext>
              </a:extLst>
            </p:cNvPr>
            <p:cNvSpPr>
              <a:spLocks/>
            </p:cNvSpPr>
            <p:nvPr/>
          </p:nvSpPr>
          <p:spPr bwMode="auto">
            <a:xfrm>
              <a:off x="5163311" y="4004309"/>
              <a:ext cx="1426845" cy="1250950"/>
            </a:xfrm>
            <a:custGeom>
              <a:avLst/>
              <a:gdLst>
                <a:gd name="T0" fmla="*/ 312547 w 1426845"/>
                <a:gd name="T1" fmla="*/ 0 h 1250950"/>
                <a:gd name="T2" fmla="*/ 312547 w 1426845"/>
                <a:gd name="T3" fmla="*/ 781557 h 1250950"/>
                <a:gd name="T4" fmla="*/ 1113663 w 1426845"/>
                <a:gd name="T5" fmla="*/ 781557 h 1250950"/>
                <a:gd name="T6" fmla="*/ 1113663 w 1426845"/>
                <a:gd name="T7" fmla="*/ 625220 h 1250950"/>
                <a:gd name="T8" fmla="*/ 1426337 w 1426845"/>
                <a:gd name="T9" fmla="*/ 937767 h 1250950"/>
                <a:gd name="T10" fmla="*/ 1113663 w 1426845"/>
                <a:gd name="T11" fmla="*/ 1250442 h 1250950"/>
                <a:gd name="T12" fmla="*/ 1113663 w 1426845"/>
                <a:gd name="T13" fmla="*/ 1094104 h 1250950"/>
                <a:gd name="T14" fmla="*/ 0 w 1426845"/>
                <a:gd name="T15" fmla="*/ 1094104 h 1250950"/>
                <a:gd name="T16" fmla="*/ 0 w 1426845"/>
                <a:gd name="T17" fmla="*/ 0 h 1250950"/>
                <a:gd name="T18" fmla="*/ 312547 w 1426845"/>
                <a:gd name="T19" fmla="*/ 0 h 125095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426845" h="1250950">
                  <a:moveTo>
                    <a:pt x="312547" y="0"/>
                  </a:moveTo>
                  <a:lnTo>
                    <a:pt x="312547" y="781557"/>
                  </a:lnTo>
                  <a:lnTo>
                    <a:pt x="1113663" y="781557"/>
                  </a:lnTo>
                  <a:lnTo>
                    <a:pt x="1113663" y="625220"/>
                  </a:lnTo>
                  <a:lnTo>
                    <a:pt x="1426337" y="937767"/>
                  </a:lnTo>
                  <a:lnTo>
                    <a:pt x="1113663" y="1250442"/>
                  </a:lnTo>
                  <a:lnTo>
                    <a:pt x="1113663" y="1094104"/>
                  </a:lnTo>
                  <a:lnTo>
                    <a:pt x="0" y="1094104"/>
                  </a:lnTo>
                  <a:lnTo>
                    <a:pt x="0" y="0"/>
                  </a:lnTo>
                  <a:lnTo>
                    <a:pt x="312547" y="0"/>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19818" name="object 12">
            <a:extLst>
              <a:ext uri="{FF2B5EF4-FFF2-40B4-BE49-F238E27FC236}">
                <a16:creationId xmlns:a16="http://schemas.microsoft.com/office/drawing/2014/main" id="{ECC1F37A-FD74-25EB-A7E4-2CAD69005278}"/>
              </a:ext>
            </a:extLst>
          </p:cNvPr>
          <p:cNvSpPr>
            <a:spLocks/>
          </p:cNvSpPr>
          <p:nvPr/>
        </p:nvSpPr>
        <p:spPr bwMode="auto">
          <a:xfrm>
            <a:off x="1155700" y="5221288"/>
            <a:ext cx="6503988" cy="531812"/>
          </a:xfrm>
          <a:custGeom>
            <a:avLst/>
            <a:gdLst>
              <a:gd name="T0" fmla="*/ 0 w 8672195"/>
              <a:gd name="T1" fmla="*/ 415 h 708025"/>
              <a:gd name="T2" fmla="*/ 4891 w 8672195"/>
              <a:gd name="T3" fmla="*/ 415 h 708025"/>
              <a:gd name="T4" fmla="*/ 4891 w 8672195"/>
              <a:gd name="T5" fmla="*/ 0 h 708025"/>
              <a:gd name="T6" fmla="*/ 0 w 8672195"/>
              <a:gd name="T7" fmla="*/ 0 h 708025"/>
              <a:gd name="T8" fmla="*/ 0 w 8672195"/>
              <a:gd name="T9" fmla="*/ 415 h 7080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72195" h="708025">
                <a:moveTo>
                  <a:pt x="0" y="707885"/>
                </a:moveTo>
                <a:lnTo>
                  <a:pt x="8672068" y="707885"/>
                </a:lnTo>
                <a:lnTo>
                  <a:pt x="8672068" y="0"/>
                </a:lnTo>
                <a:lnTo>
                  <a:pt x="0" y="0"/>
                </a:lnTo>
                <a:lnTo>
                  <a:pt x="0" y="707885"/>
                </a:lnTo>
                <a:close/>
              </a:path>
            </a:pathLst>
          </a:custGeom>
          <a:noFill/>
          <a:ln w="57150">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19819" name="object 13">
            <a:extLst>
              <a:ext uri="{FF2B5EF4-FFF2-40B4-BE49-F238E27FC236}">
                <a16:creationId xmlns:a16="http://schemas.microsoft.com/office/drawing/2014/main" id="{BD40C200-6A0B-30B1-8EAC-CF97A35F0B08}"/>
              </a:ext>
            </a:extLst>
          </p:cNvPr>
          <p:cNvSpPr txBox="1">
            <a:spLocks noChangeArrowheads="1"/>
          </p:cNvSpPr>
          <p:nvPr/>
        </p:nvSpPr>
        <p:spPr bwMode="auto">
          <a:xfrm>
            <a:off x="1155700" y="5241925"/>
            <a:ext cx="6503988" cy="471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325438" indent="-257175">
              <a:spcBef>
                <a:spcPct val="20000"/>
              </a:spcBef>
              <a:buClr>
                <a:schemeClr val="accent1"/>
              </a:buClr>
              <a:buSzPct val="50000"/>
              <a:buFont typeface="Wingdings 2" panose="05020102010507070707" pitchFamily="18" charset="2"/>
              <a:buChar char=""/>
              <a:tabLst>
                <a:tab pos="3254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254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254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254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254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254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254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254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2543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1500" b="1">
                <a:solidFill>
                  <a:srgbClr val="FF0000"/>
                </a:solidFill>
                <a:latin typeface="微軟正黑體" panose="020B0604030504040204" pitchFamily="34" charset="-120"/>
                <a:ea typeface="微軟正黑體" panose="020B0604030504040204" pitchFamily="34" charset="-120"/>
              </a:rPr>
              <a:t>個人序位查詢時間</a:t>
            </a:r>
            <a:r>
              <a:rPr lang="zh-TW" altLang="zh-TW" sz="1500">
                <a:latin typeface="微軟正黑體" panose="020B0604030504040204" pitchFamily="34" charset="-120"/>
                <a:ea typeface="微軟正黑體" panose="020B0604030504040204" pitchFamily="34" charset="-120"/>
              </a:rPr>
              <a:t>與</a:t>
            </a:r>
            <a:r>
              <a:rPr lang="zh-TW" altLang="zh-TW" sz="1500" b="1">
                <a:solidFill>
                  <a:srgbClr val="FF0000"/>
                </a:solidFill>
                <a:latin typeface="微軟正黑體" panose="020B0604030504040204" pitchFamily="34" charset="-120"/>
                <a:ea typeface="微軟正黑體" panose="020B0604030504040204" pitchFamily="34" charset="-120"/>
              </a:rPr>
              <a:t>正式選填志願時間</a:t>
            </a:r>
            <a:r>
              <a:rPr lang="zh-TW" altLang="zh-TW" sz="1500">
                <a:latin typeface="微軟正黑體" panose="020B0604030504040204" pitchFamily="34" charset="-120"/>
                <a:ea typeface="微軟正黑體" panose="020B0604030504040204" pitchFamily="34" charset="-120"/>
              </a:rPr>
              <a:t>相同：</a:t>
            </a:r>
          </a:p>
          <a:p>
            <a:pPr>
              <a:spcBef>
                <a:spcPct val="0"/>
              </a:spcBef>
              <a:buClrTx/>
              <a:buSzTx/>
              <a:buFontTx/>
              <a:buNone/>
            </a:pPr>
            <a:r>
              <a:rPr lang="zh-TW" altLang="zh-TW" sz="1500">
                <a:latin typeface="微軟正黑體" panose="020B0604030504040204" pitchFamily="34" charset="-120"/>
                <a:ea typeface="微軟正黑體" panose="020B0604030504040204" pitchFamily="34" charset="-120"/>
              </a:rPr>
              <a:t>114年6月20日（星期五）中午12時至6月26日（星期四）中午12時止</a:t>
            </a:r>
          </a:p>
        </p:txBody>
      </p:sp>
      <p:sp>
        <p:nvSpPr>
          <p:cNvPr id="14" name="object 14">
            <a:extLst>
              <a:ext uri="{FF2B5EF4-FFF2-40B4-BE49-F238E27FC236}">
                <a16:creationId xmlns:a16="http://schemas.microsoft.com/office/drawing/2014/main" id="{664D0C39-BADF-1C05-FAFC-69425EE2FE74}"/>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41</a:t>
            </a:r>
            <a:endParaRPr sz="1050">
              <a:latin typeface="Trebuchet MS"/>
              <a:cs typeface="Trebuchet MS"/>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object 2">
            <a:extLst>
              <a:ext uri="{FF2B5EF4-FFF2-40B4-BE49-F238E27FC236}">
                <a16:creationId xmlns:a16="http://schemas.microsoft.com/office/drawing/2014/main" id="{92CA688E-A960-746E-779E-A873A98E0E8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82850" y="1246188"/>
            <a:ext cx="760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0835" name="object 3">
            <a:extLst>
              <a:ext uri="{FF2B5EF4-FFF2-40B4-BE49-F238E27FC236}">
                <a16:creationId xmlns:a16="http://schemas.microsoft.com/office/drawing/2014/main" id="{E89FD6AB-F869-089A-210F-93A273981A2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89300" y="1216025"/>
            <a:ext cx="3597275"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36" name="object 4">
            <a:extLst>
              <a:ext uri="{FF2B5EF4-FFF2-40B4-BE49-F238E27FC236}">
                <a16:creationId xmlns:a16="http://schemas.microsoft.com/office/drawing/2014/main" id="{5998813A-99DA-55F8-28B5-4CF327FF9342}"/>
              </a:ext>
            </a:extLst>
          </p:cNvPr>
          <p:cNvSpPr txBox="1">
            <a:spLocks noChangeArrowheads="1"/>
          </p:cNvSpPr>
          <p:nvPr/>
        </p:nvSpPr>
        <p:spPr bwMode="auto">
          <a:xfrm>
            <a:off x="469900" y="1797050"/>
            <a:ext cx="8388350" cy="323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46196" rIns="0" bIns="0">
            <a:spAutoFit/>
          </a:bodyPr>
          <a:lstStyle>
            <a:lvl1pPr marL="146050" indent="-144463">
              <a:spcBef>
                <a:spcPct val="20000"/>
              </a:spcBef>
              <a:buClr>
                <a:schemeClr val="accent1"/>
              </a:buClr>
              <a:buSzPct val="50000"/>
              <a:buFont typeface="Wingdings 2" panose="05020102010507070707" pitchFamily="18" charset="2"/>
              <a:buChar char=""/>
              <a:tabLst>
                <a:tab pos="146050" algn="l"/>
                <a:tab pos="263525" algn="l"/>
              </a:tabLst>
              <a:defRPr sz="3200">
                <a:solidFill>
                  <a:schemeClr val="tx1"/>
                </a:solidFill>
                <a:latin typeface="Cambria" panose="02040503050406030204" pitchFamily="18" charset="0"/>
                <a:ea typeface="新細明體" panose="02020500000000000000" pitchFamily="18" charset="-120"/>
              </a:defRPr>
            </a:lvl1pPr>
            <a:lvl2pPr marL="352425" indent="-136525">
              <a:spcBef>
                <a:spcPct val="20000"/>
              </a:spcBef>
              <a:buClr>
                <a:schemeClr val="accent2"/>
              </a:buClr>
              <a:buSzPct val="50000"/>
              <a:buFont typeface="Wingdings 2" panose="05020102010507070707" pitchFamily="18" charset="2"/>
              <a:buChar char="³"/>
              <a:tabLst>
                <a:tab pos="146050" algn="l"/>
                <a:tab pos="26352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46050" algn="l"/>
                <a:tab pos="26352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46050" algn="l"/>
                <a:tab pos="26352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46050" algn="l"/>
                <a:tab pos="26352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46050" algn="l"/>
                <a:tab pos="26352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46050" algn="l"/>
                <a:tab pos="26352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46050" algn="l"/>
                <a:tab pos="26352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46050" algn="l"/>
                <a:tab pos="263525" algn="l"/>
              </a:tabLst>
              <a:defRPr sz="2000">
                <a:solidFill>
                  <a:schemeClr val="tx1"/>
                </a:solidFill>
                <a:latin typeface="Cambria" panose="02040503050406030204" pitchFamily="18" charset="0"/>
                <a:ea typeface="新細明體" panose="02020500000000000000" pitchFamily="18" charset="-120"/>
              </a:defRPr>
            </a:lvl9pPr>
          </a:lstStyle>
          <a:p>
            <a:pPr>
              <a:lnSpc>
                <a:spcPct val="90000"/>
              </a:lnSpc>
              <a:spcBef>
                <a:spcPts val="363"/>
              </a:spcBef>
              <a:buClr>
                <a:srgbClr val="1382AC"/>
              </a:buClr>
              <a:buSzPct val="81000"/>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為深化學生對群科之認識，</a:t>
            </a:r>
            <a:r>
              <a:rPr lang="zh-TW" altLang="zh-TW" sz="2400">
                <a:latin typeface="Trebuchet MS" panose="020B0603020202020204" pitchFamily="34" charset="0"/>
              </a:rPr>
              <a:t>112</a:t>
            </a:r>
            <a:r>
              <a:rPr lang="zh-TW" altLang="zh-TW" sz="2400">
                <a:latin typeface="微軟正黑體" panose="020B0604030504040204" pitchFamily="34" charset="-120"/>
                <a:ea typeface="微軟正黑體" panose="020B0604030504040204" pitchFamily="34" charset="-120"/>
              </a:rPr>
              <a:t>學年度起試辦高級中等學校 專業群科以</a:t>
            </a:r>
            <a:r>
              <a:rPr lang="zh-TW" altLang="zh-TW" sz="2400" b="1">
                <a:solidFill>
                  <a:srgbClr val="0000FF"/>
                </a:solidFill>
                <a:latin typeface="微軟正黑體" panose="020B0604030504040204" pitchFamily="34" charset="-120"/>
                <a:ea typeface="微軟正黑體" panose="020B0604030504040204" pitchFamily="34" charset="-120"/>
              </a:rPr>
              <a:t>群</a:t>
            </a:r>
            <a:r>
              <a:rPr lang="zh-TW" altLang="zh-TW" sz="2400">
                <a:latin typeface="微軟正黑體" panose="020B0604030504040204" pitchFamily="34" charset="-120"/>
                <a:ea typeface="微軟正黑體" panose="020B0604030504040204" pitchFamily="34" charset="-120"/>
              </a:rPr>
              <a:t>招生，學校藉由跨科別的試探課程或體驗活動，引導學生試探。</a:t>
            </a:r>
          </a:p>
          <a:p>
            <a:pPr lvl="1">
              <a:lnSpc>
                <a:spcPts val="2275"/>
              </a:lnSpc>
              <a:spcBef>
                <a:spcPts val="338"/>
              </a:spcBef>
              <a:buClr>
                <a:srgbClr val="1382AC"/>
              </a:buClr>
              <a:buSzPct val="80000"/>
              <a:buFont typeface="Wingdings" panose="05000000000000000000" pitchFamily="2" charset="2"/>
              <a:buChar char=""/>
            </a:pPr>
            <a:r>
              <a:rPr lang="zh-TW" altLang="zh-TW" sz="2100" b="1">
                <a:solidFill>
                  <a:srgbClr val="0000FF"/>
                </a:solidFill>
                <a:latin typeface="微軟正黑體" panose="020B0604030504040204" pitchFamily="34" charset="-120"/>
                <a:ea typeface="微軟正黑體" panose="020B0604030504040204" pitchFamily="34" charset="-120"/>
              </a:rPr>
              <a:t>	採群進科出</a:t>
            </a:r>
            <a:r>
              <a:rPr lang="zh-TW" altLang="zh-TW" sz="2100">
                <a:latin typeface="微軟正黑體" panose="020B0604030504040204" pitchFamily="34" charset="-120"/>
                <a:ea typeface="微軟正黑體" panose="020B0604030504040204" pitchFamily="34" charset="-120"/>
              </a:rPr>
              <a:t>方式，</a:t>
            </a:r>
            <a:r>
              <a:rPr lang="zh-TW" altLang="zh-TW" sz="2100" b="1">
                <a:solidFill>
                  <a:srgbClr val="0000FF"/>
                </a:solidFill>
                <a:latin typeface="微軟正黑體" panose="020B0604030504040204" pitchFamily="34" charset="-120"/>
                <a:ea typeface="微軟正黑體" panose="020B0604030504040204" pitchFamily="34" charset="-120"/>
              </a:rPr>
              <a:t>高一不分科別</a:t>
            </a:r>
            <a:r>
              <a:rPr lang="zh-TW" altLang="zh-TW" sz="2100">
                <a:latin typeface="微軟正黑體" panose="020B0604030504040204" pitchFamily="34" charset="-120"/>
                <a:ea typeface="微軟正黑體" panose="020B0604030504040204" pitchFamily="34" charset="-120"/>
              </a:rPr>
              <a:t>，修習相同之群共同課程，並強化分科試探</a:t>
            </a:r>
            <a:r>
              <a:rPr lang="zh-TW" altLang="zh-TW" sz="2100" b="1">
                <a:latin typeface="微軟正黑體" panose="020B0604030504040204" pitchFamily="34" charset="-120"/>
                <a:ea typeface="微軟正黑體" panose="020B0604030504040204" pitchFamily="34" charset="-120"/>
              </a:rPr>
              <a:t>。</a:t>
            </a:r>
            <a:endParaRPr lang="zh-TW" altLang="zh-TW" sz="2100">
              <a:latin typeface="微軟正黑體" panose="020B0604030504040204" pitchFamily="34" charset="-120"/>
              <a:ea typeface="微軟正黑體" panose="020B0604030504040204" pitchFamily="34" charset="-120"/>
            </a:endParaRPr>
          </a:p>
          <a:p>
            <a:pPr lvl="1">
              <a:spcBef>
                <a:spcPts val="163"/>
              </a:spcBef>
              <a:buClr>
                <a:srgbClr val="1382AC"/>
              </a:buClr>
              <a:buSzPct val="80000"/>
              <a:buFont typeface="Wingdings" panose="05000000000000000000" pitchFamily="2" charset="2"/>
              <a:buChar char=""/>
            </a:pPr>
            <a:r>
              <a:rPr lang="zh-TW" altLang="zh-TW" sz="2100" b="1">
                <a:solidFill>
                  <a:srgbClr val="0000FF"/>
                </a:solidFill>
                <a:latin typeface="微軟正黑體" panose="020B0604030504040204" pitchFamily="34" charset="-120"/>
                <a:ea typeface="微軟正黑體" panose="020B0604030504040204" pitchFamily="34" charset="-120"/>
              </a:rPr>
              <a:t>高二再修習分科課程。</a:t>
            </a:r>
            <a:endParaRPr lang="zh-TW" altLang="zh-TW" sz="2100">
              <a:latin typeface="微軟正黑體" panose="020B0604030504040204" pitchFamily="34" charset="-120"/>
              <a:ea typeface="微軟正黑體" panose="020B0604030504040204" pitchFamily="34" charset="-120"/>
            </a:endParaRPr>
          </a:p>
          <a:p>
            <a:pPr>
              <a:spcBef>
                <a:spcPts val="3500"/>
              </a:spcBef>
              <a:buClr>
                <a:srgbClr val="1382AC"/>
              </a:buClr>
              <a:buSzPct val="80000"/>
              <a:buFont typeface="Wingdings" panose="05000000000000000000" pitchFamily="2" charset="2"/>
              <a:buChar char=""/>
            </a:pPr>
            <a:r>
              <a:rPr lang="zh-TW" altLang="zh-TW" sz="2200" b="1">
                <a:latin typeface="微軟正黑體" panose="020B0604030504040204" pitchFamily="34" charset="-120"/>
                <a:ea typeface="微軟正黑體" panose="020B0604030504040204" pitchFamily="34" charset="-120"/>
              </a:rPr>
              <a:t>114學年基北區試辦學校：</a:t>
            </a:r>
            <a:endParaRPr lang="zh-TW" altLang="zh-TW" sz="2200">
              <a:latin typeface="微軟正黑體" panose="020B0604030504040204" pitchFamily="34" charset="-120"/>
              <a:ea typeface="微軟正黑體" panose="020B0604030504040204" pitchFamily="34" charset="-120"/>
            </a:endParaRPr>
          </a:p>
          <a:p>
            <a:pPr>
              <a:spcBef>
                <a:spcPts val="625"/>
              </a:spcBef>
              <a:buClrTx/>
              <a:buSzTx/>
              <a:buFontTx/>
              <a:buNone/>
            </a:pPr>
            <a:r>
              <a:rPr lang="zh-TW" altLang="zh-TW" sz="2200" b="1">
                <a:latin typeface="微軟正黑體" panose="020B0604030504040204" pitchFamily="34" charset="-120"/>
                <a:ea typeface="微軟正黑體" panose="020B0604030504040204" pitchFamily="34" charset="-120"/>
              </a:rPr>
              <a:t>基隆市私立二信高中：外語群（應用英語科、應用日語科）</a:t>
            </a:r>
            <a:endParaRPr lang="zh-TW" altLang="zh-TW" sz="2200">
              <a:latin typeface="微軟正黑體" panose="020B0604030504040204" pitchFamily="34" charset="-120"/>
              <a:ea typeface="微軟正黑體" panose="020B0604030504040204" pitchFamily="34" charset="-120"/>
            </a:endParaRPr>
          </a:p>
        </p:txBody>
      </p:sp>
      <p:sp>
        <p:nvSpPr>
          <p:cNvPr id="120837" name="object 5">
            <a:extLst>
              <a:ext uri="{FF2B5EF4-FFF2-40B4-BE49-F238E27FC236}">
                <a16:creationId xmlns:a16="http://schemas.microsoft.com/office/drawing/2014/main" id="{EBEA8102-1718-A7C2-7EDE-17A67516B20D}"/>
              </a:ext>
            </a:extLst>
          </p:cNvPr>
          <p:cNvSpPr txBox="1">
            <a:spLocks noChangeArrowheads="1"/>
          </p:cNvSpPr>
          <p:nvPr/>
        </p:nvSpPr>
        <p:spPr bwMode="auto">
          <a:xfrm>
            <a:off x="4205288" y="5457825"/>
            <a:ext cx="4246562" cy="306388"/>
          </a:xfrm>
          <a:prstGeom prst="rect">
            <a:avLst/>
          </a:prstGeom>
          <a:noFill/>
          <a:ln w="57150">
            <a:solidFill>
              <a:srgbClr val="00AF50"/>
            </a:solidFill>
            <a:miter lim="800000"/>
            <a:headEnd/>
            <a:tailEnd/>
          </a:ln>
          <a:extLst>
            <a:ext uri="{909E8E84-426E-40DD-AFC4-6F175D3DCCD1}">
              <a14:hiddenFill xmlns:a14="http://schemas.microsoft.com/office/drawing/2010/main">
                <a:solidFill>
                  <a:srgbClr val="FFFFFF"/>
                </a:solidFill>
              </a14:hiddenFill>
            </a:ext>
          </a:extLst>
        </p:spPr>
        <p:txBody>
          <a:bodyPr lIns="0" tIns="28575" rIns="0" bIns="0">
            <a:spAutoFit/>
          </a:bodyPr>
          <a:lstStyle>
            <a:lvl1pPr marL="17938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25"/>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詳細內容以基北免及技優甄審簡章為準</a:t>
            </a:r>
            <a:endParaRPr lang="zh-TW" altLang="zh-TW" sz="1800">
              <a:latin typeface="微軟正黑體" panose="020B0604030504040204" pitchFamily="34" charset="-120"/>
              <a:ea typeface="微軟正黑體" panose="020B0604030504040204" pitchFamily="34" charset="-120"/>
            </a:endParaRPr>
          </a:p>
        </p:txBody>
      </p:sp>
      <p:sp>
        <p:nvSpPr>
          <p:cNvPr id="6" name="object 6">
            <a:extLst>
              <a:ext uri="{FF2B5EF4-FFF2-40B4-BE49-F238E27FC236}">
                <a16:creationId xmlns:a16="http://schemas.microsoft.com/office/drawing/2014/main" id="{3C7080D0-1311-24E6-74EC-6BEFC2C50534}"/>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42</a:t>
            </a:r>
            <a:endParaRPr sz="1050">
              <a:latin typeface="Trebuchet MS"/>
              <a:cs typeface="Trebuchet MS"/>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object 2">
            <a:extLst>
              <a:ext uri="{FF2B5EF4-FFF2-40B4-BE49-F238E27FC236}">
                <a16:creationId xmlns:a16="http://schemas.microsoft.com/office/drawing/2014/main" id="{AFFBE8BE-1C98-7454-9432-3B5B2587B4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545013"/>
            <a:ext cx="9144000" cy="1455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1859" name="object 3">
            <a:extLst>
              <a:ext uri="{FF2B5EF4-FFF2-40B4-BE49-F238E27FC236}">
                <a16:creationId xmlns:a16="http://schemas.microsoft.com/office/drawing/2014/main" id="{4F694BDB-67D9-9820-4374-D1B9707CC575}"/>
              </a:ext>
            </a:extLst>
          </p:cNvPr>
          <p:cNvGrpSpPr>
            <a:grpSpLocks/>
          </p:cNvGrpSpPr>
          <p:nvPr/>
        </p:nvGrpSpPr>
        <p:grpSpPr bwMode="auto">
          <a:xfrm>
            <a:off x="673100" y="2601913"/>
            <a:ext cx="811213" cy="811212"/>
            <a:chOff x="897394" y="2325877"/>
            <a:chExt cx="1081405" cy="1081405"/>
          </a:xfrm>
        </p:grpSpPr>
        <p:pic>
          <p:nvPicPr>
            <p:cNvPr id="121864" name="object 4">
              <a:extLst>
                <a:ext uri="{FF2B5EF4-FFF2-40B4-BE49-F238E27FC236}">
                  <a16:creationId xmlns:a16="http://schemas.microsoft.com/office/drawing/2014/main" id="{25D8D600-7129-4AC4-8438-28FE6D8444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394" y="2325877"/>
              <a:ext cx="1080884" cy="1080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5" name="object 5">
              <a:extLst>
                <a:ext uri="{FF2B5EF4-FFF2-40B4-BE49-F238E27FC236}">
                  <a16:creationId xmlns:a16="http://schemas.microsoft.com/office/drawing/2014/main" id="{699C892E-E1E8-D5B0-5B87-BE3EF334C826}"/>
                </a:ext>
              </a:extLst>
            </p:cNvPr>
            <p:cNvSpPr>
              <a:spLocks/>
            </p:cNvSpPr>
            <p:nvPr/>
          </p:nvSpPr>
          <p:spPr bwMode="auto">
            <a:xfrm>
              <a:off x="1005484" y="2433954"/>
              <a:ext cx="864869" cy="864869"/>
            </a:xfrm>
            <a:custGeom>
              <a:avLst/>
              <a:gdLst>
                <a:gd name="T0" fmla="*/ 0 w 864869"/>
                <a:gd name="T1" fmla="*/ 432308 h 864870"/>
                <a:gd name="T2" fmla="*/ 2537 w 864869"/>
                <a:gd name="T3" fmla="*/ 385202 h 864870"/>
                <a:gd name="T4" fmla="*/ 9972 w 864869"/>
                <a:gd name="T5" fmla="*/ 339566 h 864870"/>
                <a:gd name="T6" fmla="*/ 22043 w 864869"/>
                <a:gd name="T7" fmla="*/ 295664 h 864870"/>
                <a:gd name="T8" fmla="*/ 38485 w 864869"/>
                <a:gd name="T9" fmla="*/ 253758 h 864870"/>
                <a:gd name="T10" fmla="*/ 59034 w 864869"/>
                <a:gd name="T11" fmla="*/ 214112 h 864870"/>
                <a:gd name="T12" fmla="*/ 83427 w 864869"/>
                <a:gd name="T13" fmla="*/ 176991 h 864870"/>
                <a:gd name="T14" fmla="*/ 111399 w 864869"/>
                <a:gd name="T15" fmla="*/ 142657 h 864870"/>
                <a:gd name="T16" fmla="*/ 142688 w 864869"/>
                <a:gd name="T17" fmla="*/ 111376 h 864870"/>
                <a:gd name="T18" fmla="*/ 177029 w 864869"/>
                <a:gd name="T19" fmla="*/ 83409 h 864870"/>
                <a:gd name="T20" fmla="*/ 214159 w 864869"/>
                <a:gd name="T21" fmla="*/ 59022 h 864870"/>
                <a:gd name="T22" fmla="*/ 253814 w 864869"/>
                <a:gd name="T23" fmla="*/ 38477 h 864870"/>
                <a:gd name="T24" fmla="*/ 295730 w 864869"/>
                <a:gd name="T25" fmla="*/ 22039 h 864870"/>
                <a:gd name="T26" fmla="*/ 339644 w 864869"/>
                <a:gd name="T27" fmla="*/ 9970 h 864870"/>
                <a:gd name="T28" fmla="*/ 385292 w 864869"/>
                <a:gd name="T29" fmla="*/ 2536 h 864870"/>
                <a:gd name="T30" fmla="*/ 432409 w 864869"/>
                <a:gd name="T31" fmla="*/ 0 h 864870"/>
                <a:gd name="T32" fmla="*/ 479514 w 864869"/>
                <a:gd name="T33" fmla="*/ 2536 h 864870"/>
                <a:gd name="T34" fmla="*/ 525150 w 864869"/>
                <a:gd name="T35" fmla="*/ 9970 h 864870"/>
                <a:gd name="T36" fmla="*/ 569053 w 864869"/>
                <a:gd name="T37" fmla="*/ 22039 h 864870"/>
                <a:gd name="T38" fmla="*/ 610959 w 864869"/>
                <a:gd name="T39" fmla="*/ 38477 h 864870"/>
                <a:gd name="T40" fmla="*/ 650605 w 864869"/>
                <a:gd name="T41" fmla="*/ 59022 h 864870"/>
                <a:gd name="T42" fmla="*/ 687726 w 864869"/>
                <a:gd name="T43" fmla="*/ 83409 h 864870"/>
                <a:gd name="T44" fmla="*/ 722059 w 864869"/>
                <a:gd name="T45" fmla="*/ 111376 h 864870"/>
                <a:gd name="T46" fmla="*/ 753341 w 864869"/>
                <a:gd name="T47" fmla="*/ 142657 h 864870"/>
                <a:gd name="T48" fmla="*/ 781308 w 864869"/>
                <a:gd name="T49" fmla="*/ 176991 h 864870"/>
                <a:gd name="T50" fmla="*/ 805695 w 864869"/>
                <a:gd name="T51" fmla="*/ 214112 h 864870"/>
                <a:gd name="T52" fmla="*/ 826240 w 864869"/>
                <a:gd name="T53" fmla="*/ 253758 h 864870"/>
                <a:gd name="T54" fmla="*/ 842678 w 864869"/>
                <a:gd name="T55" fmla="*/ 295664 h 864870"/>
                <a:gd name="T56" fmla="*/ 854746 w 864869"/>
                <a:gd name="T57" fmla="*/ 339566 h 864870"/>
                <a:gd name="T58" fmla="*/ 862180 w 864869"/>
                <a:gd name="T59" fmla="*/ 385202 h 864870"/>
                <a:gd name="T60" fmla="*/ 864717 w 864869"/>
                <a:gd name="T61" fmla="*/ 432308 h 864870"/>
                <a:gd name="T62" fmla="*/ 862180 w 864869"/>
                <a:gd name="T63" fmla="*/ 479388 h 864870"/>
                <a:gd name="T64" fmla="*/ 854746 w 864869"/>
                <a:gd name="T65" fmla="*/ 525029 h 864870"/>
                <a:gd name="T66" fmla="*/ 842678 w 864869"/>
                <a:gd name="T67" fmla="*/ 568939 h 864870"/>
                <a:gd name="T68" fmla="*/ 826240 w 864869"/>
                <a:gd name="T69" fmla="*/ 610854 h 864870"/>
                <a:gd name="T70" fmla="*/ 805695 w 864869"/>
                <a:gd name="T71" fmla="*/ 650510 h 864870"/>
                <a:gd name="T72" fmla="*/ 781308 w 864869"/>
                <a:gd name="T73" fmla="*/ 687643 h 864870"/>
                <a:gd name="T74" fmla="*/ 753341 w 864869"/>
                <a:gd name="T75" fmla="*/ 721989 h 864870"/>
                <a:gd name="T76" fmla="*/ 722059 w 864869"/>
                <a:gd name="T77" fmla="*/ 753283 h 864870"/>
                <a:gd name="T78" fmla="*/ 687726 w 864869"/>
                <a:gd name="T79" fmla="*/ 781262 h 864870"/>
                <a:gd name="T80" fmla="*/ 650605 w 864869"/>
                <a:gd name="T81" fmla="*/ 805662 h 864870"/>
                <a:gd name="T82" fmla="*/ 610959 w 864869"/>
                <a:gd name="T83" fmla="*/ 826217 h 864870"/>
                <a:gd name="T84" fmla="*/ 569053 w 864869"/>
                <a:gd name="T85" fmla="*/ 842664 h 864870"/>
                <a:gd name="T86" fmla="*/ 525150 w 864869"/>
                <a:gd name="T87" fmla="*/ 854739 h 864870"/>
                <a:gd name="T88" fmla="*/ 479514 w 864869"/>
                <a:gd name="T89" fmla="*/ 862178 h 864870"/>
                <a:gd name="T90" fmla="*/ 432409 w 864869"/>
                <a:gd name="T91" fmla="*/ 864717 h 864870"/>
                <a:gd name="T92" fmla="*/ 385292 w 864869"/>
                <a:gd name="T93" fmla="*/ 862178 h 864870"/>
                <a:gd name="T94" fmla="*/ 339644 w 864869"/>
                <a:gd name="T95" fmla="*/ 854739 h 864870"/>
                <a:gd name="T96" fmla="*/ 295730 w 864869"/>
                <a:gd name="T97" fmla="*/ 842664 h 864870"/>
                <a:gd name="T98" fmla="*/ 253814 w 864869"/>
                <a:gd name="T99" fmla="*/ 826217 h 864870"/>
                <a:gd name="T100" fmla="*/ 214159 w 864869"/>
                <a:gd name="T101" fmla="*/ 805662 h 864870"/>
                <a:gd name="T102" fmla="*/ 177029 w 864869"/>
                <a:gd name="T103" fmla="*/ 781262 h 864870"/>
                <a:gd name="T104" fmla="*/ 142688 w 864869"/>
                <a:gd name="T105" fmla="*/ 753283 h 864870"/>
                <a:gd name="T106" fmla="*/ 111399 w 864869"/>
                <a:gd name="T107" fmla="*/ 721989 h 864870"/>
                <a:gd name="T108" fmla="*/ 83427 w 864869"/>
                <a:gd name="T109" fmla="*/ 687643 h 864870"/>
                <a:gd name="T110" fmla="*/ 59034 w 864869"/>
                <a:gd name="T111" fmla="*/ 650510 h 864870"/>
                <a:gd name="T112" fmla="*/ 38485 w 864869"/>
                <a:gd name="T113" fmla="*/ 610854 h 864870"/>
                <a:gd name="T114" fmla="*/ 22043 w 864869"/>
                <a:gd name="T115" fmla="*/ 568939 h 864870"/>
                <a:gd name="T116" fmla="*/ 9972 w 864869"/>
                <a:gd name="T117" fmla="*/ 525029 h 864870"/>
                <a:gd name="T118" fmla="*/ 2537 w 864869"/>
                <a:gd name="T119" fmla="*/ 479388 h 864870"/>
                <a:gd name="T120" fmla="*/ 0 w 864869"/>
                <a:gd name="T121" fmla="*/ 432308 h 86487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64869" h="864870">
                  <a:moveTo>
                    <a:pt x="0" y="432308"/>
                  </a:moveTo>
                  <a:lnTo>
                    <a:pt x="2537" y="385202"/>
                  </a:lnTo>
                  <a:lnTo>
                    <a:pt x="9972" y="339566"/>
                  </a:lnTo>
                  <a:lnTo>
                    <a:pt x="22043" y="295664"/>
                  </a:lnTo>
                  <a:lnTo>
                    <a:pt x="38485" y="253758"/>
                  </a:lnTo>
                  <a:lnTo>
                    <a:pt x="59034" y="214112"/>
                  </a:lnTo>
                  <a:lnTo>
                    <a:pt x="83427" y="176991"/>
                  </a:lnTo>
                  <a:lnTo>
                    <a:pt x="111399" y="142657"/>
                  </a:lnTo>
                  <a:lnTo>
                    <a:pt x="142688" y="111376"/>
                  </a:lnTo>
                  <a:lnTo>
                    <a:pt x="177029" y="83409"/>
                  </a:lnTo>
                  <a:lnTo>
                    <a:pt x="214159" y="59022"/>
                  </a:lnTo>
                  <a:lnTo>
                    <a:pt x="253814" y="38477"/>
                  </a:lnTo>
                  <a:lnTo>
                    <a:pt x="295730" y="22039"/>
                  </a:lnTo>
                  <a:lnTo>
                    <a:pt x="339644" y="9970"/>
                  </a:lnTo>
                  <a:lnTo>
                    <a:pt x="385292" y="2536"/>
                  </a:lnTo>
                  <a:lnTo>
                    <a:pt x="432409" y="0"/>
                  </a:lnTo>
                  <a:lnTo>
                    <a:pt x="479514" y="2536"/>
                  </a:lnTo>
                  <a:lnTo>
                    <a:pt x="525150" y="9970"/>
                  </a:lnTo>
                  <a:lnTo>
                    <a:pt x="569053" y="22039"/>
                  </a:lnTo>
                  <a:lnTo>
                    <a:pt x="610959" y="38477"/>
                  </a:lnTo>
                  <a:lnTo>
                    <a:pt x="650605" y="59022"/>
                  </a:lnTo>
                  <a:lnTo>
                    <a:pt x="687726" y="83409"/>
                  </a:lnTo>
                  <a:lnTo>
                    <a:pt x="722059" y="111376"/>
                  </a:lnTo>
                  <a:lnTo>
                    <a:pt x="753341" y="142657"/>
                  </a:lnTo>
                  <a:lnTo>
                    <a:pt x="781308" y="176991"/>
                  </a:lnTo>
                  <a:lnTo>
                    <a:pt x="805695" y="214112"/>
                  </a:lnTo>
                  <a:lnTo>
                    <a:pt x="826240" y="253758"/>
                  </a:lnTo>
                  <a:lnTo>
                    <a:pt x="842678" y="295664"/>
                  </a:lnTo>
                  <a:lnTo>
                    <a:pt x="854746" y="339566"/>
                  </a:lnTo>
                  <a:lnTo>
                    <a:pt x="862180" y="385202"/>
                  </a:lnTo>
                  <a:lnTo>
                    <a:pt x="864717" y="432308"/>
                  </a:lnTo>
                  <a:lnTo>
                    <a:pt x="862180" y="479414"/>
                  </a:lnTo>
                  <a:lnTo>
                    <a:pt x="854746" y="525055"/>
                  </a:lnTo>
                  <a:lnTo>
                    <a:pt x="842678" y="568965"/>
                  </a:lnTo>
                  <a:lnTo>
                    <a:pt x="826240" y="610880"/>
                  </a:lnTo>
                  <a:lnTo>
                    <a:pt x="805695" y="650536"/>
                  </a:lnTo>
                  <a:lnTo>
                    <a:pt x="781308" y="687669"/>
                  </a:lnTo>
                  <a:lnTo>
                    <a:pt x="753341" y="722015"/>
                  </a:lnTo>
                  <a:lnTo>
                    <a:pt x="722059" y="753309"/>
                  </a:lnTo>
                  <a:lnTo>
                    <a:pt x="687726" y="781288"/>
                  </a:lnTo>
                  <a:lnTo>
                    <a:pt x="650605" y="805688"/>
                  </a:lnTo>
                  <a:lnTo>
                    <a:pt x="610959" y="826243"/>
                  </a:lnTo>
                  <a:lnTo>
                    <a:pt x="569053" y="842690"/>
                  </a:lnTo>
                  <a:lnTo>
                    <a:pt x="525150" y="854765"/>
                  </a:lnTo>
                  <a:lnTo>
                    <a:pt x="479514" y="862204"/>
                  </a:lnTo>
                  <a:lnTo>
                    <a:pt x="432409" y="864743"/>
                  </a:lnTo>
                  <a:lnTo>
                    <a:pt x="385292" y="862204"/>
                  </a:lnTo>
                  <a:lnTo>
                    <a:pt x="339644" y="854765"/>
                  </a:lnTo>
                  <a:lnTo>
                    <a:pt x="295730" y="842690"/>
                  </a:lnTo>
                  <a:lnTo>
                    <a:pt x="253814" y="826243"/>
                  </a:lnTo>
                  <a:lnTo>
                    <a:pt x="214159" y="805688"/>
                  </a:lnTo>
                  <a:lnTo>
                    <a:pt x="177029" y="781288"/>
                  </a:lnTo>
                  <a:lnTo>
                    <a:pt x="142688" y="753309"/>
                  </a:lnTo>
                  <a:lnTo>
                    <a:pt x="111399" y="722015"/>
                  </a:lnTo>
                  <a:lnTo>
                    <a:pt x="83427" y="687669"/>
                  </a:lnTo>
                  <a:lnTo>
                    <a:pt x="59034" y="650536"/>
                  </a:lnTo>
                  <a:lnTo>
                    <a:pt x="38485" y="610880"/>
                  </a:lnTo>
                  <a:lnTo>
                    <a:pt x="22043" y="568965"/>
                  </a:lnTo>
                  <a:lnTo>
                    <a:pt x="9972" y="525055"/>
                  </a:lnTo>
                  <a:lnTo>
                    <a:pt x="2537" y="479414"/>
                  </a:lnTo>
                  <a:lnTo>
                    <a:pt x="0" y="432308"/>
                  </a:lnTo>
                  <a:close/>
                </a:path>
              </a:pathLst>
            </a:custGeom>
            <a:noFill/>
            <a:ln w="25400">
              <a:solidFill>
                <a:srgbClr val="FFFFFF"/>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pic>
        <p:nvPicPr>
          <p:cNvPr id="121860" name="object 6">
            <a:extLst>
              <a:ext uri="{FF2B5EF4-FFF2-40B4-BE49-F238E27FC236}">
                <a16:creationId xmlns:a16="http://schemas.microsoft.com/office/drawing/2014/main" id="{68B6A2A5-AB4B-162B-260D-FF8E7CA135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1488" y="2430463"/>
            <a:ext cx="1800225"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1" name="object 7">
            <a:extLst>
              <a:ext uri="{FF2B5EF4-FFF2-40B4-BE49-F238E27FC236}">
                <a16:creationId xmlns:a16="http://schemas.microsoft.com/office/drawing/2014/main" id="{C0D0A6DF-87FA-0A2C-F75F-7898E1F1B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375" y="2466975"/>
            <a:ext cx="10477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object 8">
            <a:extLst>
              <a:ext uri="{FF2B5EF4-FFF2-40B4-BE49-F238E27FC236}">
                <a16:creationId xmlns:a16="http://schemas.microsoft.com/office/drawing/2014/main" id="{18117589-62E3-4005-4AF8-9C5D3E5AEB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6625" y="2430463"/>
            <a:ext cx="1176338"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3" name="object 9">
            <a:extLst>
              <a:ext uri="{FF2B5EF4-FFF2-40B4-BE49-F238E27FC236}">
                <a16:creationId xmlns:a16="http://schemas.microsoft.com/office/drawing/2014/main" id="{2EBCF306-9346-A748-AA98-F3A8A749045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730375" y="3108325"/>
            <a:ext cx="4956175" cy="56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2" name="object 2">
            <a:extLst>
              <a:ext uri="{FF2B5EF4-FFF2-40B4-BE49-F238E27FC236}">
                <a16:creationId xmlns:a16="http://schemas.microsoft.com/office/drawing/2014/main" id="{BC83EDBD-2214-E5A8-C979-7FEE589F6F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125" y="1238250"/>
            <a:ext cx="586898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3" name="object 3">
            <a:extLst>
              <a:ext uri="{FF2B5EF4-FFF2-40B4-BE49-F238E27FC236}">
                <a16:creationId xmlns:a16="http://schemas.microsoft.com/office/drawing/2014/main" id="{9D577A50-53B2-6FD0-F06C-AE265C2AC073}"/>
              </a:ext>
            </a:extLst>
          </p:cNvPr>
          <p:cNvSpPr txBox="1">
            <a:spLocks noChangeArrowheads="1"/>
          </p:cNvSpPr>
          <p:nvPr/>
        </p:nvSpPr>
        <p:spPr bwMode="auto">
          <a:xfrm>
            <a:off x="2282825" y="2303463"/>
            <a:ext cx="3873500" cy="135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87154" rIns="0" bIns="0">
            <a:spAutoFit/>
          </a:bodyPr>
          <a:lstStyle>
            <a:lvl1pPr marL="192088" indent="-192088">
              <a:spcBef>
                <a:spcPct val="20000"/>
              </a:spcBef>
              <a:buClr>
                <a:schemeClr val="accent1"/>
              </a:buClr>
              <a:buSzPct val="50000"/>
              <a:buFont typeface="Wingdings 2" panose="05020102010507070707" pitchFamily="18" charset="2"/>
              <a:buChar char=""/>
              <a:tabLst>
                <a:tab pos="19208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9208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9208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9208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9208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9208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9208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9208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92088" algn="l"/>
              </a:tabLst>
              <a:defRPr sz="2000">
                <a:solidFill>
                  <a:schemeClr val="tx1"/>
                </a:solidFill>
                <a:latin typeface="Cambria" panose="02040503050406030204" pitchFamily="18" charset="0"/>
                <a:ea typeface="新細明體" panose="02020500000000000000" pitchFamily="18" charset="-120"/>
              </a:defRPr>
            </a:lvl9pPr>
          </a:lstStyle>
          <a:p>
            <a:pPr algn="ctr">
              <a:spcBef>
                <a:spcPts val="688"/>
              </a:spcBef>
              <a:buClrTx/>
              <a:buSzPct val="80000"/>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臺北市國中應屆畢業生選擇</a:t>
            </a:r>
          </a:p>
          <a:p>
            <a:pPr algn="ctr">
              <a:spcBef>
                <a:spcPts val="613"/>
              </a:spcBef>
              <a:buClrTx/>
              <a:buSzTx/>
              <a:buFontTx/>
              <a:buNone/>
            </a:pPr>
            <a:r>
              <a:rPr lang="zh-TW" altLang="zh-TW" sz="2400" b="1">
                <a:solidFill>
                  <a:srgbClr val="FF0000"/>
                </a:solidFill>
                <a:latin typeface="微軟正黑體" panose="020B0604030504040204" pitchFamily="34" charset="-120"/>
                <a:ea typeface="微軟正黑體" panose="020B0604030504040204" pitchFamily="34" charset="-120"/>
              </a:rPr>
              <a:t>單一志願</a:t>
            </a:r>
            <a:r>
              <a:rPr lang="zh-TW" altLang="zh-TW" sz="2400">
                <a:latin typeface="微軟正黑體" panose="020B0604030504040204" pitchFamily="34" charset="-120"/>
                <a:ea typeface="微軟正黑體" panose="020B0604030504040204" pitchFamily="34" charset="-120"/>
              </a:rPr>
              <a:t>優先免試入學。</a:t>
            </a:r>
          </a:p>
          <a:p>
            <a:pPr>
              <a:spcBef>
                <a:spcPts val="613"/>
              </a:spcBef>
              <a:buClrTx/>
              <a:buSzPct val="80000"/>
              <a:buFont typeface="Wingdings" panose="05000000000000000000" pitchFamily="2" charset="2"/>
              <a:buChar char=""/>
            </a:pPr>
            <a:r>
              <a:rPr lang="zh-TW" altLang="zh-TW" sz="2400">
                <a:latin typeface="微軟正黑體" panose="020B0604030504040204" pitchFamily="34" charset="-120"/>
                <a:ea typeface="微軟正黑體" panose="020B0604030504040204" pitchFamily="34" charset="-120"/>
              </a:rPr>
              <a:t>鼓勵</a:t>
            </a:r>
            <a:r>
              <a:rPr lang="zh-TW" altLang="zh-TW" sz="2400" b="1">
                <a:solidFill>
                  <a:srgbClr val="FF0000"/>
                </a:solidFill>
                <a:latin typeface="微軟正黑體" panose="020B0604030504040204" pitchFamily="34" charset="-120"/>
                <a:ea typeface="微軟正黑體" panose="020B0604030504040204" pitchFamily="34" charset="-120"/>
              </a:rPr>
              <a:t>就近入學</a:t>
            </a:r>
            <a:r>
              <a:rPr lang="zh-TW" altLang="zh-TW" sz="2400">
                <a:latin typeface="微軟正黑體" panose="020B0604030504040204" pitchFamily="34" charset="-120"/>
                <a:ea typeface="微軟正黑體" panose="020B0604030504040204" pitchFamily="34" charset="-120"/>
              </a:rPr>
              <a:t>。</a:t>
            </a:r>
          </a:p>
        </p:txBody>
      </p:sp>
      <p:pic>
        <p:nvPicPr>
          <p:cNvPr id="122884" name="object 4">
            <a:extLst>
              <a:ext uri="{FF2B5EF4-FFF2-40B4-BE49-F238E27FC236}">
                <a16:creationId xmlns:a16="http://schemas.microsoft.com/office/drawing/2014/main" id="{B8560AFF-7BCB-2889-0811-DBE3261267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37388" y="4271963"/>
            <a:ext cx="1187450"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5" name="object 5">
            <a:extLst>
              <a:ext uri="{FF2B5EF4-FFF2-40B4-BE49-F238E27FC236}">
                <a16:creationId xmlns:a16="http://schemas.microsoft.com/office/drawing/2014/main" id="{C3639C0D-7125-8A4C-A0A3-F70013C3DF5A}"/>
              </a:ext>
            </a:extLst>
          </p:cNvPr>
          <p:cNvSpPr txBox="1">
            <a:spLocks noChangeArrowheads="1"/>
          </p:cNvSpPr>
          <p:nvPr/>
        </p:nvSpPr>
        <p:spPr bwMode="auto">
          <a:xfrm>
            <a:off x="838200" y="4384675"/>
            <a:ext cx="5700713" cy="116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350838" indent="-341313">
              <a:spcBef>
                <a:spcPct val="20000"/>
              </a:spcBef>
              <a:buClr>
                <a:schemeClr val="accent1"/>
              </a:buClr>
              <a:buSzPct val="50000"/>
              <a:buFont typeface="Wingdings 2" panose="05020102010507070707" pitchFamily="18" charset="2"/>
              <a:buChar char=""/>
              <a:tabLst>
                <a:tab pos="350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350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350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35083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AutoNum type="arabicPeriod"/>
            </a:pPr>
            <a:r>
              <a:rPr lang="zh-TW" altLang="zh-TW" sz="1500">
                <a:solidFill>
                  <a:srgbClr val="006FC0"/>
                </a:solidFill>
                <a:latin typeface="微軟正黑體" panose="020B0604030504040204" pitchFamily="34" charset="-120"/>
                <a:ea typeface="微軟正黑體" panose="020B0604030504040204" pitchFamily="34" charset="-120"/>
              </a:rPr>
              <a:t>促進區域教育機會均等，鼓勵</a:t>
            </a:r>
            <a:r>
              <a:rPr lang="zh-TW" altLang="zh-TW" sz="1500" b="1">
                <a:solidFill>
                  <a:srgbClr val="006FC0"/>
                </a:solidFill>
                <a:latin typeface="微軟正黑體" panose="020B0604030504040204" pitchFamily="34" charset="-120"/>
                <a:ea typeface="微軟正黑體" panose="020B0604030504040204" pitchFamily="34" charset="-120"/>
              </a:rPr>
              <a:t>就近入學</a:t>
            </a:r>
            <a:r>
              <a:rPr lang="zh-TW" altLang="zh-TW" sz="1500">
                <a:solidFill>
                  <a:srgbClr val="006FC0"/>
                </a:solidFill>
                <a:latin typeface="微軟正黑體" panose="020B0604030504040204" pitchFamily="34" charset="-120"/>
                <a:ea typeface="微軟正黑體" panose="020B0604030504040204" pitchFamily="34" charset="-120"/>
              </a:rPr>
              <a:t>，或照顧弱勢學生就學權</a:t>
            </a:r>
            <a:endParaRPr lang="zh-TW" altLang="zh-TW" sz="1500">
              <a:latin typeface="微軟正黑體" panose="020B0604030504040204" pitchFamily="34" charset="-120"/>
              <a:ea typeface="微軟正黑體" panose="020B0604030504040204" pitchFamily="34" charset="-120"/>
            </a:endParaRPr>
          </a:p>
          <a:p>
            <a:pPr>
              <a:spcBef>
                <a:spcPct val="0"/>
              </a:spcBef>
              <a:buClrTx/>
              <a:buSzTx/>
              <a:buFontTx/>
              <a:buNone/>
            </a:pPr>
            <a:r>
              <a:rPr lang="zh-TW" altLang="zh-TW" sz="1500">
                <a:solidFill>
                  <a:srgbClr val="006FC0"/>
                </a:solidFill>
                <a:latin typeface="微軟正黑體" panose="020B0604030504040204" pitchFamily="34" charset="-120"/>
                <a:ea typeface="微軟正黑體" panose="020B0604030504040204" pitchFamily="34" charset="-120"/>
              </a:rPr>
              <a:t>益，滿足學生適性入學需求，提供家長教育選擇機會。</a:t>
            </a:r>
            <a:endParaRPr lang="zh-TW" altLang="zh-TW" sz="1500">
              <a:latin typeface="微軟正黑體" panose="020B0604030504040204" pitchFamily="34" charset="-120"/>
              <a:ea typeface="微軟正黑體" panose="020B0604030504040204" pitchFamily="34" charset="-120"/>
            </a:endParaRPr>
          </a:p>
          <a:p>
            <a:pPr>
              <a:spcBef>
                <a:spcPct val="0"/>
              </a:spcBef>
              <a:buClrTx/>
              <a:buSzTx/>
              <a:buFontTx/>
              <a:buAutoNum type="arabicPeriod" startAt="2"/>
            </a:pPr>
            <a:r>
              <a:rPr lang="zh-TW" altLang="zh-TW" sz="1500">
                <a:solidFill>
                  <a:srgbClr val="006FC0"/>
                </a:solidFill>
                <a:latin typeface="微軟正黑體" panose="020B0604030504040204" pitchFamily="34" charset="-120"/>
                <a:ea typeface="微軟正黑體" panose="020B0604030504040204" pitchFamily="34" charset="-120"/>
              </a:rPr>
              <a:t>開發學生多元能力，激發學生潛力，導引學生</a:t>
            </a:r>
            <a:r>
              <a:rPr lang="zh-TW" altLang="zh-TW" sz="1500" b="1">
                <a:solidFill>
                  <a:srgbClr val="006FC0"/>
                </a:solidFill>
                <a:latin typeface="微軟正黑體" panose="020B0604030504040204" pitchFamily="34" charset="-120"/>
                <a:ea typeface="微軟正黑體" panose="020B0604030504040204" pitchFamily="34" charset="-120"/>
              </a:rPr>
              <a:t>適性發展</a:t>
            </a:r>
            <a:r>
              <a:rPr lang="zh-TW" altLang="zh-TW" sz="1500">
                <a:solidFill>
                  <a:srgbClr val="006FC0"/>
                </a:solidFill>
                <a:latin typeface="微軟正黑體" panose="020B0604030504040204" pitchFamily="34" charset="-120"/>
                <a:ea typeface="微軟正黑體" panose="020B0604030504040204" pitchFamily="34" charset="-120"/>
              </a:rPr>
              <a:t>。</a:t>
            </a:r>
            <a:endParaRPr lang="zh-TW" altLang="zh-TW" sz="1500">
              <a:latin typeface="微軟正黑體" panose="020B0604030504040204" pitchFamily="34" charset="-120"/>
              <a:ea typeface="微軟正黑體" panose="020B0604030504040204" pitchFamily="34" charset="-120"/>
            </a:endParaRPr>
          </a:p>
          <a:p>
            <a:pPr>
              <a:spcBef>
                <a:spcPct val="0"/>
              </a:spcBef>
              <a:buClrTx/>
              <a:buSzTx/>
              <a:buFontTx/>
              <a:buAutoNum type="arabicPeriod" startAt="2"/>
            </a:pPr>
            <a:r>
              <a:rPr lang="zh-TW" altLang="zh-TW" sz="1500">
                <a:solidFill>
                  <a:srgbClr val="006FC0"/>
                </a:solidFill>
                <a:latin typeface="微軟正黑體" panose="020B0604030504040204" pitchFamily="34" charset="-120"/>
                <a:ea typeface="微軟正黑體" panose="020B0604030504040204" pitchFamily="34" charset="-120"/>
              </a:rPr>
              <a:t>鼓勵學校發展校本特色，</a:t>
            </a:r>
            <a:r>
              <a:rPr lang="zh-TW" altLang="zh-TW" sz="1500" b="1">
                <a:solidFill>
                  <a:srgbClr val="006FC0"/>
                </a:solidFill>
                <a:latin typeface="微軟正黑體" panose="020B0604030504040204" pitchFamily="34" charset="-120"/>
                <a:ea typeface="微軟正黑體" panose="020B0604030504040204" pitchFamily="34" charset="-120"/>
              </a:rPr>
              <a:t>留住社區優秀學生</a:t>
            </a:r>
            <a:r>
              <a:rPr lang="zh-TW" altLang="zh-TW" sz="1500">
                <a:solidFill>
                  <a:srgbClr val="006FC0"/>
                </a:solidFill>
                <a:latin typeface="微軟正黑體" panose="020B0604030504040204" pitchFamily="34" charset="-120"/>
                <a:ea typeface="微軟正黑體" panose="020B0604030504040204" pitchFamily="34" charset="-120"/>
              </a:rPr>
              <a:t>，獲取學生家長之辦</a:t>
            </a:r>
            <a:endParaRPr lang="zh-TW" altLang="zh-TW" sz="1500">
              <a:latin typeface="微軟正黑體" panose="020B0604030504040204" pitchFamily="34" charset="-120"/>
              <a:ea typeface="微軟正黑體" panose="020B0604030504040204" pitchFamily="34" charset="-120"/>
            </a:endParaRPr>
          </a:p>
          <a:p>
            <a:pPr>
              <a:spcBef>
                <a:spcPct val="0"/>
              </a:spcBef>
              <a:buClrTx/>
              <a:buSzTx/>
              <a:buFontTx/>
              <a:buNone/>
            </a:pPr>
            <a:r>
              <a:rPr lang="zh-TW" altLang="zh-TW" sz="1500">
                <a:solidFill>
                  <a:srgbClr val="006FC0"/>
                </a:solidFill>
                <a:latin typeface="微軟正黑體" panose="020B0604030504040204" pitchFamily="34" charset="-120"/>
                <a:ea typeface="微軟正黑體" panose="020B0604030504040204" pitchFamily="34" charset="-120"/>
              </a:rPr>
              <a:t>學特色認同。</a:t>
            </a:r>
            <a:endParaRPr lang="zh-TW" altLang="zh-TW" sz="1500">
              <a:latin typeface="微軟正黑體" panose="020B0604030504040204" pitchFamily="34" charset="-120"/>
              <a:ea typeface="微軟正黑體" panose="020B0604030504040204" pitchFamily="34" charset="-120"/>
            </a:endParaRPr>
          </a:p>
        </p:txBody>
      </p:sp>
      <p:sp>
        <p:nvSpPr>
          <p:cNvPr id="6" name="object 6">
            <a:extLst>
              <a:ext uri="{FF2B5EF4-FFF2-40B4-BE49-F238E27FC236}">
                <a16:creationId xmlns:a16="http://schemas.microsoft.com/office/drawing/2014/main" id="{D2D03434-6413-029B-F7C4-8423132653E5}"/>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44</a:t>
            </a:r>
            <a:endParaRPr sz="1050">
              <a:latin typeface="Trebuchet MS"/>
              <a:cs typeface="Trebuchet MS"/>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6" name="object 2">
            <a:extLst>
              <a:ext uri="{FF2B5EF4-FFF2-40B4-BE49-F238E27FC236}">
                <a16:creationId xmlns:a16="http://schemas.microsoft.com/office/drawing/2014/main" id="{9A7ED361-E4E5-813F-5184-94DB70D948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32100" y="1162050"/>
            <a:ext cx="760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7" name="object 3">
            <a:extLst>
              <a:ext uri="{FF2B5EF4-FFF2-40B4-BE49-F238E27FC236}">
                <a16:creationId xmlns:a16="http://schemas.microsoft.com/office/drawing/2014/main" id="{84CC9516-E92A-A504-ED23-580C813283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738" y="1135063"/>
            <a:ext cx="1308100"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8" name="object 4">
            <a:extLst>
              <a:ext uri="{FF2B5EF4-FFF2-40B4-BE49-F238E27FC236}">
                <a16:creationId xmlns:a16="http://schemas.microsoft.com/office/drawing/2014/main" id="{3E0E7126-1E3D-5AAE-642D-47E33BF64B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8550" y="1135063"/>
            <a:ext cx="4056063" cy="40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3909" name="object 5">
            <a:extLst>
              <a:ext uri="{FF2B5EF4-FFF2-40B4-BE49-F238E27FC236}">
                <a16:creationId xmlns:a16="http://schemas.microsoft.com/office/drawing/2014/main" id="{DD5FBB96-5983-13AB-3079-6369347780B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54538" y="2919413"/>
            <a:ext cx="1714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0" name="object 6">
            <a:extLst>
              <a:ext uri="{FF2B5EF4-FFF2-40B4-BE49-F238E27FC236}">
                <a16:creationId xmlns:a16="http://schemas.microsoft.com/office/drawing/2014/main" id="{52D6EE41-C6E1-A17C-AC02-B60C55E610FD}"/>
              </a:ext>
            </a:extLst>
          </p:cNvPr>
          <p:cNvSpPr txBox="1">
            <a:spLocks noChangeArrowheads="1"/>
          </p:cNvSpPr>
          <p:nvPr/>
        </p:nvSpPr>
        <p:spPr bwMode="auto">
          <a:xfrm>
            <a:off x="858838" y="1681163"/>
            <a:ext cx="7335837" cy="1874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265113" indent="-255588">
              <a:spcBef>
                <a:spcPct val="20000"/>
              </a:spcBef>
              <a:buClr>
                <a:schemeClr val="accent1"/>
              </a:buClr>
              <a:buSzPct val="50000"/>
              <a:buFont typeface="Wingdings 2" panose="05020102010507070707" pitchFamily="18" charset="2"/>
              <a:buChar char=""/>
              <a:tabLst>
                <a:tab pos="265113" algn="l"/>
              </a:tabLst>
              <a:defRPr sz="3200">
                <a:solidFill>
                  <a:schemeClr val="tx1"/>
                </a:solidFill>
                <a:latin typeface="Cambria" panose="02040503050406030204" pitchFamily="18" charset="0"/>
                <a:ea typeface="新細明體" panose="02020500000000000000" pitchFamily="18" charset="-120"/>
              </a:defRPr>
            </a:lvl1pPr>
            <a:lvl2pPr marL="693738" indent="-342900">
              <a:spcBef>
                <a:spcPct val="20000"/>
              </a:spcBef>
              <a:buClr>
                <a:schemeClr val="accent2"/>
              </a:buClr>
              <a:buSzPct val="50000"/>
              <a:buFont typeface="Wingdings 2" panose="05020102010507070707" pitchFamily="18" charset="2"/>
              <a:buChar char="³"/>
              <a:tabLst>
                <a:tab pos="26511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6511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6511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招生範圍</a:t>
            </a:r>
            <a:r>
              <a:rPr lang="zh-TW" altLang="zh-TW" sz="2100">
                <a:latin typeface="微軟正黑體" panose="020B0604030504040204" pitchFamily="34" charset="-120"/>
                <a:ea typeface="微軟正黑體" panose="020B0604030504040204" pitchFamily="34" charset="-120"/>
              </a:rPr>
              <a:t>：</a:t>
            </a:r>
            <a:r>
              <a:rPr lang="zh-TW" altLang="zh-TW" sz="1800" b="1">
                <a:solidFill>
                  <a:srgbClr val="FF0000"/>
                </a:solidFill>
                <a:latin typeface="微軟正黑體" panose="020B0604030504040204" pitchFamily="34" charset="-120"/>
                <a:ea typeface="微軟正黑體" panose="020B0604030504040204" pitchFamily="34" charset="-120"/>
              </a:rPr>
              <a:t>本市國中應屆畢業生</a:t>
            </a:r>
            <a:r>
              <a:rPr lang="zh-TW" altLang="zh-TW" sz="1800">
                <a:latin typeface="微軟正黑體" panose="020B0604030504040204" pitchFamily="34" charset="-120"/>
                <a:ea typeface="微軟正黑體" panose="020B0604030504040204" pitchFamily="34" charset="-120"/>
              </a:rPr>
              <a:t>。</a:t>
            </a:r>
          </a:p>
          <a:p>
            <a:pPr>
              <a:spcBef>
                <a:spcPct val="0"/>
              </a:spcBef>
              <a:buClrTx/>
              <a:buSzTx/>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招生學校</a:t>
            </a:r>
            <a:r>
              <a:rPr lang="zh-TW" altLang="zh-TW" sz="2100">
                <a:latin typeface="微軟正黑體" panose="020B0604030504040204" pitchFamily="34" charset="-120"/>
                <a:ea typeface="微軟正黑體" panose="020B0604030504040204" pitchFamily="34" charset="-120"/>
              </a:rPr>
              <a:t>：</a:t>
            </a:r>
          </a:p>
          <a:p>
            <a:pPr lvl="1">
              <a:spcBef>
                <a:spcPts val="13"/>
              </a:spcBef>
              <a:buClrTx/>
              <a:buSzTx/>
              <a:buFontTx/>
              <a:buAutoNum type="arabicPeriod"/>
            </a:pPr>
            <a:r>
              <a:rPr lang="zh-TW" altLang="zh-TW" sz="1800" b="1">
                <a:solidFill>
                  <a:srgbClr val="1382AC"/>
                </a:solidFill>
                <a:latin typeface="微軟正黑體" panose="020B0604030504040204" pitchFamily="34" charset="-120"/>
                <a:ea typeface="微軟正黑體" panose="020B0604030504040204" pitchFamily="34" charset="-120"/>
              </a:rPr>
              <a:t>公立高級中等學校</a:t>
            </a:r>
            <a:r>
              <a:rPr lang="zh-TW" altLang="zh-TW" sz="1800">
                <a:latin typeface="微軟正黑體" panose="020B0604030504040204" pitchFamily="34" charset="-120"/>
                <a:ea typeface="微軟正黑體" panose="020B0604030504040204" pitchFamily="34" charset="-120"/>
              </a:rPr>
              <a:t>：近三年入學學生來源比例符合優先免試就近入學條件之公立高級中等學校。</a:t>
            </a:r>
          </a:p>
          <a:p>
            <a:pPr lvl="1">
              <a:spcBef>
                <a:spcPct val="0"/>
              </a:spcBef>
              <a:buClrTx/>
              <a:buSzTx/>
              <a:buFontTx/>
              <a:buAutoNum type="arabicPeriod"/>
            </a:pPr>
            <a:r>
              <a:rPr lang="zh-TW" altLang="zh-TW" sz="1800" b="1">
                <a:solidFill>
                  <a:srgbClr val="1382AC"/>
                </a:solidFill>
                <a:latin typeface="微軟正黑體" panose="020B0604030504040204" pitchFamily="34" charset="-120"/>
                <a:ea typeface="微軟正黑體" panose="020B0604030504040204" pitchFamily="34" charset="-120"/>
              </a:rPr>
              <a:t>私立高級中等學校</a:t>
            </a:r>
            <a:r>
              <a:rPr lang="zh-TW" altLang="zh-TW" sz="1800">
                <a:latin typeface="微軟正黑體" panose="020B0604030504040204" pitchFamily="34" charset="-120"/>
                <a:ea typeface="微軟正黑體" panose="020B0604030504040204" pitchFamily="34" charset="-120"/>
              </a:rPr>
              <a:t>：自行決定	請辦理。</a:t>
            </a:r>
          </a:p>
          <a:p>
            <a:pPr>
              <a:spcBef>
                <a:spcPts val="488"/>
              </a:spcBef>
              <a:buClrTx/>
              <a:buSzTx/>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招生名額</a:t>
            </a:r>
            <a:r>
              <a:rPr lang="zh-TW" altLang="zh-TW" sz="2100">
                <a:latin typeface="微軟正黑體" panose="020B0604030504040204" pitchFamily="34" charset="-120"/>
                <a:ea typeface="微軟正黑體" panose="020B0604030504040204" pitchFamily="34" charset="-120"/>
              </a:rPr>
              <a:t>：</a:t>
            </a:r>
          </a:p>
        </p:txBody>
      </p:sp>
      <p:pic>
        <p:nvPicPr>
          <p:cNvPr id="123911" name="object 7">
            <a:extLst>
              <a:ext uri="{FF2B5EF4-FFF2-40B4-BE49-F238E27FC236}">
                <a16:creationId xmlns:a16="http://schemas.microsoft.com/office/drawing/2014/main" id="{EFD6992F-FBF6-6814-6470-D73731CD51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41663" y="4565650"/>
            <a:ext cx="17145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912" name="object 8">
            <a:extLst>
              <a:ext uri="{FF2B5EF4-FFF2-40B4-BE49-F238E27FC236}">
                <a16:creationId xmlns:a16="http://schemas.microsoft.com/office/drawing/2014/main" id="{F39CCBAA-5AEF-B5E3-7E1B-28789D7CE4C4}"/>
              </a:ext>
            </a:extLst>
          </p:cNvPr>
          <p:cNvSpPr txBox="1">
            <a:spLocks noChangeArrowheads="1"/>
          </p:cNvSpPr>
          <p:nvPr/>
        </p:nvSpPr>
        <p:spPr bwMode="auto">
          <a:xfrm>
            <a:off x="858838" y="3584575"/>
            <a:ext cx="6562725" cy="2265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652463" indent="-342900">
              <a:spcBef>
                <a:spcPct val="20000"/>
              </a:spcBef>
              <a:buClr>
                <a:schemeClr val="accent1"/>
              </a:buClr>
              <a:buSzPct val="50000"/>
              <a:buFont typeface="Wingdings 2" panose="05020102010507070707" pitchFamily="18" charset="2"/>
              <a:buChar char=""/>
              <a:tabLst>
                <a:tab pos="652463" algn="l"/>
              </a:tabLst>
              <a:defRPr sz="3200">
                <a:solidFill>
                  <a:schemeClr val="tx1"/>
                </a:solidFill>
                <a:latin typeface="Cambria" panose="02040503050406030204" pitchFamily="18" charset="0"/>
                <a:ea typeface="新細明體" panose="02020500000000000000" pitchFamily="18" charset="-120"/>
              </a:defRPr>
            </a:lvl1pPr>
            <a:lvl2pPr marL="652463" indent="-342900">
              <a:spcBef>
                <a:spcPct val="20000"/>
              </a:spcBef>
              <a:buClr>
                <a:schemeClr val="accent2"/>
              </a:buClr>
              <a:buSzPct val="50000"/>
              <a:buFont typeface="Wingdings 2" panose="05020102010507070707" pitchFamily="18" charset="2"/>
              <a:buChar char="³"/>
              <a:tabLst>
                <a:tab pos="652463"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652463"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652463"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652463"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652463"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652463"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652463"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652463"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AutoNum type="arabicPeriod"/>
            </a:pPr>
            <a:r>
              <a:rPr lang="zh-TW" altLang="zh-TW" sz="1800">
                <a:latin typeface="微軟正黑體" panose="020B0604030504040204" pitchFamily="34" charset="-120"/>
                <a:ea typeface="微軟正黑體" panose="020B0604030504040204" pitchFamily="34" charset="-120"/>
              </a:rPr>
              <a:t>提報該校免試入學總名額之</a:t>
            </a:r>
            <a:r>
              <a:rPr lang="zh-TW" altLang="zh-TW" sz="1800">
                <a:solidFill>
                  <a:srgbClr val="FF0000"/>
                </a:solidFill>
                <a:latin typeface="微軟正黑體" panose="020B0604030504040204" pitchFamily="34" charset="-120"/>
                <a:ea typeface="微軟正黑體" panose="020B0604030504040204" pitchFamily="34" charset="-120"/>
              </a:rPr>
              <a:t>5%至30%</a:t>
            </a:r>
            <a:endParaRPr lang="zh-TW" altLang="zh-TW" sz="1800">
              <a:latin typeface="微軟正黑體" panose="020B0604030504040204" pitchFamily="34" charset="-120"/>
              <a:ea typeface="微軟正黑體" panose="020B0604030504040204" pitchFamily="34" charset="-120"/>
            </a:endParaRPr>
          </a:p>
          <a:p>
            <a:pPr>
              <a:spcBef>
                <a:spcPct val="0"/>
              </a:spcBef>
              <a:buClrTx/>
              <a:buSzTx/>
              <a:buFontTx/>
              <a:buNone/>
            </a:pPr>
            <a:r>
              <a:rPr lang="zh-TW" altLang="zh-TW" sz="1800">
                <a:latin typeface="微軟正黑體" panose="020B0604030504040204" pitchFamily="34" charset="-120"/>
                <a:ea typeface="微軟正黑體" panose="020B0604030504040204" pitchFamily="34" charset="-120"/>
              </a:rPr>
              <a:t>（完全中學直升名額扣除後計列）。</a:t>
            </a:r>
          </a:p>
          <a:p>
            <a:pPr>
              <a:spcBef>
                <a:spcPts val="425"/>
              </a:spcBef>
              <a:buClrTx/>
              <a:buSzTx/>
              <a:buFontTx/>
              <a:buAutoNum type="arabicPeriod" startAt="2"/>
            </a:pPr>
            <a:r>
              <a:rPr lang="zh-TW" altLang="zh-TW" sz="1800">
                <a:latin typeface="微軟正黑體" panose="020B0604030504040204" pitchFamily="34" charset="-120"/>
                <a:ea typeface="微軟正黑體" panose="020B0604030504040204" pitchFamily="34" charset="-120"/>
              </a:rPr>
              <a:t>技術型高中學校以各類科都有名額為原則。</a:t>
            </a:r>
          </a:p>
          <a:p>
            <a:pPr>
              <a:spcBef>
                <a:spcPts val="438"/>
              </a:spcBef>
              <a:buClrTx/>
              <a:buSzTx/>
              <a:buFontTx/>
              <a:buAutoNum type="arabicPeriod" startAt="2"/>
            </a:pPr>
            <a:r>
              <a:rPr lang="zh-TW" altLang="zh-TW" sz="1800">
                <a:latin typeface="微軟正黑體" panose="020B0604030504040204" pitchFamily="34" charset="-120"/>
                <a:ea typeface="微軟正黑體" panose="020B0604030504040204" pitchFamily="34" charset="-120"/>
              </a:rPr>
              <a:t>未接受政府補助	請獨立招生之私立學校不得參與。</a:t>
            </a:r>
          </a:p>
          <a:p>
            <a:pPr>
              <a:spcBef>
                <a:spcPts val="488"/>
              </a:spcBef>
              <a:buClrTx/>
              <a:buSzTx/>
              <a:buFont typeface="Wingdings" panose="05000000000000000000" pitchFamily="2" charset="2"/>
              <a:buChar char=""/>
            </a:pPr>
            <a:r>
              <a:rPr lang="zh-TW" altLang="zh-TW" sz="2100" b="1">
                <a:latin typeface="微軟正黑體" panose="020B0604030504040204" pitchFamily="34" charset="-120"/>
                <a:ea typeface="微軟正黑體" panose="020B0604030504040204" pitchFamily="34" charset="-120"/>
              </a:rPr>
              <a:t>招生方式：</a:t>
            </a:r>
            <a:endParaRPr lang="zh-TW" altLang="zh-TW" sz="2100">
              <a:latin typeface="微軟正黑體" panose="020B0604030504040204" pitchFamily="34" charset="-120"/>
              <a:ea typeface="微軟正黑體" panose="020B0604030504040204" pitchFamily="34" charset="-120"/>
            </a:endParaRPr>
          </a:p>
          <a:p>
            <a:pPr lvl="1">
              <a:spcBef>
                <a:spcPts val="450"/>
              </a:spcBef>
              <a:buClrTx/>
              <a:buSzTx/>
              <a:buFontTx/>
              <a:buAutoNum type="arabicPeriod"/>
            </a:pPr>
            <a:r>
              <a:rPr lang="zh-TW" altLang="zh-TW" sz="1800">
                <a:latin typeface="微軟正黑體" panose="020B0604030504040204" pitchFamily="34" charset="-120"/>
                <a:ea typeface="微軟正黑體" panose="020B0604030504040204" pitchFamily="34" charset="-120"/>
              </a:rPr>
              <a:t>第一類優免：計本市</a:t>
            </a:r>
            <a:r>
              <a:rPr lang="zh-TW" altLang="zh-TW" sz="1800">
                <a:solidFill>
                  <a:srgbClr val="FF66CC"/>
                </a:solidFill>
                <a:latin typeface="微軟正黑體" panose="020B0604030504040204" pitchFamily="34" charset="-120"/>
                <a:ea typeface="微軟正黑體" panose="020B0604030504040204" pitchFamily="34" charset="-120"/>
              </a:rPr>
              <a:t>19</a:t>
            </a:r>
            <a:r>
              <a:rPr lang="zh-TW" altLang="zh-TW" sz="1800">
                <a:latin typeface="微軟正黑體" panose="020B0604030504040204" pitchFamily="34" charset="-120"/>
                <a:ea typeface="微軟正黑體" panose="020B0604030504040204" pitchFamily="34" charset="-120"/>
              </a:rPr>
              <a:t>所私立學校(含進修部及進修學校)。</a:t>
            </a:r>
          </a:p>
          <a:p>
            <a:pPr lvl="1">
              <a:spcBef>
                <a:spcPts val="425"/>
              </a:spcBef>
              <a:buClrTx/>
              <a:buSzTx/>
              <a:buFontTx/>
              <a:buAutoNum type="arabicPeriod"/>
            </a:pPr>
            <a:r>
              <a:rPr lang="zh-TW" altLang="zh-TW" sz="1800">
                <a:latin typeface="微軟正黑體" panose="020B0604030504040204" pitchFamily="34" charset="-120"/>
                <a:ea typeface="微軟正黑體" panose="020B0604030504040204" pitchFamily="34" charset="-120"/>
              </a:rPr>
              <a:t>第二類優免：計本市</a:t>
            </a:r>
            <a:r>
              <a:rPr lang="zh-TW" altLang="zh-TW" sz="1800">
                <a:solidFill>
                  <a:srgbClr val="FF66CC"/>
                </a:solidFill>
                <a:latin typeface="微軟正黑體" panose="020B0604030504040204" pitchFamily="34" charset="-120"/>
                <a:ea typeface="微軟正黑體" panose="020B0604030504040204" pitchFamily="34" charset="-120"/>
              </a:rPr>
              <a:t>38</a:t>
            </a:r>
            <a:r>
              <a:rPr lang="zh-TW" altLang="zh-TW" sz="1800">
                <a:latin typeface="微軟正黑體" panose="020B0604030504040204" pitchFamily="34" charset="-120"/>
                <a:ea typeface="微軟正黑體" panose="020B0604030504040204" pitchFamily="34" charset="-120"/>
              </a:rPr>
              <a:t>所公、私立學校(含進修部)。</a:t>
            </a:r>
          </a:p>
        </p:txBody>
      </p:sp>
      <p:sp>
        <p:nvSpPr>
          <p:cNvPr id="9" name="object 9">
            <a:extLst>
              <a:ext uri="{FF2B5EF4-FFF2-40B4-BE49-F238E27FC236}">
                <a16:creationId xmlns:a16="http://schemas.microsoft.com/office/drawing/2014/main" id="{A823AF10-ADAA-7067-8CA3-9E285FFD5A85}"/>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45</a:t>
            </a:r>
            <a:endParaRPr sz="1050">
              <a:latin typeface="Trebuchet MS"/>
              <a:cs typeface="Trebuchet MS"/>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object 2">
            <a:extLst>
              <a:ext uri="{FF2B5EF4-FFF2-40B4-BE49-F238E27FC236}">
                <a16:creationId xmlns:a16="http://schemas.microsoft.com/office/drawing/2014/main" id="{2657F04A-A68A-1341-EC54-E6BAE90211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8400" y="1087438"/>
            <a:ext cx="1171575" cy="36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1" name="object 3">
            <a:extLst>
              <a:ext uri="{FF2B5EF4-FFF2-40B4-BE49-F238E27FC236}">
                <a16:creationId xmlns:a16="http://schemas.microsoft.com/office/drawing/2014/main" id="{3B3AD9F7-AE19-751B-3B02-2506B2052F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0300" y="1111250"/>
            <a:ext cx="681038" cy="31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2" name="object 4">
            <a:extLst>
              <a:ext uri="{FF2B5EF4-FFF2-40B4-BE49-F238E27FC236}">
                <a16:creationId xmlns:a16="http://schemas.microsoft.com/office/drawing/2014/main" id="{EB7904C7-9C25-0845-4448-75FC5F7AA20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22613" y="1085850"/>
            <a:ext cx="48450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3" name="object 5">
            <a:extLst>
              <a:ext uri="{FF2B5EF4-FFF2-40B4-BE49-F238E27FC236}">
                <a16:creationId xmlns:a16="http://schemas.microsoft.com/office/drawing/2014/main" id="{D6AA90C7-6AC5-AB40-5B68-AEAA69963BFE}"/>
              </a:ext>
            </a:extLst>
          </p:cNvPr>
          <p:cNvSpPr>
            <a:spLocks/>
          </p:cNvSpPr>
          <p:nvPr/>
        </p:nvSpPr>
        <p:spPr bwMode="auto">
          <a:xfrm>
            <a:off x="276225" y="2459038"/>
            <a:ext cx="438150" cy="2809875"/>
          </a:xfrm>
          <a:custGeom>
            <a:avLst/>
            <a:gdLst>
              <a:gd name="T0" fmla="*/ 321 w 584835"/>
              <a:gd name="T1" fmla="*/ 0 h 3746500"/>
              <a:gd name="T2" fmla="*/ 0 w 584835"/>
              <a:gd name="T3" fmla="*/ 0 h 3746500"/>
              <a:gd name="T4" fmla="*/ 0 w 584835"/>
              <a:gd name="T5" fmla="*/ 2114 h 3746500"/>
              <a:gd name="T6" fmla="*/ 321 w 584835"/>
              <a:gd name="T7" fmla="*/ 2114 h 3746500"/>
              <a:gd name="T8" fmla="*/ 321 w 584835"/>
              <a:gd name="T9" fmla="*/ 0 h 374650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4835" h="3746500">
                <a:moveTo>
                  <a:pt x="584771" y="0"/>
                </a:moveTo>
                <a:lnTo>
                  <a:pt x="0" y="0"/>
                </a:lnTo>
                <a:lnTo>
                  <a:pt x="0" y="3745991"/>
                </a:lnTo>
                <a:lnTo>
                  <a:pt x="584771" y="3745991"/>
                </a:lnTo>
                <a:lnTo>
                  <a:pt x="584771" y="0"/>
                </a:lnTo>
                <a:close/>
              </a:path>
            </a:pathLst>
          </a:custGeom>
          <a:solidFill>
            <a:srgbClr val="A2CEE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4934" name="object 6">
            <a:extLst>
              <a:ext uri="{FF2B5EF4-FFF2-40B4-BE49-F238E27FC236}">
                <a16:creationId xmlns:a16="http://schemas.microsoft.com/office/drawing/2014/main" id="{2A2D3E03-10E6-2EBC-4128-3948CC18A7A8}"/>
              </a:ext>
            </a:extLst>
          </p:cNvPr>
          <p:cNvSpPr txBox="1">
            <a:spLocks noChangeArrowheads="1"/>
          </p:cNvSpPr>
          <p:nvPr/>
        </p:nvSpPr>
        <p:spPr bwMode="auto">
          <a:xfrm>
            <a:off x="322263" y="2633663"/>
            <a:ext cx="268287" cy="262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59531"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just">
              <a:lnSpc>
                <a:spcPts val="1950"/>
              </a:lnSpc>
              <a:spcBef>
                <a:spcPts val="475"/>
              </a:spcBef>
              <a:buClrTx/>
              <a:buSzTx/>
              <a:buFontTx/>
              <a:buNone/>
            </a:pPr>
            <a:r>
              <a:rPr lang="zh-TW" altLang="zh-TW" sz="1900">
                <a:latin typeface="微軟正黑體" panose="020B0604030504040204" pitchFamily="34" charset="-120"/>
                <a:ea typeface="微軟正黑體" panose="020B0604030504040204" pitchFamily="34" charset="-120"/>
              </a:rPr>
              <a:t>臺北市國中應屆畢業生</a:t>
            </a:r>
          </a:p>
        </p:txBody>
      </p:sp>
      <p:grpSp>
        <p:nvGrpSpPr>
          <p:cNvPr id="124935" name="object 7">
            <a:extLst>
              <a:ext uri="{FF2B5EF4-FFF2-40B4-BE49-F238E27FC236}">
                <a16:creationId xmlns:a16="http://schemas.microsoft.com/office/drawing/2014/main" id="{773A8915-B9FD-FFA8-34DC-41608109E38D}"/>
              </a:ext>
            </a:extLst>
          </p:cNvPr>
          <p:cNvGrpSpPr>
            <a:grpSpLocks/>
          </p:cNvGrpSpPr>
          <p:nvPr/>
        </p:nvGrpSpPr>
        <p:grpSpPr bwMode="auto">
          <a:xfrm>
            <a:off x="1239838" y="2430463"/>
            <a:ext cx="1025525" cy="989012"/>
            <a:chOff x="1653413" y="2097785"/>
            <a:chExt cx="1366520" cy="1317625"/>
          </a:xfrm>
        </p:grpSpPr>
        <p:sp>
          <p:nvSpPr>
            <p:cNvPr id="125025" name="object 8">
              <a:extLst>
                <a:ext uri="{FF2B5EF4-FFF2-40B4-BE49-F238E27FC236}">
                  <a16:creationId xmlns:a16="http://schemas.microsoft.com/office/drawing/2014/main" id="{9E232C84-5DC4-CBA4-01D1-1054F28F0285}"/>
                </a:ext>
              </a:extLst>
            </p:cNvPr>
            <p:cNvSpPr>
              <a:spLocks/>
            </p:cNvSpPr>
            <p:nvPr/>
          </p:nvSpPr>
          <p:spPr bwMode="auto">
            <a:xfrm>
              <a:off x="1659763" y="2104135"/>
              <a:ext cx="1353820" cy="1304925"/>
            </a:xfrm>
            <a:custGeom>
              <a:avLst/>
              <a:gdLst>
                <a:gd name="T0" fmla="*/ 628325 w 1353820"/>
                <a:gd name="T1" fmla="*/ 1637 h 1304925"/>
                <a:gd name="T2" fmla="*/ 534533 w 1353820"/>
                <a:gd name="T3" fmla="*/ 14405 h 1304925"/>
                <a:gd name="T4" fmla="*/ 445329 w 1353820"/>
                <a:gd name="T5" fmla="*/ 39097 h 1304925"/>
                <a:gd name="T6" fmla="*/ 361629 w 1353820"/>
                <a:gd name="T7" fmla="*/ 74829 h 1304925"/>
                <a:gd name="T8" fmla="*/ 284348 w 1353820"/>
                <a:gd name="T9" fmla="*/ 120719 h 1304925"/>
                <a:gd name="T10" fmla="*/ 214401 w 1353820"/>
                <a:gd name="T11" fmla="*/ 175886 h 1304925"/>
                <a:gd name="T12" fmla="*/ 152703 w 1353820"/>
                <a:gd name="T13" fmla="*/ 239446 h 1304925"/>
                <a:gd name="T14" fmla="*/ 100171 w 1353820"/>
                <a:gd name="T15" fmla="*/ 310517 h 1304925"/>
                <a:gd name="T16" fmla="*/ 57719 w 1353820"/>
                <a:gd name="T17" fmla="*/ 388218 h 1304925"/>
                <a:gd name="T18" fmla="*/ 26263 w 1353820"/>
                <a:gd name="T19" fmla="*/ 471666 h 1304925"/>
                <a:gd name="T20" fmla="*/ 6718 w 1353820"/>
                <a:gd name="T21" fmla="*/ 559977 h 1304925"/>
                <a:gd name="T22" fmla="*/ 0 w 1353820"/>
                <a:gd name="T23" fmla="*/ 652272 h 1304925"/>
                <a:gd name="T24" fmla="*/ 6718 w 1353820"/>
                <a:gd name="T25" fmla="*/ 744538 h 1304925"/>
                <a:gd name="T26" fmla="*/ 26263 w 1353820"/>
                <a:gd name="T27" fmla="*/ 832832 h 1304925"/>
                <a:gd name="T28" fmla="*/ 57719 w 1353820"/>
                <a:gd name="T29" fmla="*/ 916271 h 1304925"/>
                <a:gd name="T30" fmla="*/ 100171 w 1353820"/>
                <a:gd name="T31" fmla="*/ 993969 h 1304925"/>
                <a:gd name="T32" fmla="*/ 152703 w 1353820"/>
                <a:gd name="T33" fmla="*/ 1065044 h 1304925"/>
                <a:gd name="T34" fmla="*/ 214401 w 1353820"/>
                <a:gd name="T35" fmla="*/ 1128612 h 1304925"/>
                <a:gd name="T36" fmla="*/ 284348 w 1353820"/>
                <a:gd name="T37" fmla="*/ 1183788 h 1304925"/>
                <a:gd name="T38" fmla="*/ 361629 w 1353820"/>
                <a:gd name="T39" fmla="*/ 1229690 h 1304925"/>
                <a:gd name="T40" fmla="*/ 445329 w 1353820"/>
                <a:gd name="T41" fmla="*/ 1265432 h 1304925"/>
                <a:gd name="T42" fmla="*/ 534533 w 1353820"/>
                <a:gd name="T43" fmla="*/ 1290132 h 1304925"/>
                <a:gd name="T44" fmla="*/ 628325 w 1353820"/>
                <a:gd name="T45" fmla="*/ 1302905 h 1304925"/>
                <a:gd name="T46" fmla="*/ 724971 w 1353820"/>
                <a:gd name="T47" fmla="*/ 1302905 h 1304925"/>
                <a:gd name="T48" fmla="*/ 818740 w 1353820"/>
                <a:gd name="T49" fmla="*/ 1290132 h 1304925"/>
                <a:gd name="T50" fmla="*/ 907931 w 1353820"/>
                <a:gd name="T51" fmla="*/ 1265432 h 1304925"/>
                <a:gd name="T52" fmla="*/ 991626 w 1353820"/>
                <a:gd name="T53" fmla="*/ 1229690 h 1304925"/>
                <a:gd name="T54" fmla="*/ 1068908 w 1353820"/>
                <a:gd name="T55" fmla="*/ 1183788 h 1304925"/>
                <a:gd name="T56" fmla="*/ 1138861 w 1353820"/>
                <a:gd name="T57" fmla="*/ 1128612 h 1304925"/>
                <a:gd name="T58" fmla="*/ 1200567 w 1353820"/>
                <a:gd name="T59" fmla="*/ 1065044 h 1304925"/>
                <a:gd name="T60" fmla="*/ 1253110 w 1353820"/>
                <a:gd name="T61" fmla="*/ 993969 h 1304925"/>
                <a:gd name="T62" fmla="*/ 1295573 w 1353820"/>
                <a:gd name="T63" fmla="*/ 916271 h 1304925"/>
                <a:gd name="T64" fmla="*/ 1327039 w 1353820"/>
                <a:gd name="T65" fmla="*/ 832832 h 1304925"/>
                <a:gd name="T66" fmla="*/ 1346590 w 1353820"/>
                <a:gd name="T67" fmla="*/ 744538 h 1304925"/>
                <a:gd name="T68" fmla="*/ 1353312 w 1353820"/>
                <a:gd name="T69" fmla="*/ 652272 h 1304925"/>
                <a:gd name="T70" fmla="*/ 1346590 w 1353820"/>
                <a:gd name="T71" fmla="*/ 559977 h 1304925"/>
                <a:gd name="T72" fmla="*/ 1327039 w 1353820"/>
                <a:gd name="T73" fmla="*/ 471666 h 1304925"/>
                <a:gd name="T74" fmla="*/ 1295573 w 1353820"/>
                <a:gd name="T75" fmla="*/ 388218 h 1304925"/>
                <a:gd name="T76" fmla="*/ 1253110 w 1353820"/>
                <a:gd name="T77" fmla="*/ 310517 h 1304925"/>
                <a:gd name="T78" fmla="*/ 1200567 w 1353820"/>
                <a:gd name="T79" fmla="*/ 239446 h 1304925"/>
                <a:gd name="T80" fmla="*/ 1138861 w 1353820"/>
                <a:gd name="T81" fmla="*/ 175886 h 1304925"/>
                <a:gd name="T82" fmla="*/ 1068908 w 1353820"/>
                <a:gd name="T83" fmla="*/ 120719 h 1304925"/>
                <a:gd name="T84" fmla="*/ 991626 w 1353820"/>
                <a:gd name="T85" fmla="*/ 74829 h 1304925"/>
                <a:gd name="T86" fmla="*/ 907931 w 1353820"/>
                <a:gd name="T87" fmla="*/ 39097 h 1304925"/>
                <a:gd name="T88" fmla="*/ 818740 w 1353820"/>
                <a:gd name="T89" fmla="*/ 14405 h 1304925"/>
                <a:gd name="T90" fmla="*/ 724971 w 1353820"/>
                <a:gd name="T91" fmla="*/ 1637 h 13049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53820" h="1304925">
                  <a:moveTo>
                    <a:pt x="676656" y="0"/>
                  </a:moveTo>
                  <a:lnTo>
                    <a:pt x="628325" y="1637"/>
                  </a:lnTo>
                  <a:lnTo>
                    <a:pt x="580913" y="6476"/>
                  </a:lnTo>
                  <a:lnTo>
                    <a:pt x="534533" y="14405"/>
                  </a:lnTo>
                  <a:lnTo>
                    <a:pt x="489300" y="25316"/>
                  </a:lnTo>
                  <a:lnTo>
                    <a:pt x="445329" y="39097"/>
                  </a:lnTo>
                  <a:lnTo>
                    <a:pt x="402734" y="55638"/>
                  </a:lnTo>
                  <a:lnTo>
                    <a:pt x="361629" y="74829"/>
                  </a:lnTo>
                  <a:lnTo>
                    <a:pt x="322129" y="96559"/>
                  </a:lnTo>
                  <a:lnTo>
                    <a:pt x="284348" y="120719"/>
                  </a:lnTo>
                  <a:lnTo>
                    <a:pt x="248400" y="147198"/>
                  </a:lnTo>
                  <a:lnTo>
                    <a:pt x="214401" y="175886"/>
                  </a:lnTo>
                  <a:lnTo>
                    <a:pt x="182464" y="206672"/>
                  </a:lnTo>
                  <a:lnTo>
                    <a:pt x="152703" y="239446"/>
                  </a:lnTo>
                  <a:lnTo>
                    <a:pt x="125234" y="274098"/>
                  </a:lnTo>
                  <a:lnTo>
                    <a:pt x="100171" y="310517"/>
                  </a:lnTo>
                  <a:lnTo>
                    <a:pt x="77628" y="348594"/>
                  </a:lnTo>
                  <a:lnTo>
                    <a:pt x="57719" y="388218"/>
                  </a:lnTo>
                  <a:lnTo>
                    <a:pt x="40559" y="429279"/>
                  </a:lnTo>
                  <a:lnTo>
                    <a:pt x="26263" y="471666"/>
                  </a:lnTo>
                  <a:lnTo>
                    <a:pt x="14944" y="515269"/>
                  </a:lnTo>
                  <a:lnTo>
                    <a:pt x="6718" y="559977"/>
                  </a:lnTo>
                  <a:lnTo>
                    <a:pt x="1698" y="605682"/>
                  </a:lnTo>
                  <a:lnTo>
                    <a:pt x="0" y="652272"/>
                  </a:lnTo>
                  <a:lnTo>
                    <a:pt x="1698" y="698846"/>
                  </a:lnTo>
                  <a:lnTo>
                    <a:pt x="6718" y="744538"/>
                  </a:lnTo>
                  <a:lnTo>
                    <a:pt x="14944" y="789237"/>
                  </a:lnTo>
                  <a:lnTo>
                    <a:pt x="26263" y="832832"/>
                  </a:lnTo>
                  <a:lnTo>
                    <a:pt x="40559" y="875214"/>
                  </a:lnTo>
                  <a:lnTo>
                    <a:pt x="57719" y="916271"/>
                  </a:lnTo>
                  <a:lnTo>
                    <a:pt x="77628" y="955893"/>
                  </a:lnTo>
                  <a:lnTo>
                    <a:pt x="100171" y="993969"/>
                  </a:lnTo>
                  <a:lnTo>
                    <a:pt x="125234" y="1030390"/>
                  </a:lnTo>
                  <a:lnTo>
                    <a:pt x="152703" y="1065044"/>
                  </a:lnTo>
                  <a:lnTo>
                    <a:pt x="182464" y="1097822"/>
                  </a:lnTo>
                  <a:lnTo>
                    <a:pt x="214401" y="1128612"/>
                  </a:lnTo>
                  <a:lnTo>
                    <a:pt x="248400" y="1157304"/>
                  </a:lnTo>
                  <a:lnTo>
                    <a:pt x="284348" y="1183788"/>
                  </a:lnTo>
                  <a:lnTo>
                    <a:pt x="322129" y="1207953"/>
                  </a:lnTo>
                  <a:lnTo>
                    <a:pt x="361629" y="1229690"/>
                  </a:lnTo>
                  <a:lnTo>
                    <a:pt x="402734" y="1248886"/>
                  </a:lnTo>
                  <a:lnTo>
                    <a:pt x="445329" y="1265432"/>
                  </a:lnTo>
                  <a:lnTo>
                    <a:pt x="489300" y="1279218"/>
                  </a:lnTo>
                  <a:lnTo>
                    <a:pt x="534533" y="1290132"/>
                  </a:lnTo>
                  <a:lnTo>
                    <a:pt x="580913" y="1298065"/>
                  </a:lnTo>
                  <a:lnTo>
                    <a:pt x="628325" y="1302905"/>
                  </a:lnTo>
                  <a:lnTo>
                    <a:pt x="676656" y="1304543"/>
                  </a:lnTo>
                  <a:lnTo>
                    <a:pt x="724971" y="1302905"/>
                  </a:lnTo>
                  <a:lnTo>
                    <a:pt x="772371" y="1298065"/>
                  </a:lnTo>
                  <a:lnTo>
                    <a:pt x="818740" y="1290132"/>
                  </a:lnTo>
                  <a:lnTo>
                    <a:pt x="863965" y="1279218"/>
                  </a:lnTo>
                  <a:lnTo>
                    <a:pt x="907931" y="1265432"/>
                  </a:lnTo>
                  <a:lnTo>
                    <a:pt x="950523" y="1248886"/>
                  </a:lnTo>
                  <a:lnTo>
                    <a:pt x="991626" y="1229690"/>
                  </a:lnTo>
                  <a:lnTo>
                    <a:pt x="1031126" y="1207953"/>
                  </a:lnTo>
                  <a:lnTo>
                    <a:pt x="1068908" y="1183788"/>
                  </a:lnTo>
                  <a:lnTo>
                    <a:pt x="1104858" y="1157304"/>
                  </a:lnTo>
                  <a:lnTo>
                    <a:pt x="1138861" y="1128612"/>
                  </a:lnTo>
                  <a:lnTo>
                    <a:pt x="1170802" y="1097822"/>
                  </a:lnTo>
                  <a:lnTo>
                    <a:pt x="1200567" y="1065044"/>
                  </a:lnTo>
                  <a:lnTo>
                    <a:pt x="1228041" y="1030390"/>
                  </a:lnTo>
                  <a:lnTo>
                    <a:pt x="1253110" y="993969"/>
                  </a:lnTo>
                  <a:lnTo>
                    <a:pt x="1275659" y="955893"/>
                  </a:lnTo>
                  <a:lnTo>
                    <a:pt x="1295573" y="916271"/>
                  </a:lnTo>
                  <a:lnTo>
                    <a:pt x="1312738" y="875214"/>
                  </a:lnTo>
                  <a:lnTo>
                    <a:pt x="1327039" y="832832"/>
                  </a:lnTo>
                  <a:lnTo>
                    <a:pt x="1338361" y="789237"/>
                  </a:lnTo>
                  <a:lnTo>
                    <a:pt x="1346590" y="744538"/>
                  </a:lnTo>
                  <a:lnTo>
                    <a:pt x="1351612" y="698846"/>
                  </a:lnTo>
                  <a:lnTo>
                    <a:pt x="1353312" y="652272"/>
                  </a:lnTo>
                  <a:lnTo>
                    <a:pt x="1351612" y="605682"/>
                  </a:lnTo>
                  <a:lnTo>
                    <a:pt x="1346590" y="559977"/>
                  </a:lnTo>
                  <a:lnTo>
                    <a:pt x="1338361" y="515269"/>
                  </a:lnTo>
                  <a:lnTo>
                    <a:pt x="1327039" y="471666"/>
                  </a:lnTo>
                  <a:lnTo>
                    <a:pt x="1312738" y="429279"/>
                  </a:lnTo>
                  <a:lnTo>
                    <a:pt x="1295573" y="388218"/>
                  </a:lnTo>
                  <a:lnTo>
                    <a:pt x="1275659" y="348594"/>
                  </a:lnTo>
                  <a:lnTo>
                    <a:pt x="1253110" y="310517"/>
                  </a:lnTo>
                  <a:lnTo>
                    <a:pt x="1228041" y="274098"/>
                  </a:lnTo>
                  <a:lnTo>
                    <a:pt x="1200567" y="239446"/>
                  </a:lnTo>
                  <a:lnTo>
                    <a:pt x="1170802" y="206672"/>
                  </a:lnTo>
                  <a:lnTo>
                    <a:pt x="1138861" y="175886"/>
                  </a:lnTo>
                  <a:lnTo>
                    <a:pt x="1104858" y="147198"/>
                  </a:lnTo>
                  <a:lnTo>
                    <a:pt x="1068908" y="120719"/>
                  </a:lnTo>
                  <a:lnTo>
                    <a:pt x="1031126" y="96559"/>
                  </a:lnTo>
                  <a:lnTo>
                    <a:pt x="991626" y="74829"/>
                  </a:lnTo>
                  <a:lnTo>
                    <a:pt x="950523" y="55638"/>
                  </a:lnTo>
                  <a:lnTo>
                    <a:pt x="907931" y="39097"/>
                  </a:lnTo>
                  <a:lnTo>
                    <a:pt x="863965" y="25316"/>
                  </a:lnTo>
                  <a:lnTo>
                    <a:pt x="818740" y="14405"/>
                  </a:lnTo>
                  <a:lnTo>
                    <a:pt x="772371" y="6476"/>
                  </a:lnTo>
                  <a:lnTo>
                    <a:pt x="724971" y="1637"/>
                  </a:lnTo>
                  <a:lnTo>
                    <a:pt x="676656" y="0"/>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5026" name="object 9">
              <a:extLst>
                <a:ext uri="{FF2B5EF4-FFF2-40B4-BE49-F238E27FC236}">
                  <a16:creationId xmlns:a16="http://schemas.microsoft.com/office/drawing/2014/main" id="{9C6D6639-45D6-4BA2-FC1F-C3606A51B77C}"/>
                </a:ext>
              </a:extLst>
            </p:cNvPr>
            <p:cNvSpPr>
              <a:spLocks/>
            </p:cNvSpPr>
            <p:nvPr/>
          </p:nvSpPr>
          <p:spPr bwMode="auto">
            <a:xfrm>
              <a:off x="1659763" y="2104135"/>
              <a:ext cx="1353820" cy="1304925"/>
            </a:xfrm>
            <a:custGeom>
              <a:avLst/>
              <a:gdLst>
                <a:gd name="T0" fmla="*/ 1698 w 1353820"/>
                <a:gd name="T1" fmla="*/ 605682 h 1304925"/>
                <a:gd name="T2" fmla="*/ 14944 w 1353820"/>
                <a:gd name="T3" fmla="*/ 515269 h 1304925"/>
                <a:gd name="T4" fmla="*/ 40559 w 1353820"/>
                <a:gd name="T5" fmla="*/ 429279 h 1304925"/>
                <a:gd name="T6" fmla="*/ 77628 w 1353820"/>
                <a:gd name="T7" fmla="*/ 348594 h 1304925"/>
                <a:gd name="T8" fmla="*/ 125234 w 1353820"/>
                <a:gd name="T9" fmla="*/ 274098 h 1304925"/>
                <a:gd name="T10" fmla="*/ 182464 w 1353820"/>
                <a:gd name="T11" fmla="*/ 206672 h 1304925"/>
                <a:gd name="T12" fmla="*/ 248400 w 1353820"/>
                <a:gd name="T13" fmla="*/ 147198 h 1304925"/>
                <a:gd name="T14" fmla="*/ 322129 w 1353820"/>
                <a:gd name="T15" fmla="*/ 96559 h 1304925"/>
                <a:gd name="T16" fmla="*/ 402734 w 1353820"/>
                <a:gd name="T17" fmla="*/ 55638 h 1304925"/>
                <a:gd name="T18" fmla="*/ 489300 w 1353820"/>
                <a:gd name="T19" fmla="*/ 25316 h 1304925"/>
                <a:gd name="T20" fmla="*/ 580913 w 1353820"/>
                <a:gd name="T21" fmla="*/ 6476 h 1304925"/>
                <a:gd name="T22" fmla="*/ 676656 w 1353820"/>
                <a:gd name="T23" fmla="*/ 0 h 1304925"/>
                <a:gd name="T24" fmla="*/ 772371 w 1353820"/>
                <a:gd name="T25" fmla="*/ 6476 h 1304925"/>
                <a:gd name="T26" fmla="*/ 863965 w 1353820"/>
                <a:gd name="T27" fmla="*/ 25316 h 1304925"/>
                <a:gd name="T28" fmla="*/ 950523 w 1353820"/>
                <a:gd name="T29" fmla="*/ 55638 h 1304925"/>
                <a:gd name="T30" fmla="*/ 1031126 w 1353820"/>
                <a:gd name="T31" fmla="*/ 96559 h 1304925"/>
                <a:gd name="T32" fmla="*/ 1104858 w 1353820"/>
                <a:gd name="T33" fmla="*/ 147198 h 1304925"/>
                <a:gd name="T34" fmla="*/ 1170802 w 1353820"/>
                <a:gd name="T35" fmla="*/ 206672 h 1304925"/>
                <a:gd name="T36" fmla="*/ 1228041 w 1353820"/>
                <a:gd name="T37" fmla="*/ 274098 h 1304925"/>
                <a:gd name="T38" fmla="*/ 1275659 w 1353820"/>
                <a:gd name="T39" fmla="*/ 348594 h 1304925"/>
                <a:gd name="T40" fmla="*/ 1312738 w 1353820"/>
                <a:gd name="T41" fmla="*/ 429279 h 1304925"/>
                <a:gd name="T42" fmla="*/ 1338361 w 1353820"/>
                <a:gd name="T43" fmla="*/ 515269 h 1304925"/>
                <a:gd name="T44" fmla="*/ 1351612 w 1353820"/>
                <a:gd name="T45" fmla="*/ 605682 h 1304925"/>
                <a:gd name="T46" fmla="*/ 1351612 w 1353820"/>
                <a:gd name="T47" fmla="*/ 698846 h 1304925"/>
                <a:gd name="T48" fmla="*/ 1338361 w 1353820"/>
                <a:gd name="T49" fmla="*/ 789237 h 1304925"/>
                <a:gd name="T50" fmla="*/ 1312738 w 1353820"/>
                <a:gd name="T51" fmla="*/ 875214 h 1304925"/>
                <a:gd name="T52" fmla="*/ 1275659 w 1353820"/>
                <a:gd name="T53" fmla="*/ 955893 h 1304925"/>
                <a:gd name="T54" fmla="*/ 1228041 w 1353820"/>
                <a:gd name="T55" fmla="*/ 1030390 h 1304925"/>
                <a:gd name="T56" fmla="*/ 1170802 w 1353820"/>
                <a:gd name="T57" fmla="*/ 1097822 h 1304925"/>
                <a:gd name="T58" fmla="*/ 1104858 w 1353820"/>
                <a:gd name="T59" fmla="*/ 1157304 h 1304925"/>
                <a:gd name="T60" fmla="*/ 1031126 w 1353820"/>
                <a:gd name="T61" fmla="*/ 1207953 h 1304925"/>
                <a:gd name="T62" fmla="*/ 950523 w 1353820"/>
                <a:gd name="T63" fmla="*/ 1248886 h 1304925"/>
                <a:gd name="T64" fmla="*/ 863965 w 1353820"/>
                <a:gd name="T65" fmla="*/ 1279218 h 1304925"/>
                <a:gd name="T66" fmla="*/ 772371 w 1353820"/>
                <a:gd name="T67" fmla="*/ 1298065 h 1304925"/>
                <a:gd name="T68" fmla="*/ 676656 w 1353820"/>
                <a:gd name="T69" fmla="*/ 1304543 h 1304925"/>
                <a:gd name="T70" fmla="*/ 580913 w 1353820"/>
                <a:gd name="T71" fmla="*/ 1298065 h 1304925"/>
                <a:gd name="T72" fmla="*/ 489300 w 1353820"/>
                <a:gd name="T73" fmla="*/ 1279218 h 1304925"/>
                <a:gd name="T74" fmla="*/ 402734 w 1353820"/>
                <a:gd name="T75" fmla="*/ 1248886 h 1304925"/>
                <a:gd name="T76" fmla="*/ 322129 w 1353820"/>
                <a:gd name="T77" fmla="*/ 1207953 h 1304925"/>
                <a:gd name="T78" fmla="*/ 248400 w 1353820"/>
                <a:gd name="T79" fmla="*/ 1157304 h 1304925"/>
                <a:gd name="T80" fmla="*/ 182464 w 1353820"/>
                <a:gd name="T81" fmla="*/ 1097822 h 1304925"/>
                <a:gd name="T82" fmla="*/ 125234 w 1353820"/>
                <a:gd name="T83" fmla="*/ 1030390 h 1304925"/>
                <a:gd name="T84" fmla="*/ 77628 w 1353820"/>
                <a:gd name="T85" fmla="*/ 955893 h 1304925"/>
                <a:gd name="T86" fmla="*/ 40559 w 1353820"/>
                <a:gd name="T87" fmla="*/ 875214 h 1304925"/>
                <a:gd name="T88" fmla="*/ 14944 w 1353820"/>
                <a:gd name="T89" fmla="*/ 789237 h 1304925"/>
                <a:gd name="T90" fmla="*/ 1698 w 1353820"/>
                <a:gd name="T91" fmla="*/ 698846 h 13049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53820" h="1304925">
                  <a:moveTo>
                    <a:pt x="0" y="652272"/>
                  </a:moveTo>
                  <a:lnTo>
                    <a:pt x="1698" y="605682"/>
                  </a:lnTo>
                  <a:lnTo>
                    <a:pt x="6718" y="559977"/>
                  </a:lnTo>
                  <a:lnTo>
                    <a:pt x="14944" y="515269"/>
                  </a:lnTo>
                  <a:lnTo>
                    <a:pt x="26263" y="471666"/>
                  </a:lnTo>
                  <a:lnTo>
                    <a:pt x="40559" y="429279"/>
                  </a:lnTo>
                  <a:lnTo>
                    <a:pt x="57719" y="388218"/>
                  </a:lnTo>
                  <a:lnTo>
                    <a:pt x="77628" y="348594"/>
                  </a:lnTo>
                  <a:lnTo>
                    <a:pt x="100171" y="310517"/>
                  </a:lnTo>
                  <a:lnTo>
                    <a:pt x="125234" y="274098"/>
                  </a:lnTo>
                  <a:lnTo>
                    <a:pt x="152703" y="239446"/>
                  </a:lnTo>
                  <a:lnTo>
                    <a:pt x="182464" y="206672"/>
                  </a:lnTo>
                  <a:lnTo>
                    <a:pt x="214401" y="175886"/>
                  </a:lnTo>
                  <a:lnTo>
                    <a:pt x="248400" y="147198"/>
                  </a:lnTo>
                  <a:lnTo>
                    <a:pt x="284348" y="120719"/>
                  </a:lnTo>
                  <a:lnTo>
                    <a:pt x="322129" y="96559"/>
                  </a:lnTo>
                  <a:lnTo>
                    <a:pt x="361629" y="74829"/>
                  </a:lnTo>
                  <a:lnTo>
                    <a:pt x="402734" y="55638"/>
                  </a:lnTo>
                  <a:lnTo>
                    <a:pt x="445329" y="39097"/>
                  </a:lnTo>
                  <a:lnTo>
                    <a:pt x="489300" y="25316"/>
                  </a:lnTo>
                  <a:lnTo>
                    <a:pt x="534533" y="14405"/>
                  </a:lnTo>
                  <a:lnTo>
                    <a:pt x="580913" y="6476"/>
                  </a:lnTo>
                  <a:lnTo>
                    <a:pt x="628325" y="1637"/>
                  </a:lnTo>
                  <a:lnTo>
                    <a:pt x="676656" y="0"/>
                  </a:lnTo>
                  <a:lnTo>
                    <a:pt x="724971" y="1637"/>
                  </a:lnTo>
                  <a:lnTo>
                    <a:pt x="772371" y="6476"/>
                  </a:lnTo>
                  <a:lnTo>
                    <a:pt x="818740" y="14405"/>
                  </a:lnTo>
                  <a:lnTo>
                    <a:pt x="863965" y="25316"/>
                  </a:lnTo>
                  <a:lnTo>
                    <a:pt x="907931" y="39097"/>
                  </a:lnTo>
                  <a:lnTo>
                    <a:pt x="950523" y="55638"/>
                  </a:lnTo>
                  <a:lnTo>
                    <a:pt x="991626" y="74829"/>
                  </a:lnTo>
                  <a:lnTo>
                    <a:pt x="1031126" y="96559"/>
                  </a:lnTo>
                  <a:lnTo>
                    <a:pt x="1068908" y="120719"/>
                  </a:lnTo>
                  <a:lnTo>
                    <a:pt x="1104858" y="147198"/>
                  </a:lnTo>
                  <a:lnTo>
                    <a:pt x="1138861" y="175886"/>
                  </a:lnTo>
                  <a:lnTo>
                    <a:pt x="1170802" y="206672"/>
                  </a:lnTo>
                  <a:lnTo>
                    <a:pt x="1200567" y="239446"/>
                  </a:lnTo>
                  <a:lnTo>
                    <a:pt x="1228041" y="274098"/>
                  </a:lnTo>
                  <a:lnTo>
                    <a:pt x="1253110" y="310517"/>
                  </a:lnTo>
                  <a:lnTo>
                    <a:pt x="1275659" y="348594"/>
                  </a:lnTo>
                  <a:lnTo>
                    <a:pt x="1295573" y="388218"/>
                  </a:lnTo>
                  <a:lnTo>
                    <a:pt x="1312738" y="429279"/>
                  </a:lnTo>
                  <a:lnTo>
                    <a:pt x="1327039" y="471666"/>
                  </a:lnTo>
                  <a:lnTo>
                    <a:pt x="1338361" y="515269"/>
                  </a:lnTo>
                  <a:lnTo>
                    <a:pt x="1346590" y="559977"/>
                  </a:lnTo>
                  <a:lnTo>
                    <a:pt x="1351612" y="605682"/>
                  </a:lnTo>
                  <a:lnTo>
                    <a:pt x="1353312" y="652272"/>
                  </a:lnTo>
                  <a:lnTo>
                    <a:pt x="1351612" y="698846"/>
                  </a:lnTo>
                  <a:lnTo>
                    <a:pt x="1346590" y="744538"/>
                  </a:lnTo>
                  <a:lnTo>
                    <a:pt x="1338361" y="789237"/>
                  </a:lnTo>
                  <a:lnTo>
                    <a:pt x="1327039" y="832832"/>
                  </a:lnTo>
                  <a:lnTo>
                    <a:pt x="1312738" y="875214"/>
                  </a:lnTo>
                  <a:lnTo>
                    <a:pt x="1295573" y="916271"/>
                  </a:lnTo>
                  <a:lnTo>
                    <a:pt x="1275659" y="955893"/>
                  </a:lnTo>
                  <a:lnTo>
                    <a:pt x="1253110" y="993969"/>
                  </a:lnTo>
                  <a:lnTo>
                    <a:pt x="1228041" y="1030390"/>
                  </a:lnTo>
                  <a:lnTo>
                    <a:pt x="1200567" y="1065044"/>
                  </a:lnTo>
                  <a:lnTo>
                    <a:pt x="1170802" y="1097822"/>
                  </a:lnTo>
                  <a:lnTo>
                    <a:pt x="1138861" y="1128612"/>
                  </a:lnTo>
                  <a:lnTo>
                    <a:pt x="1104858" y="1157304"/>
                  </a:lnTo>
                  <a:lnTo>
                    <a:pt x="1068908" y="1183788"/>
                  </a:lnTo>
                  <a:lnTo>
                    <a:pt x="1031126" y="1207953"/>
                  </a:lnTo>
                  <a:lnTo>
                    <a:pt x="991626" y="1229690"/>
                  </a:lnTo>
                  <a:lnTo>
                    <a:pt x="950523" y="1248886"/>
                  </a:lnTo>
                  <a:lnTo>
                    <a:pt x="907931" y="1265432"/>
                  </a:lnTo>
                  <a:lnTo>
                    <a:pt x="863965" y="1279218"/>
                  </a:lnTo>
                  <a:lnTo>
                    <a:pt x="818740" y="1290132"/>
                  </a:lnTo>
                  <a:lnTo>
                    <a:pt x="772371" y="1298065"/>
                  </a:lnTo>
                  <a:lnTo>
                    <a:pt x="724971" y="1302905"/>
                  </a:lnTo>
                  <a:lnTo>
                    <a:pt x="676656" y="1304543"/>
                  </a:lnTo>
                  <a:lnTo>
                    <a:pt x="628325" y="1302905"/>
                  </a:lnTo>
                  <a:lnTo>
                    <a:pt x="580913" y="1298065"/>
                  </a:lnTo>
                  <a:lnTo>
                    <a:pt x="534533" y="1290132"/>
                  </a:lnTo>
                  <a:lnTo>
                    <a:pt x="489300" y="1279218"/>
                  </a:lnTo>
                  <a:lnTo>
                    <a:pt x="445329" y="1265432"/>
                  </a:lnTo>
                  <a:lnTo>
                    <a:pt x="402734" y="1248886"/>
                  </a:lnTo>
                  <a:lnTo>
                    <a:pt x="361629" y="1229690"/>
                  </a:lnTo>
                  <a:lnTo>
                    <a:pt x="322129" y="1207953"/>
                  </a:lnTo>
                  <a:lnTo>
                    <a:pt x="284348" y="1183788"/>
                  </a:lnTo>
                  <a:lnTo>
                    <a:pt x="248400" y="1157304"/>
                  </a:lnTo>
                  <a:lnTo>
                    <a:pt x="214401" y="1128612"/>
                  </a:lnTo>
                  <a:lnTo>
                    <a:pt x="182464" y="1097822"/>
                  </a:lnTo>
                  <a:lnTo>
                    <a:pt x="152703" y="1065044"/>
                  </a:lnTo>
                  <a:lnTo>
                    <a:pt x="125234" y="1030390"/>
                  </a:lnTo>
                  <a:lnTo>
                    <a:pt x="100171" y="993969"/>
                  </a:lnTo>
                  <a:lnTo>
                    <a:pt x="77628" y="955893"/>
                  </a:lnTo>
                  <a:lnTo>
                    <a:pt x="57719" y="916271"/>
                  </a:lnTo>
                  <a:lnTo>
                    <a:pt x="40559" y="875214"/>
                  </a:lnTo>
                  <a:lnTo>
                    <a:pt x="26263" y="832832"/>
                  </a:lnTo>
                  <a:lnTo>
                    <a:pt x="14944" y="789237"/>
                  </a:lnTo>
                  <a:lnTo>
                    <a:pt x="6718" y="744538"/>
                  </a:lnTo>
                  <a:lnTo>
                    <a:pt x="1698" y="698846"/>
                  </a:lnTo>
                  <a:lnTo>
                    <a:pt x="0" y="652272"/>
                  </a:lnTo>
                  <a:close/>
                </a:path>
              </a:pathLst>
            </a:custGeom>
            <a:noFill/>
            <a:ln w="12700">
              <a:solidFill>
                <a:srgbClr val="FF66C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4936" name="object 10">
            <a:extLst>
              <a:ext uri="{FF2B5EF4-FFF2-40B4-BE49-F238E27FC236}">
                <a16:creationId xmlns:a16="http://schemas.microsoft.com/office/drawing/2014/main" id="{8D9D2A8A-2536-F482-15FE-359DC0D9EEEB}"/>
              </a:ext>
            </a:extLst>
          </p:cNvPr>
          <p:cNvSpPr txBox="1">
            <a:spLocks noChangeArrowheads="1"/>
          </p:cNvSpPr>
          <p:nvPr/>
        </p:nvSpPr>
        <p:spPr bwMode="auto">
          <a:xfrm>
            <a:off x="1387475" y="2668588"/>
            <a:ext cx="687388"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75"/>
              </a:spcBef>
              <a:buClrTx/>
              <a:buSzTx/>
              <a:buFontTx/>
              <a:buNone/>
            </a:pPr>
            <a:r>
              <a:rPr lang="zh-TW" altLang="zh-TW" sz="1000">
                <a:latin typeface="微軟正黑體" panose="020B0604030504040204" pitchFamily="34" charset="-120"/>
                <a:ea typeface="微軟正黑體" panose="020B0604030504040204" pitchFamily="34" charset="-120"/>
              </a:rPr>
              <a:t>第一類優免選填報名 5/19-5/20</a:t>
            </a:r>
          </a:p>
        </p:txBody>
      </p:sp>
      <p:grpSp>
        <p:nvGrpSpPr>
          <p:cNvPr id="124937" name="object 11">
            <a:extLst>
              <a:ext uri="{FF2B5EF4-FFF2-40B4-BE49-F238E27FC236}">
                <a16:creationId xmlns:a16="http://schemas.microsoft.com/office/drawing/2014/main" id="{CB88B963-0E25-BBFC-E297-03A47193B32E}"/>
              </a:ext>
            </a:extLst>
          </p:cNvPr>
          <p:cNvGrpSpPr>
            <a:grpSpLocks/>
          </p:cNvGrpSpPr>
          <p:nvPr/>
        </p:nvGrpSpPr>
        <p:grpSpPr bwMode="auto">
          <a:xfrm>
            <a:off x="2508250" y="2414588"/>
            <a:ext cx="1023938" cy="989012"/>
            <a:chOff x="3343402" y="2076830"/>
            <a:chExt cx="1366520" cy="1317625"/>
          </a:xfrm>
        </p:grpSpPr>
        <p:sp>
          <p:nvSpPr>
            <p:cNvPr id="125023" name="object 12">
              <a:extLst>
                <a:ext uri="{FF2B5EF4-FFF2-40B4-BE49-F238E27FC236}">
                  <a16:creationId xmlns:a16="http://schemas.microsoft.com/office/drawing/2014/main" id="{2370D7FF-372B-A5A0-7AB3-7F8256EB6DCC}"/>
                </a:ext>
              </a:extLst>
            </p:cNvPr>
            <p:cNvSpPr>
              <a:spLocks/>
            </p:cNvSpPr>
            <p:nvPr/>
          </p:nvSpPr>
          <p:spPr bwMode="auto">
            <a:xfrm>
              <a:off x="3349752" y="2083180"/>
              <a:ext cx="1353820" cy="1304925"/>
            </a:xfrm>
            <a:custGeom>
              <a:avLst/>
              <a:gdLst>
                <a:gd name="T0" fmla="*/ 628340 w 1353820"/>
                <a:gd name="T1" fmla="*/ 1637 h 1304925"/>
                <a:gd name="T2" fmla="*/ 534571 w 1353820"/>
                <a:gd name="T3" fmla="*/ 14405 h 1304925"/>
                <a:gd name="T4" fmla="*/ 445380 w 1353820"/>
                <a:gd name="T5" fmla="*/ 39097 h 1304925"/>
                <a:gd name="T6" fmla="*/ 361685 w 1353820"/>
                <a:gd name="T7" fmla="*/ 74829 h 1304925"/>
                <a:gd name="T8" fmla="*/ 284403 w 1353820"/>
                <a:gd name="T9" fmla="*/ 120719 h 1304925"/>
                <a:gd name="T10" fmla="*/ 214450 w 1353820"/>
                <a:gd name="T11" fmla="*/ 175886 h 1304925"/>
                <a:gd name="T12" fmla="*/ 152744 w 1353820"/>
                <a:gd name="T13" fmla="*/ 239446 h 1304925"/>
                <a:gd name="T14" fmla="*/ 100201 w 1353820"/>
                <a:gd name="T15" fmla="*/ 310517 h 1304925"/>
                <a:gd name="T16" fmla="*/ 57738 w 1353820"/>
                <a:gd name="T17" fmla="*/ 388218 h 1304925"/>
                <a:gd name="T18" fmla="*/ 26272 w 1353820"/>
                <a:gd name="T19" fmla="*/ 471666 h 1304925"/>
                <a:gd name="T20" fmla="*/ 6721 w 1353820"/>
                <a:gd name="T21" fmla="*/ 559977 h 1304925"/>
                <a:gd name="T22" fmla="*/ 0 w 1353820"/>
                <a:gd name="T23" fmla="*/ 652272 h 1304925"/>
                <a:gd name="T24" fmla="*/ 6721 w 1353820"/>
                <a:gd name="T25" fmla="*/ 744538 h 1304925"/>
                <a:gd name="T26" fmla="*/ 26272 w 1353820"/>
                <a:gd name="T27" fmla="*/ 832832 h 1304925"/>
                <a:gd name="T28" fmla="*/ 57738 w 1353820"/>
                <a:gd name="T29" fmla="*/ 916271 h 1304925"/>
                <a:gd name="T30" fmla="*/ 100201 w 1353820"/>
                <a:gd name="T31" fmla="*/ 993969 h 1304925"/>
                <a:gd name="T32" fmla="*/ 152744 w 1353820"/>
                <a:gd name="T33" fmla="*/ 1065044 h 1304925"/>
                <a:gd name="T34" fmla="*/ 214450 w 1353820"/>
                <a:gd name="T35" fmla="*/ 1128612 h 1304925"/>
                <a:gd name="T36" fmla="*/ 284403 w 1353820"/>
                <a:gd name="T37" fmla="*/ 1183788 h 1304925"/>
                <a:gd name="T38" fmla="*/ 361685 w 1353820"/>
                <a:gd name="T39" fmla="*/ 1229690 h 1304925"/>
                <a:gd name="T40" fmla="*/ 445380 w 1353820"/>
                <a:gd name="T41" fmla="*/ 1265432 h 1304925"/>
                <a:gd name="T42" fmla="*/ 534571 w 1353820"/>
                <a:gd name="T43" fmla="*/ 1290132 h 1304925"/>
                <a:gd name="T44" fmla="*/ 628340 w 1353820"/>
                <a:gd name="T45" fmla="*/ 1302905 h 1304925"/>
                <a:gd name="T46" fmla="*/ 724986 w 1353820"/>
                <a:gd name="T47" fmla="*/ 1302905 h 1304925"/>
                <a:gd name="T48" fmla="*/ 818778 w 1353820"/>
                <a:gd name="T49" fmla="*/ 1290132 h 1304925"/>
                <a:gd name="T50" fmla="*/ 907982 w 1353820"/>
                <a:gd name="T51" fmla="*/ 1265432 h 1304925"/>
                <a:gd name="T52" fmla="*/ 991682 w 1353820"/>
                <a:gd name="T53" fmla="*/ 1229690 h 1304925"/>
                <a:gd name="T54" fmla="*/ 1068963 w 1353820"/>
                <a:gd name="T55" fmla="*/ 1183788 h 1304925"/>
                <a:gd name="T56" fmla="*/ 1138910 w 1353820"/>
                <a:gd name="T57" fmla="*/ 1128612 h 1304925"/>
                <a:gd name="T58" fmla="*/ 1200608 w 1353820"/>
                <a:gd name="T59" fmla="*/ 1065044 h 1304925"/>
                <a:gd name="T60" fmla="*/ 1253140 w 1353820"/>
                <a:gd name="T61" fmla="*/ 993969 h 1304925"/>
                <a:gd name="T62" fmla="*/ 1295592 w 1353820"/>
                <a:gd name="T63" fmla="*/ 916271 h 1304925"/>
                <a:gd name="T64" fmla="*/ 1327048 w 1353820"/>
                <a:gd name="T65" fmla="*/ 832832 h 1304925"/>
                <a:gd name="T66" fmla="*/ 1346593 w 1353820"/>
                <a:gd name="T67" fmla="*/ 744538 h 1304925"/>
                <a:gd name="T68" fmla="*/ 1353312 w 1353820"/>
                <a:gd name="T69" fmla="*/ 652272 h 1304925"/>
                <a:gd name="T70" fmla="*/ 1346593 w 1353820"/>
                <a:gd name="T71" fmla="*/ 559977 h 1304925"/>
                <a:gd name="T72" fmla="*/ 1327048 w 1353820"/>
                <a:gd name="T73" fmla="*/ 471666 h 1304925"/>
                <a:gd name="T74" fmla="*/ 1295592 w 1353820"/>
                <a:gd name="T75" fmla="*/ 388218 h 1304925"/>
                <a:gd name="T76" fmla="*/ 1253140 w 1353820"/>
                <a:gd name="T77" fmla="*/ 310517 h 1304925"/>
                <a:gd name="T78" fmla="*/ 1200608 w 1353820"/>
                <a:gd name="T79" fmla="*/ 239446 h 1304925"/>
                <a:gd name="T80" fmla="*/ 1138910 w 1353820"/>
                <a:gd name="T81" fmla="*/ 175886 h 1304925"/>
                <a:gd name="T82" fmla="*/ 1068963 w 1353820"/>
                <a:gd name="T83" fmla="*/ 120719 h 1304925"/>
                <a:gd name="T84" fmla="*/ 991682 w 1353820"/>
                <a:gd name="T85" fmla="*/ 74829 h 1304925"/>
                <a:gd name="T86" fmla="*/ 907982 w 1353820"/>
                <a:gd name="T87" fmla="*/ 39097 h 1304925"/>
                <a:gd name="T88" fmla="*/ 818778 w 1353820"/>
                <a:gd name="T89" fmla="*/ 14405 h 1304925"/>
                <a:gd name="T90" fmla="*/ 724986 w 1353820"/>
                <a:gd name="T91" fmla="*/ 1637 h 13049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53820" h="1304925">
                  <a:moveTo>
                    <a:pt x="676656" y="0"/>
                  </a:moveTo>
                  <a:lnTo>
                    <a:pt x="628340" y="1637"/>
                  </a:lnTo>
                  <a:lnTo>
                    <a:pt x="580940" y="6476"/>
                  </a:lnTo>
                  <a:lnTo>
                    <a:pt x="534571" y="14405"/>
                  </a:lnTo>
                  <a:lnTo>
                    <a:pt x="489346" y="25316"/>
                  </a:lnTo>
                  <a:lnTo>
                    <a:pt x="445380" y="39097"/>
                  </a:lnTo>
                  <a:lnTo>
                    <a:pt x="402788" y="55638"/>
                  </a:lnTo>
                  <a:lnTo>
                    <a:pt x="361685" y="74829"/>
                  </a:lnTo>
                  <a:lnTo>
                    <a:pt x="322185" y="96559"/>
                  </a:lnTo>
                  <a:lnTo>
                    <a:pt x="284403" y="120719"/>
                  </a:lnTo>
                  <a:lnTo>
                    <a:pt x="248453" y="147198"/>
                  </a:lnTo>
                  <a:lnTo>
                    <a:pt x="214450" y="175886"/>
                  </a:lnTo>
                  <a:lnTo>
                    <a:pt x="182509" y="206672"/>
                  </a:lnTo>
                  <a:lnTo>
                    <a:pt x="152744" y="239446"/>
                  </a:lnTo>
                  <a:lnTo>
                    <a:pt x="125270" y="274098"/>
                  </a:lnTo>
                  <a:lnTo>
                    <a:pt x="100201" y="310517"/>
                  </a:lnTo>
                  <a:lnTo>
                    <a:pt x="77652" y="348594"/>
                  </a:lnTo>
                  <a:lnTo>
                    <a:pt x="57738" y="388218"/>
                  </a:lnTo>
                  <a:lnTo>
                    <a:pt x="40573" y="429279"/>
                  </a:lnTo>
                  <a:lnTo>
                    <a:pt x="26272" y="471666"/>
                  </a:lnTo>
                  <a:lnTo>
                    <a:pt x="14950" y="515269"/>
                  </a:lnTo>
                  <a:lnTo>
                    <a:pt x="6721" y="559977"/>
                  </a:lnTo>
                  <a:lnTo>
                    <a:pt x="1699" y="605682"/>
                  </a:lnTo>
                  <a:lnTo>
                    <a:pt x="0" y="652272"/>
                  </a:lnTo>
                  <a:lnTo>
                    <a:pt x="1699" y="698846"/>
                  </a:lnTo>
                  <a:lnTo>
                    <a:pt x="6721" y="744538"/>
                  </a:lnTo>
                  <a:lnTo>
                    <a:pt x="14950" y="789237"/>
                  </a:lnTo>
                  <a:lnTo>
                    <a:pt x="26272" y="832832"/>
                  </a:lnTo>
                  <a:lnTo>
                    <a:pt x="40573" y="875214"/>
                  </a:lnTo>
                  <a:lnTo>
                    <a:pt x="57738" y="916271"/>
                  </a:lnTo>
                  <a:lnTo>
                    <a:pt x="77652" y="955893"/>
                  </a:lnTo>
                  <a:lnTo>
                    <a:pt x="100201" y="993969"/>
                  </a:lnTo>
                  <a:lnTo>
                    <a:pt x="125270" y="1030390"/>
                  </a:lnTo>
                  <a:lnTo>
                    <a:pt x="152744" y="1065044"/>
                  </a:lnTo>
                  <a:lnTo>
                    <a:pt x="182509" y="1097822"/>
                  </a:lnTo>
                  <a:lnTo>
                    <a:pt x="214450" y="1128612"/>
                  </a:lnTo>
                  <a:lnTo>
                    <a:pt x="248453" y="1157304"/>
                  </a:lnTo>
                  <a:lnTo>
                    <a:pt x="284403" y="1183788"/>
                  </a:lnTo>
                  <a:lnTo>
                    <a:pt x="322185" y="1207953"/>
                  </a:lnTo>
                  <a:lnTo>
                    <a:pt x="361685" y="1229690"/>
                  </a:lnTo>
                  <a:lnTo>
                    <a:pt x="402788" y="1248886"/>
                  </a:lnTo>
                  <a:lnTo>
                    <a:pt x="445380" y="1265432"/>
                  </a:lnTo>
                  <a:lnTo>
                    <a:pt x="489346" y="1279218"/>
                  </a:lnTo>
                  <a:lnTo>
                    <a:pt x="534571" y="1290132"/>
                  </a:lnTo>
                  <a:lnTo>
                    <a:pt x="580940" y="1298065"/>
                  </a:lnTo>
                  <a:lnTo>
                    <a:pt x="628340" y="1302905"/>
                  </a:lnTo>
                  <a:lnTo>
                    <a:pt x="676656" y="1304544"/>
                  </a:lnTo>
                  <a:lnTo>
                    <a:pt x="724986" y="1302905"/>
                  </a:lnTo>
                  <a:lnTo>
                    <a:pt x="772398" y="1298065"/>
                  </a:lnTo>
                  <a:lnTo>
                    <a:pt x="818778" y="1290132"/>
                  </a:lnTo>
                  <a:lnTo>
                    <a:pt x="864011" y="1279218"/>
                  </a:lnTo>
                  <a:lnTo>
                    <a:pt x="907982" y="1265432"/>
                  </a:lnTo>
                  <a:lnTo>
                    <a:pt x="950577" y="1248886"/>
                  </a:lnTo>
                  <a:lnTo>
                    <a:pt x="991682" y="1229690"/>
                  </a:lnTo>
                  <a:lnTo>
                    <a:pt x="1031182" y="1207953"/>
                  </a:lnTo>
                  <a:lnTo>
                    <a:pt x="1068963" y="1183788"/>
                  </a:lnTo>
                  <a:lnTo>
                    <a:pt x="1104911" y="1157304"/>
                  </a:lnTo>
                  <a:lnTo>
                    <a:pt x="1138910" y="1128612"/>
                  </a:lnTo>
                  <a:lnTo>
                    <a:pt x="1170847" y="1097822"/>
                  </a:lnTo>
                  <a:lnTo>
                    <a:pt x="1200608" y="1065044"/>
                  </a:lnTo>
                  <a:lnTo>
                    <a:pt x="1228077" y="1030390"/>
                  </a:lnTo>
                  <a:lnTo>
                    <a:pt x="1253140" y="993969"/>
                  </a:lnTo>
                  <a:lnTo>
                    <a:pt x="1275683" y="955893"/>
                  </a:lnTo>
                  <a:lnTo>
                    <a:pt x="1295592" y="916271"/>
                  </a:lnTo>
                  <a:lnTo>
                    <a:pt x="1312752" y="875214"/>
                  </a:lnTo>
                  <a:lnTo>
                    <a:pt x="1327048" y="832832"/>
                  </a:lnTo>
                  <a:lnTo>
                    <a:pt x="1338367" y="789237"/>
                  </a:lnTo>
                  <a:lnTo>
                    <a:pt x="1346593" y="744538"/>
                  </a:lnTo>
                  <a:lnTo>
                    <a:pt x="1351613" y="698846"/>
                  </a:lnTo>
                  <a:lnTo>
                    <a:pt x="1353312" y="652272"/>
                  </a:lnTo>
                  <a:lnTo>
                    <a:pt x="1351613" y="605682"/>
                  </a:lnTo>
                  <a:lnTo>
                    <a:pt x="1346593" y="559977"/>
                  </a:lnTo>
                  <a:lnTo>
                    <a:pt x="1338367" y="515269"/>
                  </a:lnTo>
                  <a:lnTo>
                    <a:pt x="1327048" y="471666"/>
                  </a:lnTo>
                  <a:lnTo>
                    <a:pt x="1312752" y="429279"/>
                  </a:lnTo>
                  <a:lnTo>
                    <a:pt x="1295592" y="388218"/>
                  </a:lnTo>
                  <a:lnTo>
                    <a:pt x="1275683" y="348594"/>
                  </a:lnTo>
                  <a:lnTo>
                    <a:pt x="1253140" y="310517"/>
                  </a:lnTo>
                  <a:lnTo>
                    <a:pt x="1228077" y="274098"/>
                  </a:lnTo>
                  <a:lnTo>
                    <a:pt x="1200608" y="239446"/>
                  </a:lnTo>
                  <a:lnTo>
                    <a:pt x="1170847" y="206672"/>
                  </a:lnTo>
                  <a:lnTo>
                    <a:pt x="1138910" y="175886"/>
                  </a:lnTo>
                  <a:lnTo>
                    <a:pt x="1104911" y="147198"/>
                  </a:lnTo>
                  <a:lnTo>
                    <a:pt x="1068963" y="120719"/>
                  </a:lnTo>
                  <a:lnTo>
                    <a:pt x="1031182" y="96559"/>
                  </a:lnTo>
                  <a:lnTo>
                    <a:pt x="991682" y="74829"/>
                  </a:lnTo>
                  <a:lnTo>
                    <a:pt x="950577" y="55638"/>
                  </a:lnTo>
                  <a:lnTo>
                    <a:pt x="907982" y="39097"/>
                  </a:lnTo>
                  <a:lnTo>
                    <a:pt x="864011" y="25316"/>
                  </a:lnTo>
                  <a:lnTo>
                    <a:pt x="818778" y="14405"/>
                  </a:lnTo>
                  <a:lnTo>
                    <a:pt x="772398" y="6476"/>
                  </a:lnTo>
                  <a:lnTo>
                    <a:pt x="724986" y="1637"/>
                  </a:lnTo>
                  <a:lnTo>
                    <a:pt x="676656" y="0"/>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5024" name="object 13">
              <a:extLst>
                <a:ext uri="{FF2B5EF4-FFF2-40B4-BE49-F238E27FC236}">
                  <a16:creationId xmlns:a16="http://schemas.microsoft.com/office/drawing/2014/main" id="{DB5E324D-ADEF-C760-25D7-EBA4399E6F65}"/>
                </a:ext>
              </a:extLst>
            </p:cNvPr>
            <p:cNvSpPr>
              <a:spLocks/>
            </p:cNvSpPr>
            <p:nvPr/>
          </p:nvSpPr>
          <p:spPr bwMode="auto">
            <a:xfrm>
              <a:off x="3349752" y="2083180"/>
              <a:ext cx="1353820" cy="1304925"/>
            </a:xfrm>
            <a:custGeom>
              <a:avLst/>
              <a:gdLst>
                <a:gd name="T0" fmla="*/ 1699 w 1353820"/>
                <a:gd name="T1" fmla="*/ 605682 h 1304925"/>
                <a:gd name="T2" fmla="*/ 14950 w 1353820"/>
                <a:gd name="T3" fmla="*/ 515269 h 1304925"/>
                <a:gd name="T4" fmla="*/ 40573 w 1353820"/>
                <a:gd name="T5" fmla="*/ 429279 h 1304925"/>
                <a:gd name="T6" fmla="*/ 77652 w 1353820"/>
                <a:gd name="T7" fmla="*/ 348594 h 1304925"/>
                <a:gd name="T8" fmla="*/ 125270 w 1353820"/>
                <a:gd name="T9" fmla="*/ 274098 h 1304925"/>
                <a:gd name="T10" fmla="*/ 182509 w 1353820"/>
                <a:gd name="T11" fmla="*/ 206672 h 1304925"/>
                <a:gd name="T12" fmla="*/ 248453 w 1353820"/>
                <a:gd name="T13" fmla="*/ 147198 h 1304925"/>
                <a:gd name="T14" fmla="*/ 322185 w 1353820"/>
                <a:gd name="T15" fmla="*/ 96559 h 1304925"/>
                <a:gd name="T16" fmla="*/ 402788 w 1353820"/>
                <a:gd name="T17" fmla="*/ 55638 h 1304925"/>
                <a:gd name="T18" fmla="*/ 489346 w 1353820"/>
                <a:gd name="T19" fmla="*/ 25316 h 1304925"/>
                <a:gd name="T20" fmla="*/ 580940 w 1353820"/>
                <a:gd name="T21" fmla="*/ 6476 h 1304925"/>
                <a:gd name="T22" fmla="*/ 676656 w 1353820"/>
                <a:gd name="T23" fmla="*/ 0 h 1304925"/>
                <a:gd name="T24" fmla="*/ 772398 w 1353820"/>
                <a:gd name="T25" fmla="*/ 6476 h 1304925"/>
                <a:gd name="T26" fmla="*/ 864011 w 1353820"/>
                <a:gd name="T27" fmla="*/ 25316 h 1304925"/>
                <a:gd name="T28" fmla="*/ 950577 w 1353820"/>
                <a:gd name="T29" fmla="*/ 55638 h 1304925"/>
                <a:gd name="T30" fmla="*/ 1031182 w 1353820"/>
                <a:gd name="T31" fmla="*/ 96559 h 1304925"/>
                <a:gd name="T32" fmla="*/ 1104911 w 1353820"/>
                <a:gd name="T33" fmla="*/ 147198 h 1304925"/>
                <a:gd name="T34" fmla="*/ 1170847 w 1353820"/>
                <a:gd name="T35" fmla="*/ 206672 h 1304925"/>
                <a:gd name="T36" fmla="*/ 1228077 w 1353820"/>
                <a:gd name="T37" fmla="*/ 274098 h 1304925"/>
                <a:gd name="T38" fmla="*/ 1275683 w 1353820"/>
                <a:gd name="T39" fmla="*/ 348594 h 1304925"/>
                <a:gd name="T40" fmla="*/ 1312752 w 1353820"/>
                <a:gd name="T41" fmla="*/ 429279 h 1304925"/>
                <a:gd name="T42" fmla="*/ 1338367 w 1353820"/>
                <a:gd name="T43" fmla="*/ 515269 h 1304925"/>
                <a:gd name="T44" fmla="*/ 1351613 w 1353820"/>
                <a:gd name="T45" fmla="*/ 605682 h 1304925"/>
                <a:gd name="T46" fmla="*/ 1351613 w 1353820"/>
                <a:gd name="T47" fmla="*/ 698846 h 1304925"/>
                <a:gd name="T48" fmla="*/ 1338367 w 1353820"/>
                <a:gd name="T49" fmla="*/ 789237 h 1304925"/>
                <a:gd name="T50" fmla="*/ 1312752 w 1353820"/>
                <a:gd name="T51" fmla="*/ 875214 h 1304925"/>
                <a:gd name="T52" fmla="*/ 1275683 w 1353820"/>
                <a:gd name="T53" fmla="*/ 955893 h 1304925"/>
                <a:gd name="T54" fmla="*/ 1228077 w 1353820"/>
                <a:gd name="T55" fmla="*/ 1030390 h 1304925"/>
                <a:gd name="T56" fmla="*/ 1170847 w 1353820"/>
                <a:gd name="T57" fmla="*/ 1097822 h 1304925"/>
                <a:gd name="T58" fmla="*/ 1104911 w 1353820"/>
                <a:gd name="T59" fmla="*/ 1157304 h 1304925"/>
                <a:gd name="T60" fmla="*/ 1031182 w 1353820"/>
                <a:gd name="T61" fmla="*/ 1207953 h 1304925"/>
                <a:gd name="T62" fmla="*/ 950577 w 1353820"/>
                <a:gd name="T63" fmla="*/ 1248886 h 1304925"/>
                <a:gd name="T64" fmla="*/ 864011 w 1353820"/>
                <a:gd name="T65" fmla="*/ 1279218 h 1304925"/>
                <a:gd name="T66" fmla="*/ 772398 w 1353820"/>
                <a:gd name="T67" fmla="*/ 1298065 h 1304925"/>
                <a:gd name="T68" fmla="*/ 676656 w 1353820"/>
                <a:gd name="T69" fmla="*/ 1304544 h 1304925"/>
                <a:gd name="T70" fmla="*/ 580940 w 1353820"/>
                <a:gd name="T71" fmla="*/ 1298065 h 1304925"/>
                <a:gd name="T72" fmla="*/ 489346 w 1353820"/>
                <a:gd name="T73" fmla="*/ 1279218 h 1304925"/>
                <a:gd name="T74" fmla="*/ 402788 w 1353820"/>
                <a:gd name="T75" fmla="*/ 1248886 h 1304925"/>
                <a:gd name="T76" fmla="*/ 322185 w 1353820"/>
                <a:gd name="T77" fmla="*/ 1207953 h 1304925"/>
                <a:gd name="T78" fmla="*/ 248453 w 1353820"/>
                <a:gd name="T79" fmla="*/ 1157304 h 1304925"/>
                <a:gd name="T80" fmla="*/ 182509 w 1353820"/>
                <a:gd name="T81" fmla="*/ 1097822 h 1304925"/>
                <a:gd name="T82" fmla="*/ 125270 w 1353820"/>
                <a:gd name="T83" fmla="*/ 1030390 h 1304925"/>
                <a:gd name="T84" fmla="*/ 77652 w 1353820"/>
                <a:gd name="T85" fmla="*/ 955893 h 1304925"/>
                <a:gd name="T86" fmla="*/ 40573 w 1353820"/>
                <a:gd name="T87" fmla="*/ 875214 h 1304925"/>
                <a:gd name="T88" fmla="*/ 14950 w 1353820"/>
                <a:gd name="T89" fmla="*/ 789237 h 1304925"/>
                <a:gd name="T90" fmla="*/ 1699 w 1353820"/>
                <a:gd name="T91" fmla="*/ 698846 h 13049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53820" h="1304925">
                  <a:moveTo>
                    <a:pt x="0" y="652272"/>
                  </a:moveTo>
                  <a:lnTo>
                    <a:pt x="1699" y="605682"/>
                  </a:lnTo>
                  <a:lnTo>
                    <a:pt x="6721" y="559977"/>
                  </a:lnTo>
                  <a:lnTo>
                    <a:pt x="14950" y="515269"/>
                  </a:lnTo>
                  <a:lnTo>
                    <a:pt x="26272" y="471666"/>
                  </a:lnTo>
                  <a:lnTo>
                    <a:pt x="40573" y="429279"/>
                  </a:lnTo>
                  <a:lnTo>
                    <a:pt x="57738" y="388218"/>
                  </a:lnTo>
                  <a:lnTo>
                    <a:pt x="77652" y="348594"/>
                  </a:lnTo>
                  <a:lnTo>
                    <a:pt x="100201" y="310517"/>
                  </a:lnTo>
                  <a:lnTo>
                    <a:pt x="125270" y="274098"/>
                  </a:lnTo>
                  <a:lnTo>
                    <a:pt x="152744" y="239446"/>
                  </a:lnTo>
                  <a:lnTo>
                    <a:pt x="182509" y="206672"/>
                  </a:lnTo>
                  <a:lnTo>
                    <a:pt x="214450" y="175886"/>
                  </a:lnTo>
                  <a:lnTo>
                    <a:pt x="248453" y="147198"/>
                  </a:lnTo>
                  <a:lnTo>
                    <a:pt x="284403" y="120719"/>
                  </a:lnTo>
                  <a:lnTo>
                    <a:pt x="322185" y="96559"/>
                  </a:lnTo>
                  <a:lnTo>
                    <a:pt x="361685" y="74829"/>
                  </a:lnTo>
                  <a:lnTo>
                    <a:pt x="402788" y="55638"/>
                  </a:lnTo>
                  <a:lnTo>
                    <a:pt x="445380" y="39097"/>
                  </a:lnTo>
                  <a:lnTo>
                    <a:pt x="489346" y="25316"/>
                  </a:lnTo>
                  <a:lnTo>
                    <a:pt x="534571" y="14405"/>
                  </a:lnTo>
                  <a:lnTo>
                    <a:pt x="580940" y="6476"/>
                  </a:lnTo>
                  <a:lnTo>
                    <a:pt x="628340" y="1637"/>
                  </a:lnTo>
                  <a:lnTo>
                    <a:pt x="676656" y="0"/>
                  </a:lnTo>
                  <a:lnTo>
                    <a:pt x="724986" y="1637"/>
                  </a:lnTo>
                  <a:lnTo>
                    <a:pt x="772398" y="6476"/>
                  </a:lnTo>
                  <a:lnTo>
                    <a:pt x="818778" y="14405"/>
                  </a:lnTo>
                  <a:lnTo>
                    <a:pt x="864011" y="25316"/>
                  </a:lnTo>
                  <a:lnTo>
                    <a:pt x="907982" y="39097"/>
                  </a:lnTo>
                  <a:lnTo>
                    <a:pt x="950577" y="55638"/>
                  </a:lnTo>
                  <a:lnTo>
                    <a:pt x="991682" y="74829"/>
                  </a:lnTo>
                  <a:lnTo>
                    <a:pt x="1031182" y="96559"/>
                  </a:lnTo>
                  <a:lnTo>
                    <a:pt x="1068963" y="120719"/>
                  </a:lnTo>
                  <a:lnTo>
                    <a:pt x="1104911" y="147198"/>
                  </a:lnTo>
                  <a:lnTo>
                    <a:pt x="1138910" y="175886"/>
                  </a:lnTo>
                  <a:lnTo>
                    <a:pt x="1170847" y="206672"/>
                  </a:lnTo>
                  <a:lnTo>
                    <a:pt x="1200608" y="239446"/>
                  </a:lnTo>
                  <a:lnTo>
                    <a:pt x="1228077" y="274098"/>
                  </a:lnTo>
                  <a:lnTo>
                    <a:pt x="1253140" y="310517"/>
                  </a:lnTo>
                  <a:lnTo>
                    <a:pt x="1275683" y="348594"/>
                  </a:lnTo>
                  <a:lnTo>
                    <a:pt x="1295592" y="388218"/>
                  </a:lnTo>
                  <a:lnTo>
                    <a:pt x="1312752" y="429279"/>
                  </a:lnTo>
                  <a:lnTo>
                    <a:pt x="1327048" y="471666"/>
                  </a:lnTo>
                  <a:lnTo>
                    <a:pt x="1338367" y="515269"/>
                  </a:lnTo>
                  <a:lnTo>
                    <a:pt x="1346593" y="559977"/>
                  </a:lnTo>
                  <a:lnTo>
                    <a:pt x="1351613" y="605682"/>
                  </a:lnTo>
                  <a:lnTo>
                    <a:pt x="1353312" y="652272"/>
                  </a:lnTo>
                  <a:lnTo>
                    <a:pt x="1351613" y="698846"/>
                  </a:lnTo>
                  <a:lnTo>
                    <a:pt x="1346593" y="744538"/>
                  </a:lnTo>
                  <a:lnTo>
                    <a:pt x="1338367" y="789237"/>
                  </a:lnTo>
                  <a:lnTo>
                    <a:pt x="1327048" y="832832"/>
                  </a:lnTo>
                  <a:lnTo>
                    <a:pt x="1312752" y="875214"/>
                  </a:lnTo>
                  <a:lnTo>
                    <a:pt x="1295592" y="916271"/>
                  </a:lnTo>
                  <a:lnTo>
                    <a:pt x="1275683" y="955893"/>
                  </a:lnTo>
                  <a:lnTo>
                    <a:pt x="1253140" y="993969"/>
                  </a:lnTo>
                  <a:lnTo>
                    <a:pt x="1228077" y="1030390"/>
                  </a:lnTo>
                  <a:lnTo>
                    <a:pt x="1200608" y="1065044"/>
                  </a:lnTo>
                  <a:lnTo>
                    <a:pt x="1170847" y="1097822"/>
                  </a:lnTo>
                  <a:lnTo>
                    <a:pt x="1138910" y="1128612"/>
                  </a:lnTo>
                  <a:lnTo>
                    <a:pt x="1104911" y="1157304"/>
                  </a:lnTo>
                  <a:lnTo>
                    <a:pt x="1068963" y="1183788"/>
                  </a:lnTo>
                  <a:lnTo>
                    <a:pt x="1031182" y="1207953"/>
                  </a:lnTo>
                  <a:lnTo>
                    <a:pt x="991682" y="1229690"/>
                  </a:lnTo>
                  <a:lnTo>
                    <a:pt x="950577" y="1248886"/>
                  </a:lnTo>
                  <a:lnTo>
                    <a:pt x="907982" y="1265432"/>
                  </a:lnTo>
                  <a:lnTo>
                    <a:pt x="864011" y="1279218"/>
                  </a:lnTo>
                  <a:lnTo>
                    <a:pt x="818778" y="1290132"/>
                  </a:lnTo>
                  <a:lnTo>
                    <a:pt x="772398" y="1298065"/>
                  </a:lnTo>
                  <a:lnTo>
                    <a:pt x="724986" y="1302905"/>
                  </a:lnTo>
                  <a:lnTo>
                    <a:pt x="676656" y="1304544"/>
                  </a:lnTo>
                  <a:lnTo>
                    <a:pt x="628340" y="1302905"/>
                  </a:lnTo>
                  <a:lnTo>
                    <a:pt x="580940" y="1298065"/>
                  </a:lnTo>
                  <a:lnTo>
                    <a:pt x="534571" y="1290132"/>
                  </a:lnTo>
                  <a:lnTo>
                    <a:pt x="489346" y="1279218"/>
                  </a:lnTo>
                  <a:lnTo>
                    <a:pt x="445380" y="1265432"/>
                  </a:lnTo>
                  <a:lnTo>
                    <a:pt x="402788" y="1248886"/>
                  </a:lnTo>
                  <a:lnTo>
                    <a:pt x="361685" y="1229690"/>
                  </a:lnTo>
                  <a:lnTo>
                    <a:pt x="322185" y="1207953"/>
                  </a:lnTo>
                  <a:lnTo>
                    <a:pt x="284403" y="1183788"/>
                  </a:lnTo>
                  <a:lnTo>
                    <a:pt x="248453" y="1157304"/>
                  </a:lnTo>
                  <a:lnTo>
                    <a:pt x="214450" y="1128612"/>
                  </a:lnTo>
                  <a:lnTo>
                    <a:pt x="182509" y="1097822"/>
                  </a:lnTo>
                  <a:lnTo>
                    <a:pt x="152744" y="1065044"/>
                  </a:lnTo>
                  <a:lnTo>
                    <a:pt x="125270" y="1030390"/>
                  </a:lnTo>
                  <a:lnTo>
                    <a:pt x="100201" y="993969"/>
                  </a:lnTo>
                  <a:lnTo>
                    <a:pt x="77652" y="955893"/>
                  </a:lnTo>
                  <a:lnTo>
                    <a:pt x="57738" y="916271"/>
                  </a:lnTo>
                  <a:lnTo>
                    <a:pt x="40573" y="875214"/>
                  </a:lnTo>
                  <a:lnTo>
                    <a:pt x="26272" y="832832"/>
                  </a:lnTo>
                  <a:lnTo>
                    <a:pt x="14950" y="789237"/>
                  </a:lnTo>
                  <a:lnTo>
                    <a:pt x="6721" y="744538"/>
                  </a:lnTo>
                  <a:lnTo>
                    <a:pt x="1699" y="698846"/>
                  </a:lnTo>
                  <a:lnTo>
                    <a:pt x="0" y="652272"/>
                  </a:lnTo>
                  <a:close/>
                </a:path>
              </a:pathLst>
            </a:custGeom>
            <a:noFill/>
            <a:ln w="12700">
              <a:solidFill>
                <a:srgbClr val="FF66C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4938" name="object 14">
            <a:extLst>
              <a:ext uri="{FF2B5EF4-FFF2-40B4-BE49-F238E27FC236}">
                <a16:creationId xmlns:a16="http://schemas.microsoft.com/office/drawing/2014/main" id="{13D4D291-608B-8E44-EC3F-E756FF10C291}"/>
              </a:ext>
            </a:extLst>
          </p:cNvPr>
          <p:cNvSpPr txBox="1">
            <a:spLocks noChangeArrowheads="1"/>
          </p:cNvSpPr>
          <p:nvPr/>
        </p:nvSpPr>
        <p:spPr bwMode="auto">
          <a:xfrm>
            <a:off x="2663825" y="2586038"/>
            <a:ext cx="688975" cy="65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75"/>
              </a:spcBef>
              <a:buClrTx/>
              <a:buSzTx/>
              <a:buFontTx/>
              <a:buNone/>
            </a:pPr>
            <a:r>
              <a:rPr lang="zh-TW" altLang="zh-TW" sz="1000">
                <a:latin typeface="微軟正黑體" panose="020B0604030504040204" pitchFamily="34" charset="-120"/>
                <a:ea typeface="微軟正黑體" panose="020B0604030504040204" pitchFamily="34" charset="-120"/>
              </a:rPr>
              <a:t>公告</a:t>
            </a:r>
          </a:p>
          <a:p>
            <a:pPr algn="ctr">
              <a:spcBef>
                <a:spcPct val="0"/>
              </a:spcBef>
              <a:buClrTx/>
              <a:buSzTx/>
              <a:buFontTx/>
              <a:buNone/>
            </a:pPr>
            <a:r>
              <a:rPr lang="zh-TW" altLang="zh-TW" sz="1000">
                <a:latin typeface="微軟正黑體" panose="020B0604030504040204" pitchFamily="34" charset="-120"/>
                <a:ea typeface="微軟正黑體" panose="020B0604030504040204" pitchFamily="34" charset="-120"/>
              </a:rPr>
              <a:t>第一類優免報名結果 5/26</a:t>
            </a:r>
          </a:p>
        </p:txBody>
      </p:sp>
      <p:grpSp>
        <p:nvGrpSpPr>
          <p:cNvPr id="124939" name="object 15">
            <a:extLst>
              <a:ext uri="{FF2B5EF4-FFF2-40B4-BE49-F238E27FC236}">
                <a16:creationId xmlns:a16="http://schemas.microsoft.com/office/drawing/2014/main" id="{D0EF415D-37CA-510E-74FA-303376F95D12}"/>
              </a:ext>
            </a:extLst>
          </p:cNvPr>
          <p:cNvGrpSpPr>
            <a:grpSpLocks/>
          </p:cNvGrpSpPr>
          <p:nvPr/>
        </p:nvGrpSpPr>
        <p:grpSpPr bwMode="auto">
          <a:xfrm>
            <a:off x="3695700" y="1595438"/>
            <a:ext cx="1271588" cy="1924050"/>
            <a:chOff x="4928108" y="984377"/>
            <a:chExt cx="1695450" cy="2564765"/>
          </a:xfrm>
        </p:grpSpPr>
        <p:sp>
          <p:nvSpPr>
            <p:cNvPr id="125019" name="object 16">
              <a:extLst>
                <a:ext uri="{FF2B5EF4-FFF2-40B4-BE49-F238E27FC236}">
                  <a16:creationId xmlns:a16="http://schemas.microsoft.com/office/drawing/2014/main" id="{518D0B42-C178-A110-9ADE-95891F10D3FD}"/>
                </a:ext>
              </a:extLst>
            </p:cNvPr>
            <p:cNvSpPr>
              <a:spLocks/>
            </p:cNvSpPr>
            <p:nvPr/>
          </p:nvSpPr>
          <p:spPr bwMode="auto">
            <a:xfrm>
              <a:off x="5355082" y="990727"/>
              <a:ext cx="841375" cy="805180"/>
            </a:xfrm>
            <a:custGeom>
              <a:avLst/>
              <a:gdLst>
                <a:gd name="T0" fmla="*/ 420623 w 841375"/>
                <a:gd name="T1" fmla="*/ 0 h 805180"/>
                <a:gd name="T2" fmla="*/ 371574 w 841375"/>
                <a:gd name="T3" fmla="*/ 2706 h 805180"/>
                <a:gd name="T4" fmla="*/ 324185 w 841375"/>
                <a:gd name="T5" fmla="*/ 10623 h 805180"/>
                <a:gd name="T6" fmla="*/ 278773 w 841375"/>
                <a:gd name="T7" fmla="*/ 23450 h 805180"/>
                <a:gd name="T8" fmla="*/ 235653 w 841375"/>
                <a:gd name="T9" fmla="*/ 40885 h 805180"/>
                <a:gd name="T10" fmla="*/ 195141 w 841375"/>
                <a:gd name="T11" fmla="*/ 62627 h 805180"/>
                <a:gd name="T12" fmla="*/ 157554 w 841375"/>
                <a:gd name="T13" fmla="*/ 88374 h 805180"/>
                <a:gd name="T14" fmla="*/ 123205 w 841375"/>
                <a:gd name="T15" fmla="*/ 117824 h 805180"/>
                <a:gd name="T16" fmla="*/ 92413 w 841375"/>
                <a:gd name="T17" fmla="*/ 150676 h 805180"/>
                <a:gd name="T18" fmla="*/ 65491 w 841375"/>
                <a:gd name="T19" fmla="*/ 186628 h 805180"/>
                <a:gd name="T20" fmla="*/ 42756 w 841375"/>
                <a:gd name="T21" fmla="*/ 225378 h 805180"/>
                <a:gd name="T22" fmla="*/ 24524 w 841375"/>
                <a:gd name="T23" fmla="*/ 266626 h 805180"/>
                <a:gd name="T24" fmla="*/ 11110 w 841375"/>
                <a:gd name="T25" fmla="*/ 310069 h 805180"/>
                <a:gd name="T26" fmla="*/ 2830 w 841375"/>
                <a:gd name="T27" fmla="*/ 355406 h 805180"/>
                <a:gd name="T28" fmla="*/ 0 w 841375"/>
                <a:gd name="T29" fmla="*/ 402336 h 805180"/>
                <a:gd name="T30" fmla="*/ 2830 w 841375"/>
                <a:gd name="T31" fmla="*/ 449241 h 805180"/>
                <a:gd name="T32" fmla="*/ 11110 w 841375"/>
                <a:gd name="T33" fmla="*/ 494562 h 805180"/>
                <a:gd name="T34" fmla="*/ 24524 w 841375"/>
                <a:gd name="T35" fmla="*/ 537995 h 805180"/>
                <a:gd name="T36" fmla="*/ 42756 w 841375"/>
                <a:gd name="T37" fmla="*/ 579237 h 805180"/>
                <a:gd name="T38" fmla="*/ 65491 w 841375"/>
                <a:gd name="T39" fmla="*/ 617987 h 805180"/>
                <a:gd name="T40" fmla="*/ 92413 w 841375"/>
                <a:gd name="T41" fmla="*/ 653942 h 805180"/>
                <a:gd name="T42" fmla="*/ 123205 w 841375"/>
                <a:gd name="T43" fmla="*/ 686800 h 805180"/>
                <a:gd name="T44" fmla="*/ 157554 w 841375"/>
                <a:gd name="T45" fmla="*/ 716257 h 805180"/>
                <a:gd name="T46" fmla="*/ 195141 w 841375"/>
                <a:gd name="T47" fmla="*/ 742013 h 805180"/>
                <a:gd name="T48" fmla="*/ 235653 w 841375"/>
                <a:gd name="T49" fmla="*/ 763763 h 805180"/>
                <a:gd name="T50" fmla="*/ 278773 w 841375"/>
                <a:gd name="T51" fmla="*/ 781207 h 805180"/>
                <a:gd name="T52" fmla="*/ 324185 w 841375"/>
                <a:gd name="T53" fmla="*/ 794041 h 805180"/>
                <a:gd name="T54" fmla="*/ 371574 w 841375"/>
                <a:gd name="T55" fmla="*/ 801964 h 805180"/>
                <a:gd name="T56" fmla="*/ 420623 w 841375"/>
                <a:gd name="T57" fmla="*/ 804672 h 805180"/>
                <a:gd name="T58" fmla="*/ 469673 w 841375"/>
                <a:gd name="T59" fmla="*/ 801964 h 805180"/>
                <a:gd name="T60" fmla="*/ 517062 w 841375"/>
                <a:gd name="T61" fmla="*/ 794041 h 805180"/>
                <a:gd name="T62" fmla="*/ 562474 w 841375"/>
                <a:gd name="T63" fmla="*/ 781207 h 805180"/>
                <a:gd name="T64" fmla="*/ 605594 w 841375"/>
                <a:gd name="T65" fmla="*/ 763763 h 805180"/>
                <a:gd name="T66" fmla="*/ 646106 w 841375"/>
                <a:gd name="T67" fmla="*/ 742013 h 805180"/>
                <a:gd name="T68" fmla="*/ 683693 w 841375"/>
                <a:gd name="T69" fmla="*/ 716257 h 805180"/>
                <a:gd name="T70" fmla="*/ 718042 w 841375"/>
                <a:gd name="T71" fmla="*/ 686800 h 805180"/>
                <a:gd name="T72" fmla="*/ 748834 w 841375"/>
                <a:gd name="T73" fmla="*/ 653942 h 805180"/>
                <a:gd name="T74" fmla="*/ 775756 w 841375"/>
                <a:gd name="T75" fmla="*/ 617987 h 805180"/>
                <a:gd name="T76" fmla="*/ 798491 w 841375"/>
                <a:gd name="T77" fmla="*/ 579237 h 805180"/>
                <a:gd name="T78" fmla="*/ 816723 w 841375"/>
                <a:gd name="T79" fmla="*/ 537995 h 805180"/>
                <a:gd name="T80" fmla="*/ 830137 w 841375"/>
                <a:gd name="T81" fmla="*/ 494562 h 805180"/>
                <a:gd name="T82" fmla="*/ 838417 w 841375"/>
                <a:gd name="T83" fmla="*/ 449241 h 805180"/>
                <a:gd name="T84" fmla="*/ 841247 w 841375"/>
                <a:gd name="T85" fmla="*/ 402336 h 805180"/>
                <a:gd name="T86" fmla="*/ 838417 w 841375"/>
                <a:gd name="T87" fmla="*/ 355406 h 805180"/>
                <a:gd name="T88" fmla="*/ 830137 w 841375"/>
                <a:gd name="T89" fmla="*/ 310069 h 805180"/>
                <a:gd name="T90" fmla="*/ 816723 w 841375"/>
                <a:gd name="T91" fmla="*/ 266626 h 805180"/>
                <a:gd name="T92" fmla="*/ 798491 w 841375"/>
                <a:gd name="T93" fmla="*/ 225378 h 805180"/>
                <a:gd name="T94" fmla="*/ 775756 w 841375"/>
                <a:gd name="T95" fmla="*/ 186628 h 805180"/>
                <a:gd name="T96" fmla="*/ 748834 w 841375"/>
                <a:gd name="T97" fmla="*/ 150676 h 805180"/>
                <a:gd name="T98" fmla="*/ 718042 w 841375"/>
                <a:gd name="T99" fmla="*/ 117824 h 805180"/>
                <a:gd name="T100" fmla="*/ 683693 w 841375"/>
                <a:gd name="T101" fmla="*/ 88374 h 805180"/>
                <a:gd name="T102" fmla="*/ 646106 w 841375"/>
                <a:gd name="T103" fmla="*/ 62627 h 805180"/>
                <a:gd name="T104" fmla="*/ 605594 w 841375"/>
                <a:gd name="T105" fmla="*/ 40885 h 805180"/>
                <a:gd name="T106" fmla="*/ 562474 w 841375"/>
                <a:gd name="T107" fmla="*/ 23450 h 805180"/>
                <a:gd name="T108" fmla="*/ 517062 w 841375"/>
                <a:gd name="T109" fmla="*/ 10623 h 805180"/>
                <a:gd name="T110" fmla="*/ 469673 w 841375"/>
                <a:gd name="T111" fmla="*/ 2706 h 805180"/>
                <a:gd name="T112" fmla="*/ 420623 w 841375"/>
                <a:gd name="T113" fmla="*/ 0 h 8051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41375" h="805180">
                  <a:moveTo>
                    <a:pt x="420623" y="0"/>
                  </a:moveTo>
                  <a:lnTo>
                    <a:pt x="371574" y="2706"/>
                  </a:lnTo>
                  <a:lnTo>
                    <a:pt x="324185" y="10623"/>
                  </a:lnTo>
                  <a:lnTo>
                    <a:pt x="278773" y="23450"/>
                  </a:lnTo>
                  <a:lnTo>
                    <a:pt x="235653" y="40885"/>
                  </a:lnTo>
                  <a:lnTo>
                    <a:pt x="195141" y="62627"/>
                  </a:lnTo>
                  <a:lnTo>
                    <a:pt x="157554" y="88374"/>
                  </a:lnTo>
                  <a:lnTo>
                    <a:pt x="123205" y="117824"/>
                  </a:lnTo>
                  <a:lnTo>
                    <a:pt x="92413" y="150676"/>
                  </a:lnTo>
                  <a:lnTo>
                    <a:pt x="65491" y="186628"/>
                  </a:lnTo>
                  <a:lnTo>
                    <a:pt x="42756" y="225378"/>
                  </a:lnTo>
                  <a:lnTo>
                    <a:pt x="24524" y="266626"/>
                  </a:lnTo>
                  <a:lnTo>
                    <a:pt x="11110" y="310069"/>
                  </a:lnTo>
                  <a:lnTo>
                    <a:pt x="2830" y="355406"/>
                  </a:lnTo>
                  <a:lnTo>
                    <a:pt x="0" y="402336"/>
                  </a:lnTo>
                  <a:lnTo>
                    <a:pt x="2830" y="449241"/>
                  </a:lnTo>
                  <a:lnTo>
                    <a:pt x="11110" y="494562"/>
                  </a:lnTo>
                  <a:lnTo>
                    <a:pt x="24524" y="537995"/>
                  </a:lnTo>
                  <a:lnTo>
                    <a:pt x="42756" y="579237"/>
                  </a:lnTo>
                  <a:lnTo>
                    <a:pt x="65491" y="617987"/>
                  </a:lnTo>
                  <a:lnTo>
                    <a:pt x="92413" y="653942"/>
                  </a:lnTo>
                  <a:lnTo>
                    <a:pt x="123205" y="686800"/>
                  </a:lnTo>
                  <a:lnTo>
                    <a:pt x="157554" y="716257"/>
                  </a:lnTo>
                  <a:lnTo>
                    <a:pt x="195141" y="742013"/>
                  </a:lnTo>
                  <a:lnTo>
                    <a:pt x="235653" y="763763"/>
                  </a:lnTo>
                  <a:lnTo>
                    <a:pt x="278773" y="781207"/>
                  </a:lnTo>
                  <a:lnTo>
                    <a:pt x="324185" y="794041"/>
                  </a:lnTo>
                  <a:lnTo>
                    <a:pt x="371574" y="801964"/>
                  </a:lnTo>
                  <a:lnTo>
                    <a:pt x="420623" y="804672"/>
                  </a:lnTo>
                  <a:lnTo>
                    <a:pt x="469673" y="801964"/>
                  </a:lnTo>
                  <a:lnTo>
                    <a:pt x="517062" y="794041"/>
                  </a:lnTo>
                  <a:lnTo>
                    <a:pt x="562474" y="781207"/>
                  </a:lnTo>
                  <a:lnTo>
                    <a:pt x="605594" y="763763"/>
                  </a:lnTo>
                  <a:lnTo>
                    <a:pt x="646106" y="742013"/>
                  </a:lnTo>
                  <a:lnTo>
                    <a:pt x="683693" y="716257"/>
                  </a:lnTo>
                  <a:lnTo>
                    <a:pt x="718042" y="686800"/>
                  </a:lnTo>
                  <a:lnTo>
                    <a:pt x="748834" y="653942"/>
                  </a:lnTo>
                  <a:lnTo>
                    <a:pt x="775756" y="617987"/>
                  </a:lnTo>
                  <a:lnTo>
                    <a:pt x="798491" y="579237"/>
                  </a:lnTo>
                  <a:lnTo>
                    <a:pt x="816723" y="537995"/>
                  </a:lnTo>
                  <a:lnTo>
                    <a:pt x="830137" y="494562"/>
                  </a:lnTo>
                  <a:lnTo>
                    <a:pt x="838417" y="449241"/>
                  </a:lnTo>
                  <a:lnTo>
                    <a:pt x="841247" y="402336"/>
                  </a:lnTo>
                  <a:lnTo>
                    <a:pt x="838417" y="355406"/>
                  </a:lnTo>
                  <a:lnTo>
                    <a:pt x="830137" y="310069"/>
                  </a:lnTo>
                  <a:lnTo>
                    <a:pt x="816723" y="266626"/>
                  </a:lnTo>
                  <a:lnTo>
                    <a:pt x="798491" y="225378"/>
                  </a:lnTo>
                  <a:lnTo>
                    <a:pt x="775756" y="186628"/>
                  </a:lnTo>
                  <a:lnTo>
                    <a:pt x="748834" y="150676"/>
                  </a:lnTo>
                  <a:lnTo>
                    <a:pt x="718042" y="117824"/>
                  </a:lnTo>
                  <a:lnTo>
                    <a:pt x="683693" y="88374"/>
                  </a:lnTo>
                  <a:lnTo>
                    <a:pt x="646106" y="62627"/>
                  </a:lnTo>
                  <a:lnTo>
                    <a:pt x="605594" y="40885"/>
                  </a:lnTo>
                  <a:lnTo>
                    <a:pt x="562474" y="23450"/>
                  </a:lnTo>
                  <a:lnTo>
                    <a:pt x="517062" y="10623"/>
                  </a:lnTo>
                  <a:lnTo>
                    <a:pt x="469673" y="2706"/>
                  </a:lnTo>
                  <a:lnTo>
                    <a:pt x="420623" y="0"/>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5020" name="object 17">
              <a:extLst>
                <a:ext uri="{FF2B5EF4-FFF2-40B4-BE49-F238E27FC236}">
                  <a16:creationId xmlns:a16="http://schemas.microsoft.com/office/drawing/2014/main" id="{4A8B8EB8-278F-91D0-A4B7-AC3951D5B0FC}"/>
                </a:ext>
              </a:extLst>
            </p:cNvPr>
            <p:cNvSpPr>
              <a:spLocks/>
            </p:cNvSpPr>
            <p:nvPr/>
          </p:nvSpPr>
          <p:spPr bwMode="auto">
            <a:xfrm>
              <a:off x="5355082" y="990727"/>
              <a:ext cx="841375" cy="805180"/>
            </a:xfrm>
            <a:custGeom>
              <a:avLst/>
              <a:gdLst>
                <a:gd name="T0" fmla="*/ 0 w 841375"/>
                <a:gd name="T1" fmla="*/ 402336 h 805180"/>
                <a:gd name="T2" fmla="*/ 2830 w 841375"/>
                <a:gd name="T3" fmla="*/ 355406 h 805180"/>
                <a:gd name="T4" fmla="*/ 11110 w 841375"/>
                <a:gd name="T5" fmla="*/ 310069 h 805180"/>
                <a:gd name="T6" fmla="*/ 24524 w 841375"/>
                <a:gd name="T7" fmla="*/ 266626 h 805180"/>
                <a:gd name="T8" fmla="*/ 42756 w 841375"/>
                <a:gd name="T9" fmla="*/ 225378 h 805180"/>
                <a:gd name="T10" fmla="*/ 65491 w 841375"/>
                <a:gd name="T11" fmla="*/ 186628 h 805180"/>
                <a:gd name="T12" fmla="*/ 92413 w 841375"/>
                <a:gd name="T13" fmla="*/ 150676 h 805180"/>
                <a:gd name="T14" fmla="*/ 123205 w 841375"/>
                <a:gd name="T15" fmla="*/ 117824 h 805180"/>
                <a:gd name="T16" fmla="*/ 157554 w 841375"/>
                <a:gd name="T17" fmla="*/ 88374 h 805180"/>
                <a:gd name="T18" fmla="*/ 195141 w 841375"/>
                <a:gd name="T19" fmla="*/ 62627 h 805180"/>
                <a:gd name="T20" fmla="*/ 235653 w 841375"/>
                <a:gd name="T21" fmla="*/ 40885 h 805180"/>
                <a:gd name="T22" fmla="*/ 278773 w 841375"/>
                <a:gd name="T23" fmla="*/ 23450 h 805180"/>
                <a:gd name="T24" fmla="*/ 324185 w 841375"/>
                <a:gd name="T25" fmla="*/ 10623 h 805180"/>
                <a:gd name="T26" fmla="*/ 371574 w 841375"/>
                <a:gd name="T27" fmla="*/ 2706 h 805180"/>
                <a:gd name="T28" fmla="*/ 420623 w 841375"/>
                <a:gd name="T29" fmla="*/ 0 h 805180"/>
                <a:gd name="T30" fmla="*/ 469673 w 841375"/>
                <a:gd name="T31" fmla="*/ 2706 h 805180"/>
                <a:gd name="T32" fmla="*/ 517062 w 841375"/>
                <a:gd name="T33" fmla="*/ 10623 h 805180"/>
                <a:gd name="T34" fmla="*/ 562474 w 841375"/>
                <a:gd name="T35" fmla="*/ 23450 h 805180"/>
                <a:gd name="T36" fmla="*/ 605594 w 841375"/>
                <a:gd name="T37" fmla="*/ 40885 h 805180"/>
                <a:gd name="T38" fmla="*/ 646106 w 841375"/>
                <a:gd name="T39" fmla="*/ 62627 h 805180"/>
                <a:gd name="T40" fmla="*/ 683693 w 841375"/>
                <a:gd name="T41" fmla="*/ 88374 h 805180"/>
                <a:gd name="T42" fmla="*/ 718042 w 841375"/>
                <a:gd name="T43" fmla="*/ 117824 h 805180"/>
                <a:gd name="T44" fmla="*/ 748834 w 841375"/>
                <a:gd name="T45" fmla="*/ 150676 h 805180"/>
                <a:gd name="T46" fmla="*/ 775756 w 841375"/>
                <a:gd name="T47" fmla="*/ 186628 h 805180"/>
                <a:gd name="T48" fmla="*/ 798491 w 841375"/>
                <a:gd name="T49" fmla="*/ 225378 h 805180"/>
                <a:gd name="T50" fmla="*/ 816723 w 841375"/>
                <a:gd name="T51" fmla="*/ 266626 h 805180"/>
                <a:gd name="T52" fmla="*/ 830137 w 841375"/>
                <a:gd name="T53" fmla="*/ 310069 h 805180"/>
                <a:gd name="T54" fmla="*/ 838417 w 841375"/>
                <a:gd name="T55" fmla="*/ 355406 h 805180"/>
                <a:gd name="T56" fmla="*/ 841247 w 841375"/>
                <a:gd name="T57" fmla="*/ 402336 h 805180"/>
                <a:gd name="T58" fmla="*/ 838417 w 841375"/>
                <a:gd name="T59" fmla="*/ 449241 h 805180"/>
                <a:gd name="T60" fmla="*/ 830137 w 841375"/>
                <a:gd name="T61" fmla="*/ 494562 h 805180"/>
                <a:gd name="T62" fmla="*/ 816723 w 841375"/>
                <a:gd name="T63" fmla="*/ 537995 h 805180"/>
                <a:gd name="T64" fmla="*/ 798491 w 841375"/>
                <a:gd name="T65" fmla="*/ 579237 h 805180"/>
                <a:gd name="T66" fmla="*/ 775756 w 841375"/>
                <a:gd name="T67" fmla="*/ 617987 h 805180"/>
                <a:gd name="T68" fmla="*/ 748834 w 841375"/>
                <a:gd name="T69" fmla="*/ 653942 h 805180"/>
                <a:gd name="T70" fmla="*/ 718042 w 841375"/>
                <a:gd name="T71" fmla="*/ 686800 h 805180"/>
                <a:gd name="T72" fmla="*/ 683693 w 841375"/>
                <a:gd name="T73" fmla="*/ 716257 h 805180"/>
                <a:gd name="T74" fmla="*/ 646106 w 841375"/>
                <a:gd name="T75" fmla="*/ 742013 h 805180"/>
                <a:gd name="T76" fmla="*/ 605594 w 841375"/>
                <a:gd name="T77" fmla="*/ 763763 h 805180"/>
                <a:gd name="T78" fmla="*/ 562474 w 841375"/>
                <a:gd name="T79" fmla="*/ 781207 h 805180"/>
                <a:gd name="T80" fmla="*/ 517062 w 841375"/>
                <a:gd name="T81" fmla="*/ 794041 h 805180"/>
                <a:gd name="T82" fmla="*/ 469673 w 841375"/>
                <a:gd name="T83" fmla="*/ 801964 h 805180"/>
                <a:gd name="T84" fmla="*/ 420623 w 841375"/>
                <a:gd name="T85" fmla="*/ 804672 h 805180"/>
                <a:gd name="T86" fmla="*/ 371574 w 841375"/>
                <a:gd name="T87" fmla="*/ 801964 h 805180"/>
                <a:gd name="T88" fmla="*/ 324185 w 841375"/>
                <a:gd name="T89" fmla="*/ 794041 h 805180"/>
                <a:gd name="T90" fmla="*/ 278773 w 841375"/>
                <a:gd name="T91" fmla="*/ 781207 h 805180"/>
                <a:gd name="T92" fmla="*/ 235653 w 841375"/>
                <a:gd name="T93" fmla="*/ 763763 h 805180"/>
                <a:gd name="T94" fmla="*/ 195141 w 841375"/>
                <a:gd name="T95" fmla="*/ 742013 h 805180"/>
                <a:gd name="T96" fmla="*/ 157554 w 841375"/>
                <a:gd name="T97" fmla="*/ 716257 h 805180"/>
                <a:gd name="T98" fmla="*/ 123205 w 841375"/>
                <a:gd name="T99" fmla="*/ 686800 h 805180"/>
                <a:gd name="T100" fmla="*/ 92413 w 841375"/>
                <a:gd name="T101" fmla="*/ 653942 h 805180"/>
                <a:gd name="T102" fmla="*/ 65491 w 841375"/>
                <a:gd name="T103" fmla="*/ 617987 h 805180"/>
                <a:gd name="T104" fmla="*/ 42756 w 841375"/>
                <a:gd name="T105" fmla="*/ 579237 h 805180"/>
                <a:gd name="T106" fmla="*/ 24524 w 841375"/>
                <a:gd name="T107" fmla="*/ 537995 h 805180"/>
                <a:gd name="T108" fmla="*/ 11110 w 841375"/>
                <a:gd name="T109" fmla="*/ 494562 h 805180"/>
                <a:gd name="T110" fmla="*/ 2830 w 841375"/>
                <a:gd name="T111" fmla="*/ 449241 h 805180"/>
                <a:gd name="T112" fmla="*/ 0 w 841375"/>
                <a:gd name="T113" fmla="*/ 402336 h 8051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41375" h="805180">
                  <a:moveTo>
                    <a:pt x="0" y="402336"/>
                  </a:moveTo>
                  <a:lnTo>
                    <a:pt x="2830" y="355406"/>
                  </a:lnTo>
                  <a:lnTo>
                    <a:pt x="11110" y="310069"/>
                  </a:lnTo>
                  <a:lnTo>
                    <a:pt x="24524" y="266626"/>
                  </a:lnTo>
                  <a:lnTo>
                    <a:pt x="42756" y="225378"/>
                  </a:lnTo>
                  <a:lnTo>
                    <a:pt x="65491" y="186628"/>
                  </a:lnTo>
                  <a:lnTo>
                    <a:pt x="92413" y="150676"/>
                  </a:lnTo>
                  <a:lnTo>
                    <a:pt x="123205" y="117824"/>
                  </a:lnTo>
                  <a:lnTo>
                    <a:pt x="157554" y="88374"/>
                  </a:lnTo>
                  <a:lnTo>
                    <a:pt x="195141" y="62627"/>
                  </a:lnTo>
                  <a:lnTo>
                    <a:pt x="235653" y="40885"/>
                  </a:lnTo>
                  <a:lnTo>
                    <a:pt x="278773" y="23450"/>
                  </a:lnTo>
                  <a:lnTo>
                    <a:pt x="324185" y="10623"/>
                  </a:lnTo>
                  <a:lnTo>
                    <a:pt x="371574" y="2706"/>
                  </a:lnTo>
                  <a:lnTo>
                    <a:pt x="420623" y="0"/>
                  </a:lnTo>
                  <a:lnTo>
                    <a:pt x="469673" y="2706"/>
                  </a:lnTo>
                  <a:lnTo>
                    <a:pt x="517062" y="10623"/>
                  </a:lnTo>
                  <a:lnTo>
                    <a:pt x="562474" y="23450"/>
                  </a:lnTo>
                  <a:lnTo>
                    <a:pt x="605594" y="40885"/>
                  </a:lnTo>
                  <a:lnTo>
                    <a:pt x="646106" y="62627"/>
                  </a:lnTo>
                  <a:lnTo>
                    <a:pt x="683693" y="88374"/>
                  </a:lnTo>
                  <a:lnTo>
                    <a:pt x="718042" y="117824"/>
                  </a:lnTo>
                  <a:lnTo>
                    <a:pt x="748834" y="150676"/>
                  </a:lnTo>
                  <a:lnTo>
                    <a:pt x="775756" y="186628"/>
                  </a:lnTo>
                  <a:lnTo>
                    <a:pt x="798491" y="225378"/>
                  </a:lnTo>
                  <a:lnTo>
                    <a:pt x="816723" y="266626"/>
                  </a:lnTo>
                  <a:lnTo>
                    <a:pt x="830137" y="310069"/>
                  </a:lnTo>
                  <a:lnTo>
                    <a:pt x="838417" y="355406"/>
                  </a:lnTo>
                  <a:lnTo>
                    <a:pt x="841247" y="402336"/>
                  </a:lnTo>
                  <a:lnTo>
                    <a:pt x="838417" y="449241"/>
                  </a:lnTo>
                  <a:lnTo>
                    <a:pt x="830137" y="494562"/>
                  </a:lnTo>
                  <a:lnTo>
                    <a:pt x="816723" y="537995"/>
                  </a:lnTo>
                  <a:lnTo>
                    <a:pt x="798491" y="579237"/>
                  </a:lnTo>
                  <a:lnTo>
                    <a:pt x="775756" y="617987"/>
                  </a:lnTo>
                  <a:lnTo>
                    <a:pt x="748834" y="653942"/>
                  </a:lnTo>
                  <a:lnTo>
                    <a:pt x="718042" y="686800"/>
                  </a:lnTo>
                  <a:lnTo>
                    <a:pt x="683693" y="716257"/>
                  </a:lnTo>
                  <a:lnTo>
                    <a:pt x="646106" y="742013"/>
                  </a:lnTo>
                  <a:lnTo>
                    <a:pt x="605594" y="763763"/>
                  </a:lnTo>
                  <a:lnTo>
                    <a:pt x="562474" y="781207"/>
                  </a:lnTo>
                  <a:lnTo>
                    <a:pt x="517062" y="794041"/>
                  </a:lnTo>
                  <a:lnTo>
                    <a:pt x="469673" y="801964"/>
                  </a:lnTo>
                  <a:lnTo>
                    <a:pt x="420623" y="804672"/>
                  </a:lnTo>
                  <a:lnTo>
                    <a:pt x="371574" y="801964"/>
                  </a:lnTo>
                  <a:lnTo>
                    <a:pt x="324185" y="794041"/>
                  </a:lnTo>
                  <a:lnTo>
                    <a:pt x="278773" y="781207"/>
                  </a:lnTo>
                  <a:lnTo>
                    <a:pt x="235653" y="763763"/>
                  </a:lnTo>
                  <a:lnTo>
                    <a:pt x="195141" y="742013"/>
                  </a:lnTo>
                  <a:lnTo>
                    <a:pt x="157554" y="716257"/>
                  </a:lnTo>
                  <a:lnTo>
                    <a:pt x="123205" y="686800"/>
                  </a:lnTo>
                  <a:lnTo>
                    <a:pt x="92413" y="653942"/>
                  </a:lnTo>
                  <a:lnTo>
                    <a:pt x="65491" y="617987"/>
                  </a:lnTo>
                  <a:lnTo>
                    <a:pt x="42756" y="579237"/>
                  </a:lnTo>
                  <a:lnTo>
                    <a:pt x="24524" y="537995"/>
                  </a:lnTo>
                  <a:lnTo>
                    <a:pt x="11110" y="494562"/>
                  </a:lnTo>
                  <a:lnTo>
                    <a:pt x="2830" y="449241"/>
                  </a:lnTo>
                  <a:lnTo>
                    <a:pt x="0" y="402336"/>
                  </a:lnTo>
                  <a:close/>
                </a:path>
              </a:pathLst>
            </a:custGeom>
            <a:noFill/>
            <a:ln w="12700">
              <a:solidFill>
                <a:srgbClr val="FF66C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25021" name="object 18">
              <a:extLst>
                <a:ext uri="{FF2B5EF4-FFF2-40B4-BE49-F238E27FC236}">
                  <a16:creationId xmlns:a16="http://schemas.microsoft.com/office/drawing/2014/main" id="{CC8F25AE-E395-5364-5BDC-B624BF1E8B1D}"/>
                </a:ext>
              </a:extLst>
            </p:cNvPr>
            <p:cNvSpPr>
              <a:spLocks/>
            </p:cNvSpPr>
            <p:nvPr/>
          </p:nvSpPr>
          <p:spPr bwMode="auto">
            <a:xfrm>
              <a:off x="4934458" y="1945132"/>
              <a:ext cx="1682750" cy="1597660"/>
            </a:xfrm>
            <a:custGeom>
              <a:avLst/>
              <a:gdLst>
                <a:gd name="T0" fmla="*/ 841247 w 1682750"/>
                <a:gd name="T1" fmla="*/ 0 h 1597660"/>
                <a:gd name="T2" fmla="*/ 0 w 1682750"/>
                <a:gd name="T3" fmla="*/ 798576 h 1597660"/>
                <a:gd name="T4" fmla="*/ 841247 w 1682750"/>
                <a:gd name="T5" fmla="*/ 1597152 h 1597660"/>
                <a:gd name="T6" fmla="*/ 1682495 w 1682750"/>
                <a:gd name="T7" fmla="*/ 798576 h 1597660"/>
                <a:gd name="T8" fmla="*/ 841247 w 1682750"/>
                <a:gd name="T9" fmla="*/ 0 h 15976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2750" h="1597660">
                  <a:moveTo>
                    <a:pt x="841247" y="0"/>
                  </a:moveTo>
                  <a:lnTo>
                    <a:pt x="0" y="798576"/>
                  </a:lnTo>
                  <a:lnTo>
                    <a:pt x="841247" y="1597152"/>
                  </a:lnTo>
                  <a:lnTo>
                    <a:pt x="1682495" y="798576"/>
                  </a:lnTo>
                  <a:lnTo>
                    <a:pt x="841247" y="0"/>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5022" name="object 19">
              <a:extLst>
                <a:ext uri="{FF2B5EF4-FFF2-40B4-BE49-F238E27FC236}">
                  <a16:creationId xmlns:a16="http://schemas.microsoft.com/office/drawing/2014/main" id="{A1F7AC41-471B-0982-864F-5570D4210F03}"/>
                </a:ext>
              </a:extLst>
            </p:cNvPr>
            <p:cNvSpPr>
              <a:spLocks/>
            </p:cNvSpPr>
            <p:nvPr/>
          </p:nvSpPr>
          <p:spPr bwMode="auto">
            <a:xfrm>
              <a:off x="4934458" y="1945132"/>
              <a:ext cx="1682750" cy="1597660"/>
            </a:xfrm>
            <a:custGeom>
              <a:avLst/>
              <a:gdLst>
                <a:gd name="T0" fmla="*/ 0 w 1682750"/>
                <a:gd name="T1" fmla="*/ 798576 h 1597660"/>
                <a:gd name="T2" fmla="*/ 841247 w 1682750"/>
                <a:gd name="T3" fmla="*/ 0 h 1597660"/>
                <a:gd name="T4" fmla="*/ 1682495 w 1682750"/>
                <a:gd name="T5" fmla="*/ 798576 h 1597660"/>
                <a:gd name="T6" fmla="*/ 841247 w 1682750"/>
                <a:gd name="T7" fmla="*/ 1597152 h 1597660"/>
                <a:gd name="T8" fmla="*/ 0 w 1682750"/>
                <a:gd name="T9" fmla="*/ 798576 h 159766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82750" h="1597660">
                  <a:moveTo>
                    <a:pt x="0" y="798576"/>
                  </a:moveTo>
                  <a:lnTo>
                    <a:pt x="841247" y="0"/>
                  </a:lnTo>
                  <a:lnTo>
                    <a:pt x="1682495" y="798576"/>
                  </a:lnTo>
                  <a:lnTo>
                    <a:pt x="841247" y="1597152"/>
                  </a:lnTo>
                  <a:lnTo>
                    <a:pt x="0" y="798576"/>
                  </a:lnTo>
                  <a:close/>
                </a:path>
              </a:pathLst>
            </a:custGeom>
            <a:noFill/>
            <a:ln w="12699">
              <a:solidFill>
                <a:srgbClr val="FF66C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4940" name="object 20">
            <a:extLst>
              <a:ext uri="{FF2B5EF4-FFF2-40B4-BE49-F238E27FC236}">
                <a16:creationId xmlns:a16="http://schemas.microsoft.com/office/drawing/2014/main" id="{DF7F3505-8324-1A10-51A9-E165BDB116D7}"/>
              </a:ext>
            </a:extLst>
          </p:cNvPr>
          <p:cNvSpPr txBox="1">
            <a:spLocks noChangeArrowheads="1"/>
          </p:cNvSpPr>
          <p:nvPr/>
        </p:nvSpPr>
        <p:spPr bwMode="auto">
          <a:xfrm>
            <a:off x="3990975" y="2568575"/>
            <a:ext cx="687388"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75"/>
              </a:spcBef>
              <a:buClrTx/>
              <a:buSzTx/>
              <a:buFontTx/>
              <a:buNone/>
            </a:pPr>
            <a:r>
              <a:rPr lang="zh-TW" altLang="zh-TW" sz="1000">
                <a:latin typeface="微軟正黑體" panose="020B0604030504040204" pitchFamily="34" charset="-120"/>
                <a:ea typeface="微軟正黑體" panose="020B0604030504040204" pitchFamily="34" charset="-120"/>
              </a:rPr>
              <a:t>現場登記 公開抽籤撕榜、報到 5/27</a:t>
            </a:r>
          </a:p>
        </p:txBody>
      </p:sp>
      <p:sp>
        <p:nvSpPr>
          <p:cNvPr id="124941" name="object 21">
            <a:extLst>
              <a:ext uri="{FF2B5EF4-FFF2-40B4-BE49-F238E27FC236}">
                <a16:creationId xmlns:a16="http://schemas.microsoft.com/office/drawing/2014/main" id="{60D1C73F-F425-152B-099F-FAF0B93A7136}"/>
              </a:ext>
            </a:extLst>
          </p:cNvPr>
          <p:cNvSpPr txBox="1">
            <a:spLocks noChangeArrowheads="1"/>
          </p:cNvSpPr>
          <p:nvPr/>
        </p:nvSpPr>
        <p:spPr bwMode="auto">
          <a:xfrm>
            <a:off x="4129088" y="1782763"/>
            <a:ext cx="400050" cy="239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b="1">
                <a:latin typeface="微軟正黑體" panose="020B0604030504040204" pitchFamily="34" charset="-120"/>
                <a:ea typeface="微軟正黑體" panose="020B0604030504040204" pitchFamily="34" charset="-120"/>
              </a:rPr>
              <a:t>錄取</a:t>
            </a:r>
            <a:endParaRPr lang="zh-TW" altLang="zh-TW" sz="1500">
              <a:latin typeface="微軟正黑體" panose="020B0604030504040204" pitchFamily="34" charset="-120"/>
              <a:ea typeface="微軟正黑體" panose="020B0604030504040204" pitchFamily="34" charset="-120"/>
            </a:endParaRPr>
          </a:p>
        </p:txBody>
      </p:sp>
      <p:grpSp>
        <p:nvGrpSpPr>
          <p:cNvPr id="124942" name="object 22">
            <a:extLst>
              <a:ext uri="{FF2B5EF4-FFF2-40B4-BE49-F238E27FC236}">
                <a16:creationId xmlns:a16="http://schemas.microsoft.com/office/drawing/2014/main" id="{CB5482AF-3942-AF66-CE2A-D9A09556FC03}"/>
              </a:ext>
            </a:extLst>
          </p:cNvPr>
          <p:cNvGrpSpPr>
            <a:grpSpLocks/>
          </p:cNvGrpSpPr>
          <p:nvPr/>
        </p:nvGrpSpPr>
        <p:grpSpPr bwMode="auto">
          <a:xfrm>
            <a:off x="5075238" y="1606550"/>
            <a:ext cx="457200" cy="612775"/>
            <a:chOff x="6766559" y="998727"/>
            <a:chExt cx="610235" cy="817880"/>
          </a:xfrm>
        </p:grpSpPr>
        <p:sp>
          <p:nvSpPr>
            <p:cNvPr id="125017" name="object 23">
              <a:extLst>
                <a:ext uri="{FF2B5EF4-FFF2-40B4-BE49-F238E27FC236}">
                  <a16:creationId xmlns:a16="http://schemas.microsoft.com/office/drawing/2014/main" id="{31343401-0030-AFAD-BD18-06CC7D6DCA7C}"/>
                </a:ext>
              </a:extLst>
            </p:cNvPr>
            <p:cNvSpPr>
              <a:spLocks/>
            </p:cNvSpPr>
            <p:nvPr/>
          </p:nvSpPr>
          <p:spPr bwMode="auto">
            <a:xfrm>
              <a:off x="6772909" y="1005077"/>
              <a:ext cx="597535" cy="805180"/>
            </a:xfrm>
            <a:custGeom>
              <a:avLst/>
              <a:gdLst>
                <a:gd name="T0" fmla="*/ 497866 w 597534"/>
                <a:gd name="T1" fmla="*/ 0 h 805180"/>
                <a:gd name="T2" fmla="*/ 99568 w 597534"/>
                <a:gd name="T3" fmla="*/ 0 h 805180"/>
                <a:gd name="T4" fmla="*/ 60811 w 597534"/>
                <a:gd name="T5" fmla="*/ 7824 h 805180"/>
                <a:gd name="T6" fmla="*/ 29162 w 597534"/>
                <a:gd name="T7" fmla="*/ 29162 h 805180"/>
                <a:gd name="T8" fmla="*/ 7824 w 597534"/>
                <a:gd name="T9" fmla="*/ 60811 h 805180"/>
                <a:gd name="T10" fmla="*/ 0 w 597534"/>
                <a:gd name="T11" fmla="*/ 99568 h 805180"/>
                <a:gd name="T12" fmla="*/ 0 w 597534"/>
                <a:gd name="T13" fmla="*/ 705104 h 805180"/>
                <a:gd name="T14" fmla="*/ 7824 w 597534"/>
                <a:gd name="T15" fmla="*/ 743860 h 805180"/>
                <a:gd name="T16" fmla="*/ 29162 w 597534"/>
                <a:gd name="T17" fmla="*/ 775509 h 805180"/>
                <a:gd name="T18" fmla="*/ 60811 w 597534"/>
                <a:gd name="T19" fmla="*/ 796847 h 805180"/>
                <a:gd name="T20" fmla="*/ 99568 w 597534"/>
                <a:gd name="T21" fmla="*/ 804672 h 805180"/>
                <a:gd name="T22" fmla="*/ 497866 w 597534"/>
                <a:gd name="T23" fmla="*/ 804672 h 805180"/>
                <a:gd name="T24" fmla="*/ 536622 w 597534"/>
                <a:gd name="T25" fmla="*/ 796847 h 805180"/>
                <a:gd name="T26" fmla="*/ 568271 w 597534"/>
                <a:gd name="T27" fmla="*/ 775509 h 805180"/>
                <a:gd name="T28" fmla="*/ 589609 w 597534"/>
                <a:gd name="T29" fmla="*/ 743860 h 805180"/>
                <a:gd name="T30" fmla="*/ 597434 w 597534"/>
                <a:gd name="T31" fmla="*/ 705104 h 805180"/>
                <a:gd name="T32" fmla="*/ 597434 w 597534"/>
                <a:gd name="T33" fmla="*/ 99568 h 805180"/>
                <a:gd name="T34" fmla="*/ 589609 w 597534"/>
                <a:gd name="T35" fmla="*/ 60811 h 805180"/>
                <a:gd name="T36" fmla="*/ 568271 w 597534"/>
                <a:gd name="T37" fmla="*/ 29162 h 805180"/>
                <a:gd name="T38" fmla="*/ 536622 w 597534"/>
                <a:gd name="T39" fmla="*/ 7824 h 805180"/>
                <a:gd name="T40" fmla="*/ 497866 w 597534"/>
                <a:gd name="T41" fmla="*/ 0 h 805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7534" h="805180">
                  <a:moveTo>
                    <a:pt x="497840" y="0"/>
                  </a:moveTo>
                  <a:lnTo>
                    <a:pt x="99568" y="0"/>
                  </a:lnTo>
                  <a:lnTo>
                    <a:pt x="60811" y="7824"/>
                  </a:lnTo>
                  <a:lnTo>
                    <a:pt x="29162" y="29162"/>
                  </a:lnTo>
                  <a:lnTo>
                    <a:pt x="7824" y="60811"/>
                  </a:lnTo>
                  <a:lnTo>
                    <a:pt x="0" y="99568"/>
                  </a:lnTo>
                  <a:lnTo>
                    <a:pt x="0" y="705104"/>
                  </a:lnTo>
                  <a:lnTo>
                    <a:pt x="7824" y="743860"/>
                  </a:lnTo>
                  <a:lnTo>
                    <a:pt x="29162" y="775509"/>
                  </a:lnTo>
                  <a:lnTo>
                    <a:pt x="60811" y="796847"/>
                  </a:lnTo>
                  <a:lnTo>
                    <a:pt x="99568" y="804672"/>
                  </a:lnTo>
                  <a:lnTo>
                    <a:pt x="497840" y="804672"/>
                  </a:lnTo>
                  <a:lnTo>
                    <a:pt x="536596" y="796847"/>
                  </a:lnTo>
                  <a:lnTo>
                    <a:pt x="568245" y="775509"/>
                  </a:lnTo>
                  <a:lnTo>
                    <a:pt x="589583" y="743860"/>
                  </a:lnTo>
                  <a:lnTo>
                    <a:pt x="597408" y="705104"/>
                  </a:lnTo>
                  <a:lnTo>
                    <a:pt x="597408" y="99568"/>
                  </a:lnTo>
                  <a:lnTo>
                    <a:pt x="589583" y="60811"/>
                  </a:lnTo>
                  <a:lnTo>
                    <a:pt x="568245" y="29162"/>
                  </a:lnTo>
                  <a:lnTo>
                    <a:pt x="536596" y="7824"/>
                  </a:lnTo>
                  <a:lnTo>
                    <a:pt x="497840" y="0"/>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5018" name="object 24">
              <a:extLst>
                <a:ext uri="{FF2B5EF4-FFF2-40B4-BE49-F238E27FC236}">
                  <a16:creationId xmlns:a16="http://schemas.microsoft.com/office/drawing/2014/main" id="{9A5D18D6-A6FC-213A-A385-13BA040E4BBB}"/>
                </a:ext>
              </a:extLst>
            </p:cNvPr>
            <p:cNvSpPr>
              <a:spLocks/>
            </p:cNvSpPr>
            <p:nvPr/>
          </p:nvSpPr>
          <p:spPr bwMode="auto">
            <a:xfrm>
              <a:off x="6772909" y="1005077"/>
              <a:ext cx="597535" cy="805180"/>
            </a:xfrm>
            <a:custGeom>
              <a:avLst/>
              <a:gdLst>
                <a:gd name="T0" fmla="*/ 0 w 597534"/>
                <a:gd name="T1" fmla="*/ 99568 h 805180"/>
                <a:gd name="T2" fmla="*/ 7824 w 597534"/>
                <a:gd name="T3" fmla="*/ 60811 h 805180"/>
                <a:gd name="T4" fmla="*/ 29162 w 597534"/>
                <a:gd name="T5" fmla="*/ 29162 h 805180"/>
                <a:gd name="T6" fmla="*/ 60811 w 597534"/>
                <a:gd name="T7" fmla="*/ 7824 h 805180"/>
                <a:gd name="T8" fmla="*/ 99568 w 597534"/>
                <a:gd name="T9" fmla="*/ 0 h 805180"/>
                <a:gd name="T10" fmla="*/ 497866 w 597534"/>
                <a:gd name="T11" fmla="*/ 0 h 805180"/>
                <a:gd name="T12" fmla="*/ 536622 w 597534"/>
                <a:gd name="T13" fmla="*/ 7824 h 805180"/>
                <a:gd name="T14" fmla="*/ 568271 w 597534"/>
                <a:gd name="T15" fmla="*/ 29162 h 805180"/>
                <a:gd name="T16" fmla="*/ 589609 w 597534"/>
                <a:gd name="T17" fmla="*/ 60811 h 805180"/>
                <a:gd name="T18" fmla="*/ 597434 w 597534"/>
                <a:gd name="T19" fmla="*/ 99568 h 805180"/>
                <a:gd name="T20" fmla="*/ 597434 w 597534"/>
                <a:gd name="T21" fmla="*/ 705104 h 805180"/>
                <a:gd name="T22" fmla="*/ 589609 w 597534"/>
                <a:gd name="T23" fmla="*/ 743860 h 805180"/>
                <a:gd name="T24" fmla="*/ 568271 w 597534"/>
                <a:gd name="T25" fmla="*/ 775509 h 805180"/>
                <a:gd name="T26" fmla="*/ 536622 w 597534"/>
                <a:gd name="T27" fmla="*/ 796847 h 805180"/>
                <a:gd name="T28" fmla="*/ 497866 w 597534"/>
                <a:gd name="T29" fmla="*/ 804672 h 805180"/>
                <a:gd name="T30" fmla="*/ 99568 w 597534"/>
                <a:gd name="T31" fmla="*/ 804672 h 805180"/>
                <a:gd name="T32" fmla="*/ 60811 w 597534"/>
                <a:gd name="T33" fmla="*/ 796847 h 805180"/>
                <a:gd name="T34" fmla="*/ 29162 w 597534"/>
                <a:gd name="T35" fmla="*/ 775509 h 805180"/>
                <a:gd name="T36" fmla="*/ 7824 w 597534"/>
                <a:gd name="T37" fmla="*/ 743860 h 805180"/>
                <a:gd name="T38" fmla="*/ 0 w 597534"/>
                <a:gd name="T39" fmla="*/ 705104 h 805180"/>
                <a:gd name="T40" fmla="*/ 0 w 597534"/>
                <a:gd name="T41" fmla="*/ 99568 h 805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7534" h="805180">
                  <a:moveTo>
                    <a:pt x="0" y="99568"/>
                  </a:moveTo>
                  <a:lnTo>
                    <a:pt x="7824" y="60811"/>
                  </a:lnTo>
                  <a:lnTo>
                    <a:pt x="29162" y="29162"/>
                  </a:lnTo>
                  <a:lnTo>
                    <a:pt x="60811" y="7824"/>
                  </a:lnTo>
                  <a:lnTo>
                    <a:pt x="99568" y="0"/>
                  </a:lnTo>
                  <a:lnTo>
                    <a:pt x="497840" y="0"/>
                  </a:lnTo>
                  <a:lnTo>
                    <a:pt x="536596" y="7824"/>
                  </a:lnTo>
                  <a:lnTo>
                    <a:pt x="568245" y="29162"/>
                  </a:lnTo>
                  <a:lnTo>
                    <a:pt x="589583" y="60811"/>
                  </a:lnTo>
                  <a:lnTo>
                    <a:pt x="597408" y="99568"/>
                  </a:lnTo>
                  <a:lnTo>
                    <a:pt x="597408" y="705104"/>
                  </a:lnTo>
                  <a:lnTo>
                    <a:pt x="589583" y="743860"/>
                  </a:lnTo>
                  <a:lnTo>
                    <a:pt x="568245" y="775509"/>
                  </a:lnTo>
                  <a:lnTo>
                    <a:pt x="536596" y="796847"/>
                  </a:lnTo>
                  <a:lnTo>
                    <a:pt x="497840" y="804672"/>
                  </a:lnTo>
                  <a:lnTo>
                    <a:pt x="99568" y="804672"/>
                  </a:lnTo>
                  <a:lnTo>
                    <a:pt x="60811" y="796847"/>
                  </a:lnTo>
                  <a:lnTo>
                    <a:pt x="29162" y="775509"/>
                  </a:lnTo>
                  <a:lnTo>
                    <a:pt x="7824" y="743860"/>
                  </a:lnTo>
                  <a:lnTo>
                    <a:pt x="0" y="705104"/>
                  </a:lnTo>
                  <a:lnTo>
                    <a:pt x="0" y="99568"/>
                  </a:lnTo>
                  <a:close/>
                </a:path>
              </a:pathLst>
            </a:custGeom>
            <a:noFill/>
            <a:ln w="12700">
              <a:solidFill>
                <a:srgbClr val="FF66C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4943" name="object 25">
            <a:extLst>
              <a:ext uri="{FF2B5EF4-FFF2-40B4-BE49-F238E27FC236}">
                <a16:creationId xmlns:a16="http://schemas.microsoft.com/office/drawing/2014/main" id="{B193423F-9E1B-30BE-3522-873EF98C72AD}"/>
              </a:ext>
            </a:extLst>
          </p:cNvPr>
          <p:cNvSpPr txBox="1">
            <a:spLocks noChangeArrowheads="1"/>
          </p:cNvSpPr>
          <p:nvPr/>
        </p:nvSpPr>
        <p:spPr bwMode="auto">
          <a:xfrm>
            <a:off x="5149850" y="1739900"/>
            <a:ext cx="307975"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9525" indent="111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000">
                <a:latin typeface="微軟正黑體" panose="020B0604030504040204" pitchFamily="34" charset="-120"/>
                <a:ea typeface="微軟正黑體" panose="020B0604030504040204" pitchFamily="34" charset="-120"/>
              </a:rPr>
              <a:t>放棄 6/09</a:t>
            </a:r>
          </a:p>
        </p:txBody>
      </p:sp>
      <p:grpSp>
        <p:nvGrpSpPr>
          <p:cNvPr id="124944" name="object 26">
            <a:extLst>
              <a:ext uri="{FF2B5EF4-FFF2-40B4-BE49-F238E27FC236}">
                <a16:creationId xmlns:a16="http://schemas.microsoft.com/office/drawing/2014/main" id="{64C2F893-EC9B-B2E9-FEA7-5DD225CBB19A}"/>
              </a:ext>
            </a:extLst>
          </p:cNvPr>
          <p:cNvGrpSpPr>
            <a:grpSpLocks/>
          </p:cNvGrpSpPr>
          <p:nvPr/>
        </p:nvGrpSpPr>
        <p:grpSpPr bwMode="auto">
          <a:xfrm>
            <a:off x="3897313" y="3676650"/>
            <a:ext cx="865187" cy="350838"/>
            <a:chOff x="5196078" y="3758438"/>
            <a:chExt cx="1153160" cy="467995"/>
          </a:xfrm>
        </p:grpSpPr>
        <p:sp>
          <p:nvSpPr>
            <p:cNvPr id="125015" name="object 27">
              <a:extLst>
                <a:ext uri="{FF2B5EF4-FFF2-40B4-BE49-F238E27FC236}">
                  <a16:creationId xmlns:a16="http://schemas.microsoft.com/office/drawing/2014/main" id="{A5C80382-7122-E2B2-FA23-7205558BE2E5}"/>
                </a:ext>
              </a:extLst>
            </p:cNvPr>
            <p:cNvSpPr>
              <a:spLocks/>
            </p:cNvSpPr>
            <p:nvPr/>
          </p:nvSpPr>
          <p:spPr bwMode="auto">
            <a:xfrm>
              <a:off x="5202428" y="3764788"/>
              <a:ext cx="1140460" cy="455295"/>
            </a:xfrm>
            <a:custGeom>
              <a:avLst/>
              <a:gdLst>
                <a:gd name="T0" fmla="*/ 1064133 w 1140460"/>
                <a:gd name="T1" fmla="*/ 0 h 455295"/>
                <a:gd name="T2" fmla="*/ 75819 w 1140460"/>
                <a:gd name="T3" fmla="*/ 0 h 455295"/>
                <a:gd name="T4" fmla="*/ 46291 w 1140460"/>
                <a:gd name="T5" fmla="*/ 5970 h 455295"/>
                <a:gd name="T6" fmla="*/ 22193 w 1140460"/>
                <a:gd name="T7" fmla="*/ 22240 h 455295"/>
                <a:gd name="T8" fmla="*/ 5953 w 1140460"/>
                <a:gd name="T9" fmla="*/ 46345 h 455295"/>
                <a:gd name="T10" fmla="*/ 0 w 1140460"/>
                <a:gd name="T11" fmla="*/ 75818 h 455295"/>
                <a:gd name="T12" fmla="*/ 0 w 1140460"/>
                <a:gd name="T13" fmla="*/ 379094 h 455295"/>
                <a:gd name="T14" fmla="*/ 5953 w 1140460"/>
                <a:gd name="T15" fmla="*/ 408622 h 455295"/>
                <a:gd name="T16" fmla="*/ 22193 w 1140460"/>
                <a:gd name="T17" fmla="*/ 432720 h 455295"/>
                <a:gd name="T18" fmla="*/ 46291 w 1140460"/>
                <a:gd name="T19" fmla="*/ 448960 h 455295"/>
                <a:gd name="T20" fmla="*/ 75819 w 1140460"/>
                <a:gd name="T21" fmla="*/ 454913 h 455295"/>
                <a:gd name="T22" fmla="*/ 1064133 w 1140460"/>
                <a:gd name="T23" fmla="*/ 454913 h 455295"/>
                <a:gd name="T24" fmla="*/ 1093606 w 1140460"/>
                <a:gd name="T25" fmla="*/ 448960 h 455295"/>
                <a:gd name="T26" fmla="*/ 1117711 w 1140460"/>
                <a:gd name="T27" fmla="*/ 432720 h 455295"/>
                <a:gd name="T28" fmla="*/ 1133981 w 1140460"/>
                <a:gd name="T29" fmla="*/ 408622 h 455295"/>
                <a:gd name="T30" fmla="*/ 1139952 w 1140460"/>
                <a:gd name="T31" fmla="*/ 379094 h 455295"/>
                <a:gd name="T32" fmla="*/ 1139952 w 1140460"/>
                <a:gd name="T33" fmla="*/ 75818 h 455295"/>
                <a:gd name="T34" fmla="*/ 1133981 w 1140460"/>
                <a:gd name="T35" fmla="*/ 46345 h 455295"/>
                <a:gd name="T36" fmla="*/ 1117711 w 1140460"/>
                <a:gd name="T37" fmla="*/ 22240 h 455295"/>
                <a:gd name="T38" fmla="*/ 1093606 w 1140460"/>
                <a:gd name="T39" fmla="*/ 5970 h 455295"/>
                <a:gd name="T40" fmla="*/ 1064133 w 1140460"/>
                <a:gd name="T41" fmla="*/ 0 h 4552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0460" h="455295">
                  <a:moveTo>
                    <a:pt x="1064133" y="0"/>
                  </a:moveTo>
                  <a:lnTo>
                    <a:pt x="75819" y="0"/>
                  </a:lnTo>
                  <a:lnTo>
                    <a:pt x="46291" y="5970"/>
                  </a:lnTo>
                  <a:lnTo>
                    <a:pt x="22193" y="22240"/>
                  </a:lnTo>
                  <a:lnTo>
                    <a:pt x="5953" y="46345"/>
                  </a:lnTo>
                  <a:lnTo>
                    <a:pt x="0" y="75818"/>
                  </a:lnTo>
                  <a:lnTo>
                    <a:pt x="0" y="379094"/>
                  </a:lnTo>
                  <a:lnTo>
                    <a:pt x="5953" y="408622"/>
                  </a:lnTo>
                  <a:lnTo>
                    <a:pt x="22193" y="432720"/>
                  </a:lnTo>
                  <a:lnTo>
                    <a:pt x="46291" y="448960"/>
                  </a:lnTo>
                  <a:lnTo>
                    <a:pt x="75819" y="454913"/>
                  </a:lnTo>
                  <a:lnTo>
                    <a:pt x="1064133" y="454913"/>
                  </a:lnTo>
                  <a:lnTo>
                    <a:pt x="1093606" y="448960"/>
                  </a:lnTo>
                  <a:lnTo>
                    <a:pt x="1117711" y="432720"/>
                  </a:lnTo>
                  <a:lnTo>
                    <a:pt x="1133981" y="408622"/>
                  </a:lnTo>
                  <a:lnTo>
                    <a:pt x="1139952" y="379094"/>
                  </a:lnTo>
                  <a:lnTo>
                    <a:pt x="1139952" y="75818"/>
                  </a:lnTo>
                  <a:lnTo>
                    <a:pt x="1133981" y="46345"/>
                  </a:lnTo>
                  <a:lnTo>
                    <a:pt x="1117711" y="22240"/>
                  </a:lnTo>
                  <a:lnTo>
                    <a:pt x="1093606" y="5970"/>
                  </a:lnTo>
                  <a:lnTo>
                    <a:pt x="1064133" y="0"/>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5016" name="object 28">
              <a:extLst>
                <a:ext uri="{FF2B5EF4-FFF2-40B4-BE49-F238E27FC236}">
                  <a16:creationId xmlns:a16="http://schemas.microsoft.com/office/drawing/2014/main" id="{85A73F30-FBDE-A657-919A-1FEE6D2BEA99}"/>
                </a:ext>
              </a:extLst>
            </p:cNvPr>
            <p:cNvSpPr>
              <a:spLocks/>
            </p:cNvSpPr>
            <p:nvPr/>
          </p:nvSpPr>
          <p:spPr bwMode="auto">
            <a:xfrm>
              <a:off x="5202428" y="3764788"/>
              <a:ext cx="1140460" cy="455295"/>
            </a:xfrm>
            <a:custGeom>
              <a:avLst/>
              <a:gdLst>
                <a:gd name="T0" fmla="*/ 0 w 1140460"/>
                <a:gd name="T1" fmla="*/ 75818 h 455295"/>
                <a:gd name="T2" fmla="*/ 5953 w 1140460"/>
                <a:gd name="T3" fmla="*/ 46345 h 455295"/>
                <a:gd name="T4" fmla="*/ 22193 w 1140460"/>
                <a:gd name="T5" fmla="*/ 22240 h 455295"/>
                <a:gd name="T6" fmla="*/ 46291 w 1140460"/>
                <a:gd name="T7" fmla="*/ 5970 h 455295"/>
                <a:gd name="T8" fmla="*/ 75819 w 1140460"/>
                <a:gd name="T9" fmla="*/ 0 h 455295"/>
                <a:gd name="T10" fmla="*/ 1064133 w 1140460"/>
                <a:gd name="T11" fmla="*/ 0 h 455295"/>
                <a:gd name="T12" fmla="*/ 1093606 w 1140460"/>
                <a:gd name="T13" fmla="*/ 5970 h 455295"/>
                <a:gd name="T14" fmla="*/ 1117711 w 1140460"/>
                <a:gd name="T15" fmla="*/ 22240 h 455295"/>
                <a:gd name="T16" fmla="*/ 1133981 w 1140460"/>
                <a:gd name="T17" fmla="*/ 46345 h 455295"/>
                <a:gd name="T18" fmla="*/ 1139952 w 1140460"/>
                <a:gd name="T19" fmla="*/ 75818 h 455295"/>
                <a:gd name="T20" fmla="*/ 1139952 w 1140460"/>
                <a:gd name="T21" fmla="*/ 379094 h 455295"/>
                <a:gd name="T22" fmla="*/ 1133981 w 1140460"/>
                <a:gd name="T23" fmla="*/ 408622 h 455295"/>
                <a:gd name="T24" fmla="*/ 1117711 w 1140460"/>
                <a:gd name="T25" fmla="*/ 432720 h 455295"/>
                <a:gd name="T26" fmla="*/ 1093606 w 1140460"/>
                <a:gd name="T27" fmla="*/ 448960 h 455295"/>
                <a:gd name="T28" fmla="*/ 1064133 w 1140460"/>
                <a:gd name="T29" fmla="*/ 454913 h 455295"/>
                <a:gd name="T30" fmla="*/ 75819 w 1140460"/>
                <a:gd name="T31" fmla="*/ 454913 h 455295"/>
                <a:gd name="T32" fmla="*/ 46291 w 1140460"/>
                <a:gd name="T33" fmla="*/ 448960 h 455295"/>
                <a:gd name="T34" fmla="*/ 22193 w 1140460"/>
                <a:gd name="T35" fmla="*/ 432720 h 455295"/>
                <a:gd name="T36" fmla="*/ 5953 w 1140460"/>
                <a:gd name="T37" fmla="*/ 408622 h 455295"/>
                <a:gd name="T38" fmla="*/ 0 w 1140460"/>
                <a:gd name="T39" fmla="*/ 379094 h 455295"/>
                <a:gd name="T40" fmla="*/ 0 w 1140460"/>
                <a:gd name="T41" fmla="*/ 75818 h 4552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0460" h="455295">
                  <a:moveTo>
                    <a:pt x="0" y="75818"/>
                  </a:moveTo>
                  <a:lnTo>
                    <a:pt x="5953" y="46345"/>
                  </a:lnTo>
                  <a:lnTo>
                    <a:pt x="22193" y="22240"/>
                  </a:lnTo>
                  <a:lnTo>
                    <a:pt x="46291" y="5970"/>
                  </a:lnTo>
                  <a:lnTo>
                    <a:pt x="75819" y="0"/>
                  </a:lnTo>
                  <a:lnTo>
                    <a:pt x="1064133" y="0"/>
                  </a:lnTo>
                  <a:lnTo>
                    <a:pt x="1093606" y="5970"/>
                  </a:lnTo>
                  <a:lnTo>
                    <a:pt x="1117711" y="22240"/>
                  </a:lnTo>
                  <a:lnTo>
                    <a:pt x="1133981" y="46345"/>
                  </a:lnTo>
                  <a:lnTo>
                    <a:pt x="1139952" y="75818"/>
                  </a:lnTo>
                  <a:lnTo>
                    <a:pt x="1139952" y="379094"/>
                  </a:lnTo>
                  <a:lnTo>
                    <a:pt x="1133981" y="408622"/>
                  </a:lnTo>
                  <a:lnTo>
                    <a:pt x="1117711" y="432720"/>
                  </a:lnTo>
                  <a:lnTo>
                    <a:pt x="1093606" y="448960"/>
                  </a:lnTo>
                  <a:lnTo>
                    <a:pt x="1064133" y="454913"/>
                  </a:lnTo>
                  <a:lnTo>
                    <a:pt x="75819" y="454913"/>
                  </a:lnTo>
                  <a:lnTo>
                    <a:pt x="46291" y="448960"/>
                  </a:lnTo>
                  <a:lnTo>
                    <a:pt x="22193" y="432720"/>
                  </a:lnTo>
                  <a:lnTo>
                    <a:pt x="5953" y="408622"/>
                  </a:lnTo>
                  <a:lnTo>
                    <a:pt x="0" y="379094"/>
                  </a:lnTo>
                  <a:lnTo>
                    <a:pt x="0" y="75818"/>
                  </a:lnTo>
                  <a:close/>
                </a:path>
              </a:pathLst>
            </a:custGeom>
            <a:noFill/>
            <a:ln w="12700">
              <a:solidFill>
                <a:srgbClr val="FF66C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4945" name="object 29">
            <a:extLst>
              <a:ext uri="{FF2B5EF4-FFF2-40B4-BE49-F238E27FC236}">
                <a16:creationId xmlns:a16="http://schemas.microsoft.com/office/drawing/2014/main" id="{4C3D1A6C-1BDD-9889-6FC9-1C31A160B39E}"/>
              </a:ext>
            </a:extLst>
          </p:cNvPr>
          <p:cNvSpPr txBox="1">
            <a:spLocks noChangeArrowheads="1"/>
          </p:cNvSpPr>
          <p:nvPr/>
        </p:nvSpPr>
        <p:spPr bwMode="auto">
          <a:xfrm>
            <a:off x="4079875" y="3746500"/>
            <a:ext cx="5334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微軟正黑體" panose="020B0604030504040204" pitchFamily="34" charset="-120"/>
                <a:ea typeface="微軟正黑體" panose="020B0604030504040204" pitchFamily="34" charset="-120"/>
              </a:rPr>
              <a:t>未錄取</a:t>
            </a:r>
          </a:p>
        </p:txBody>
      </p:sp>
      <p:grpSp>
        <p:nvGrpSpPr>
          <p:cNvPr id="124946" name="object 30">
            <a:extLst>
              <a:ext uri="{FF2B5EF4-FFF2-40B4-BE49-F238E27FC236}">
                <a16:creationId xmlns:a16="http://schemas.microsoft.com/office/drawing/2014/main" id="{BB026101-CBAC-FD7A-1A98-F2642E7D9ED5}"/>
              </a:ext>
            </a:extLst>
          </p:cNvPr>
          <p:cNvGrpSpPr>
            <a:grpSpLocks/>
          </p:cNvGrpSpPr>
          <p:nvPr/>
        </p:nvGrpSpPr>
        <p:grpSpPr bwMode="auto">
          <a:xfrm>
            <a:off x="2828925" y="4251325"/>
            <a:ext cx="2876550" cy="350838"/>
            <a:chOff x="3772280" y="4525136"/>
            <a:chExt cx="3835400" cy="467995"/>
          </a:xfrm>
        </p:grpSpPr>
        <p:sp>
          <p:nvSpPr>
            <p:cNvPr id="125013" name="object 31">
              <a:extLst>
                <a:ext uri="{FF2B5EF4-FFF2-40B4-BE49-F238E27FC236}">
                  <a16:creationId xmlns:a16="http://schemas.microsoft.com/office/drawing/2014/main" id="{DCB33AEA-21E9-14C5-18DD-9899E2F7C6A4}"/>
                </a:ext>
              </a:extLst>
            </p:cNvPr>
            <p:cNvSpPr>
              <a:spLocks/>
            </p:cNvSpPr>
            <p:nvPr/>
          </p:nvSpPr>
          <p:spPr bwMode="auto">
            <a:xfrm>
              <a:off x="3778630" y="4531486"/>
              <a:ext cx="3822700" cy="455295"/>
            </a:xfrm>
            <a:custGeom>
              <a:avLst/>
              <a:gdLst>
                <a:gd name="T0" fmla="*/ 3746373 w 3822700"/>
                <a:gd name="T1" fmla="*/ 0 h 455295"/>
                <a:gd name="T2" fmla="*/ 75819 w 3822700"/>
                <a:gd name="T3" fmla="*/ 0 h 455295"/>
                <a:gd name="T4" fmla="*/ 46291 w 3822700"/>
                <a:gd name="T5" fmla="*/ 5970 h 455295"/>
                <a:gd name="T6" fmla="*/ 22193 w 3822700"/>
                <a:gd name="T7" fmla="*/ 22240 h 455295"/>
                <a:gd name="T8" fmla="*/ 5953 w 3822700"/>
                <a:gd name="T9" fmla="*/ 46345 h 455295"/>
                <a:gd name="T10" fmla="*/ 0 w 3822700"/>
                <a:gd name="T11" fmla="*/ 75818 h 455295"/>
                <a:gd name="T12" fmla="*/ 0 w 3822700"/>
                <a:gd name="T13" fmla="*/ 379094 h 455295"/>
                <a:gd name="T14" fmla="*/ 5953 w 3822700"/>
                <a:gd name="T15" fmla="*/ 408622 h 455295"/>
                <a:gd name="T16" fmla="*/ 22193 w 3822700"/>
                <a:gd name="T17" fmla="*/ 432720 h 455295"/>
                <a:gd name="T18" fmla="*/ 46291 w 3822700"/>
                <a:gd name="T19" fmla="*/ 448960 h 455295"/>
                <a:gd name="T20" fmla="*/ 75819 w 3822700"/>
                <a:gd name="T21" fmla="*/ 454913 h 455295"/>
                <a:gd name="T22" fmla="*/ 3746373 w 3822700"/>
                <a:gd name="T23" fmla="*/ 454913 h 455295"/>
                <a:gd name="T24" fmla="*/ 3775900 w 3822700"/>
                <a:gd name="T25" fmla="*/ 448960 h 455295"/>
                <a:gd name="T26" fmla="*/ 3799998 w 3822700"/>
                <a:gd name="T27" fmla="*/ 432720 h 455295"/>
                <a:gd name="T28" fmla="*/ 3816238 w 3822700"/>
                <a:gd name="T29" fmla="*/ 408622 h 455295"/>
                <a:gd name="T30" fmla="*/ 3822192 w 3822700"/>
                <a:gd name="T31" fmla="*/ 379094 h 455295"/>
                <a:gd name="T32" fmla="*/ 3822192 w 3822700"/>
                <a:gd name="T33" fmla="*/ 75818 h 455295"/>
                <a:gd name="T34" fmla="*/ 3816238 w 3822700"/>
                <a:gd name="T35" fmla="*/ 46345 h 455295"/>
                <a:gd name="T36" fmla="*/ 3799998 w 3822700"/>
                <a:gd name="T37" fmla="*/ 22240 h 455295"/>
                <a:gd name="T38" fmla="*/ 3775900 w 3822700"/>
                <a:gd name="T39" fmla="*/ 5970 h 455295"/>
                <a:gd name="T40" fmla="*/ 3746373 w 3822700"/>
                <a:gd name="T41" fmla="*/ 0 h 4552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22700" h="455295">
                  <a:moveTo>
                    <a:pt x="3746373" y="0"/>
                  </a:moveTo>
                  <a:lnTo>
                    <a:pt x="75819" y="0"/>
                  </a:lnTo>
                  <a:lnTo>
                    <a:pt x="46291" y="5970"/>
                  </a:lnTo>
                  <a:lnTo>
                    <a:pt x="22193" y="22240"/>
                  </a:lnTo>
                  <a:lnTo>
                    <a:pt x="5953" y="46345"/>
                  </a:lnTo>
                  <a:lnTo>
                    <a:pt x="0" y="75818"/>
                  </a:lnTo>
                  <a:lnTo>
                    <a:pt x="0" y="379094"/>
                  </a:lnTo>
                  <a:lnTo>
                    <a:pt x="5953" y="408622"/>
                  </a:lnTo>
                  <a:lnTo>
                    <a:pt x="22193" y="432720"/>
                  </a:lnTo>
                  <a:lnTo>
                    <a:pt x="46291" y="448960"/>
                  </a:lnTo>
                  <a:lnTo>
                    <a:pt x="75819" y="454913"/>
                  </a:lnTo>
                  <a:lnTo>
                    <a:pt x="3746373" y="454913"/>
                  </a:lnTo>
                  <a:lnTo>
                    <a:pt x="3775900" y="448960"/>
                  </a:lnTo>
                  <a:lnTo>
                    <a:pt x="3799998" y="432720"/>
                  </a:lnTo>
                  <a:lnTo>
                    <a:pt x="3816238" y="408622"/>
                  </a:lnTo>
                  <a:lnTo>
                    <a:pt x="3822192" y="379094"/>
                  </a:lnTo>
                  <a:lnTo>
                    <a:pt x="3822192" y="75818"/>
                  </a:lnTo>
                  <a:lnTo>
                    <a:pt x="3816238" y="46345"/>
                  </a:lnTo>
                  <a:lnTo>
                    <a:pt x="3799998" y="22240"/>
                  </a:lnTo>
                  <a:lnTo>
                    <a:pt x="3775900" y="5970"/>
                  </a:lnTo>
                  <a:lnTo>
                    <a:pt x="3746373" y="0"/>
                  </a:lnTo>
                  <a:close/>
                </a:path>
              </a:pathLst>
            </a:custGeom>
            <a:solidFill>
              <a:srgbClr val="FFCC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5014" name="object 32">
              <a:extLst>
                <a:ext uri="{FF2B5EF4-FFF2-40B4-BE49-F238E27FC236}">
                  <a16:creationId xmlns:a16="http://schemas.microsoft.com/office/drawing/2014/main" id="{D1153ABD-C32F-FF2C-4A18-78A2DA99E03F}"/>
                </a:ext>
              </a:extLst>
            </p:cNvPr>
            <p:cNvSpPr>
              <a:spLocks/>
            </p:cNvSpPr>
            <p:nvPr/>
          </p:nvSpPr>
          <p:spPr bwMode="auto">
            <a:xfrm>
              <a:off x="3778630" y="4531486"/>
              <a:ext cx="3822700" cy="455295"/>
            </a:xfrm>
            <a:custGeom>
              <a:avLst/>
              <a:gdLst>
                <a:gd name="T0" fmla="*/ 0 w 3822700"/>
                <a:gd name="T1" fmla="*/ 75818 h 455295"/>
                <a:gd name="T2" fmla="*/ 5953 w 3822700"/>
                <a:gd name="T3" fmla="*/ 46345 h 455295"/>
                <a:gd name="T4" fmla="*/ 22193 w 3822700"/>
                <a:gd name="T5" fmla="*/ 22240 h 455295"/>
                <a:gd name="T6" fmla="*/ 46291 w 3822700"/>
                <a:gd name="T7" fmla="*/ 5970 h 455295"/>
                <a:gd name="T8" fmla="*/ 75819 w 3822700"/>
                <a:gd name="T9" fmla="*/ 0 h 455295"/>
                <a:gd name="T10" fmla="*/ 3746373 w 3822700"/>
                <a:gd name="T11" fmla="*/ 0 h 455295"/>
                <a:gd name="T12" fmla="*/ 3775900 w 3822700"/>
                <a:gd name="T13" fmla="*/ 5970 h 455295"/>
                <a:gd name="T14" fmla="*/ 3799998 w 3822700"/>
                <a:gd name="T15" fmla="*/ 22240 h 455295"/>
                <a:gd name="T16" fmla="*/ 3816238 w 3822700"/>
                <a:gd name="T17" fmla="*/ 46345 h 455295"/>
                <a:gd name="T18" fmla="*/ 3822192 w 3822700"/>
                <a:gd name="T19" fmla="*/ 75818 h 455295"/>
                <a:gd name="T20" fmla="*/ 3822192 w 3822700"/>
                <a:gd name="T21" fmla="*/ 379094 h 455295"/>
                <a:gd name="T22" fmla="*/ 3816238 w 3822700"/>
                <a:gd name="T23" fmla="*/ 408622 h 455295"/>
                <a:gd name="T24" fmla="*/ 3799998 w 3822700"/>
                <a:gd name="T25" fmla="*/ 432720 h 455295"/>
                <a:gd name="T26" fmla="*/ 3775900 w 3822700"/>
                <a:gd name="T27" fmla="*/ 448960 h 455295"/>
                <a:gd name="T28" fmla="*/ 3746373 w 3822700"/>
                <a:gd name="T29" fmla="*/ 454913 h 455295"/>
                <a:gd name="T30" fmla="*/ 75819 w 3822700"/>
                <a:gd name="T31" fmla="*/ 454913 h 455295"/>
                <a:gd name="T32" fmla="*/ 46291 w 3822700"/>
                <a:gd name="T33" fmla="*/ 448960 h 455295"/>
                <a:gd name="T34" fmla="*/ 22193 w 3822700"/>
                <a:gd name="T35" fmla="*/ 432720 h 455295"/>
                <a:gd name="T36" fmla="*/ 5953 w 3822700"/>
                <a:gd name="T37" fmla="*/ 408622 h 455295"/>
                <a:gd name="T38" fmla="*/ 0 w 3822700"/>
                <a:gd name="T39" fmla="*/ 379094 h 455295"/>
                <a:gd name="T40" fmla="*/ 0 w 3822700"/>
                <a:gd name="T41" fmla="*/ 75818 h 4552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822700" h="455295">
                  <a:moveTo>
                    <a:pt x="0" y="75818"/>
                  </a:moveTo>
                  <a:lnTo>
                    <a:pt x="5953" y="46345"/>
                  </a:lnTo>
                  <a:lnTo>
                    <a:pt x="22193" y="22240"/>
                  </a:lnTo>
                  <a:lnTo>
                    <a:pt x="46291" y="5970"/>
                  </a:lnTo>
                  <a:lnTo>
                    <a:pt x="75819" y="0"/>
                  </a:lnTo>
                  <a:lnTo>
                    <a:pt x="3746373" y="0"/>
                  </a:lnTo>
                  <a:lnTo>
                    <a:pt x="3775900" y="5970"/>
                  </a:lnTo>
                  <a:lnTo>
                    <a:pt x="3799998" y="22240"/>
                  </a:lnTo>
                  <a:lnTo>
                    <a:pt x="3816238" y="46345"/>
                  </a:lnTo>
                  <a:lnTo>
                    <a:pt x="3822192" y="75818"/>
                  </a:lnTo>
                  <a:lnTo>
                    <a:pt x="3822192" y="379094"/>
                  </a:lnTo>
                  <a:lnTo>
                    <a:pt x="3816238" y="408622"/>
                  </a:lnTo>
                  <a:lnTo>
                    <a:pt x="3799998" y="432720"/>
                  </a:lnTo>
                  <a:lnTo>
                    <a:pt x="3775900" y="448960"/>
                  </a:lnTo>
                  <a:lnTo>
                    <a:pt x="3746373" y="454913"/>
                  </a:lnTo>
                  <a:lnTo>
                    <a:pt x="75819" y="454913"/>
                  </a:lnTo>
                  <a:lnTo>
                    <a:pt x="46291" y="448960"/>
                  </a:lnTo>
                  <a:lnTo>
                    <a:pt x="22193" y="432720"/>
                  </a:lnTo>
                  <a:lnTo>
                    <a:pt x="5953" y="408622"/>
                  </a:lnTo>
                  <a:lnTo>
                    <a:pt x="0" y="379094"/>
                  </a:lnTo>
                  <a:lnTo>
                    <a:pt x="0" y="75818"/>
                  </a:lnTo>
                  <a:close/>
                </a:path>
              </a:pathLst>
            </a:custGeom>
            <a:noFill/>
            <a:ln w="12699">
              <a:solidFill>
                <a:srgbClr val="FF66CC"/>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4947" name="object 33">
            <a:extLst>
              <a:ext uri="{FF2B5EF4-FFF2-40B4-BE49-F238E27FC236}">
                <a16:creationId xmlns:a16="http://schemas.microsoft.com/office/drawing/2014/main" id="{6AD13145-ED34-4738-DF31-57206C1D93C2}"/>
              </a:ext>
            </a:extLst>
          </p:cNvPr>
          <p:cNvSpPr txBox="1">
            <a:spLocks noChangeArrowheads="1"/>
          </p:cNvSpPr>
          <p:nvPr/>
        </p:nvSpPr>
        <p:spPr bwMode="auto">
          <a:xfrm>
            <a:off x="2933700" y="4335463"/>
            <a:ext cx="2595563" cy="21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微軟正黑體" panose="020B0604030504040204" pitchFamily="34" charset="-120"/>
                <a:ea typeface="微軟正黑體" panose="020B0604030504040204" pitchFamily="34" charset="-120"/>
              </a:rPr>
              <a:t>可參加第二類優免或其他招生管道</a:t>
            </a:r>
          </a:p>
        </p:txBody>
      </p:sp>
      <p:grpSp>
        <p:nvGrpSpPr>
          <p:cNvPr id="124948" name="object 34">
            <a:extLst>
              <a:ext uri="{FF2B5EF4-FFF2-40B4-BE49-F238E27FC236}">
                <a16:creationId xmlns:a16="http://schemas.microsoft.com/office/drawing/2014/main" id="{011C0FF4-37FF-9866-49A1-AB86E8C6B6EE}"/>
              </a:ext>
            </a:extLst>
          </p:cNvPr>
          <p:cNvGrpSpPr>
            <a:grpSpLocks/>
          </p:cNvGrpSpPr>
          <p:nvPr/>
        </p:nvGrpSpPr>
        <p:grpSpPr bwMode="auto">
          <a:xfrm>
            <a:off x="714375" y="1838325"/>
            <a:ext cx="4657725" cy="3784600"/>
            <a:chOff x="951445" y="1307338"/>
            <a:chExt cx="6212205" cy="5046345"/>
          </a:xfrm>
        </p:grpSpPr>
        <p:sp>
          <p:nvSpPr>
            <p:cNvPr id="125008" name="object 35">
              <a:extLst>
                <a:ext uri="{FF2B5EF4-FFF2-40B4-BE49-F238E27FC236}">
                  <a16:creationId xmlns:a16="http://schemas.microsoft.com/office/drawing/2014/main" id="{B17EBC3C-D300-9EBC-9D1D-C286E48CF8FD}"/>
                </a:ext>
              </a:extLst>
            </p:cNvPr>
            <p:cNvSpPr>
              <a:spLocks/>
            </p:cNvSpPr>
            <p:nvPr/>
          </p:nvSpPr>
          <p:spPr bwMode="auto">
            <a:xfrm>
              <a:off x="951445" y="1656587"/>
              <a:ext cx="6212205" cy="2842895"/>
            </a:xfrm>
            <a:custGeom>
              <a:avLst/>
              <a:gdLst>
                <a:gd name="T0" fmla="*/ 629031 w 6212205"/>
                <a:gd name="T1" fmla="*/ 1123950 h 2842895"/>
                <a:gd name="T2" fmla="*/ 537629 w 6212205"/>
                <a:gd name="T3" fmla="*/ 1123950 h 2842895"/>
                <a:gd name="T4" fmla="*/ 509016 w 6212205"/>
                <a:gd name="T5" fmla="*/ 1123950 h 2842895"/>
                <a:gd name="T6" fmla="*/ 507276 w 6212205"/>
                <a:gd name="T7" fmla="*/ 1180211 h 2842895"/>
                <a:gd name="T8" fmla="*/ 629031 w 6212205"/>
                <a:gd name="T9" fmla="*/ 1123950 h 2842895"/>
                <a:gd name="T10" fmla="*/ 681266 w 6212205"/>
                <a:gd name="T11" fmla="*/ 1099820 h 2842895"/>
                <a:gd name="T12" fmla="*/ 512610 w 6212205"/>
                <a:gd name="T13" fmla="*/ 1008888 h 2842895"/>
                <a:gd name="T14" fmla="*/ 510832 w 6212205"/>
                <a:gd name="T15" fmla="*/ 1065923 h 2842895"/>
                <a:gd name="T16" fmla="*/ 1752 w 6212205"/>
                <a:gd name="T17" fmla="*/ 1050290 h 2842895"/>
                <a:gd name="T18" fmla="*/ 0 w 6212205"/>
                <a:gd name="T19" fmla="*/ 1107440 h 2842895"/>
                <a:gd name="T20" fmla="*/ 509054 w 6212205"/>
                <a:gd name="T21" fmla="*/ 1123073 h 2842895"/>
                <a:gd name="T22" fmla="*/ 537654 w 6212205"/>
                <a:gd name="T23" fmla="*/ 1123073 h 2842895"/>
                <a:gd name="T24" fmla="*/ 630936 w 6212205"/>
                <a:gd name="T25" fmla="*/ 1123073 h 2842895"/>
                <a:gd name="T26" fmla="*/ 681266 w 6212205"/>
                <a:gd name="T27" fmla="*/ 1099820 h 2842895"/>
                <a:gd name="T28" fmla="*/ 2411006 w 6212205"/>
                <a:gd name="T29" fmla="*/ 1046353 h 2842895"/>
                <a:gd name="T30" fmla="*/ 2353856 w 6212205"/>
                <a:gd name="T31" fmla="*/ 1017778 h 2842895"/>
                <a:gd name="T32" fmla="*/ 2239556 w 6212205"/>
                <a:gd name="T33" fmla="*/ 960628 h 2842895"/>
                <a:gd name="T34" fmla="*/ 2239556 w 6212205"/>
                <a:gd name="T35" fmla="*/ 1017778 h 2842895"/>
                <a:gd name="T36" fmla="*/ 2061629 w 6212205"/>
                <a:gd name="T37" fmla="*/ 1017778 h 2842895"/>
                <a:gd name="T38" fmla="*/ 2061629 w 6212205"/>
                <a:gd name="T39" fmla="*/ 1074928 h 2842895"/>
                <a:gd name="T40" fmla="*/ 2239556 w 6212205"/>
                <a:gd name="T41" fmla="*/ 1074928 h 2842895"/>
                <a:gd name="T42" fmla="*/ 2239556 w 6212205"/>
                <a:gd name="T43" fmla="*/ 1132078 h 2842895"/>
                <a:gd name="T44" fmla="*/ 2353856 w 6212205"/>
                <a:gd name="T45" fmla="*/ 1074928 h 2842895"/>
                <a:gd name="T46" fmla="*/ 2411006 w 6212205"/>
                <a:gd name="T47" fmla="*/ 1046353 h 2842895"/>
                <a:gd name="T48" fmla="*/ 4073436 w 6212205"/>
                <a:gd name="T49" fmla="*/ 1049274 h 2842895"/>
                <a:gd name="T50" fmla="*/ 4016286 w 6212205"/>
                <a:gd name="T51" fmla="*/ 1020699 h 2842895"/>
                <a:gd name="T52" fmla="*/ 3901986 w 6212205"/>
                <a:gd name="T53" fmla="*/ 963549 h 2842895"/>
                <a:gd name="T54" fmla="*/ 3901986 w 6212205"/>
                <a:gd name="T55" fmla="*/ 1020699 h 2842895"/>
                <a:gd name="T56" fmla="*/ 3751618 w 6212205"/>
                <a:gd name="T57" fmla="*/ 1020699 h 2842895"/>
                <a:gd name="T58" fmla="*/ 3751618 w 6212205"/>
                <a:gd name="T59" fmla="*/ 1077849 h 2842895"/>
                <a:gd name="T60" fmla="*/ 3901986 w 6212205"/>
                <a:gd name="T61" fmla="*/ 1077849 h 2842895"/>
                <a:gd name="T62" fmla="*/ 3901986 w 6212205"/>
                <a:gd name="T63" fmla="*/ 1134999 h 2842895"/>
                <a:gd name="T64" fmla="*/ 4016286 w 6212205"/>
                <a:gd name="T65" fmla="*/ 1077849 h 2842895"/>
                <a:gd name="T66" fmla="*/ 4073436 w 6212205"/>
                <a:gd name="T67" fmla="*/ 1049274 h 2842895"/>
                <a:gd name="T68" fmla="*/ 4914303 w 6212205"/>
                <a:gd name="T69" fmla="*/ 174625 h 2842895"/>
                <a:gd name="T70" fmla="*/ 4899368 w 6212205"/>
                <a:gd name="T71" fmla="*/ 141732 h 2842895"/>
                <a:gd name="T72" fmla="*/ 4835055 w 6212205"/>
                <a:gd name="T73" fmla="*/ 0 h 2842895"/>
                <a:gd name="T74" fmla="*/ 4742980 w 6212205"/>
                <a:gd name="T75" fmla="*/ 168148 h 2842895"/>
                <a:gd name="T76" fmla="*/ 4800066 w 6212205"/>
                <a:gd name="T77" fmla="*/ 170307 h 2842895"/>
                <a:gd name="T78" fmla="*/ 4801057 w 6212205"/>
                <a:gd name="T79" fmla="*/ 143891 h 2842895"/>
                <a:gd name="T80" fmla="*/ 4800155 w 6212205"/>
                <a:gd name="T81" fmla="*/ 168148 h 2842895"/>
                <a:gd name="T82" fmla="*/ 4800066 w 6212205"/>
                <a:gd name="T83" fmla="*/ 170307 h 2842895"/>
                <a:gd name="T84" fmla="*/ 4795685 w 6212205"/>
                <a:gd name="T85" fmla="*/ 287401 h 2842895"/>
                <a:gd name="T86" fmla="*/ 4852835 w 6212205"/>
                <a:gd name="T87" fmla="*/ 289560 h 2842895"/>
                <a:gd name="T88" fmla="*/ 4857140 w 6212205"/>
                <a:gd name="T89" fmla="*/ 174625 h 2842895"/>
                <a:gd name="T90" fmla="*/ 4857216 w 6212205"/>
                <a:gd name="T91" fmla="*/ 172478 h 2842895"/>
                <a:gd name="T92" fmla="*/ 4858296 w 6212205"/>
                <a:gd name="T93" fmla="*/ 143891 h 2842895"/>
                <a:gd name="T94" fmla="*/ 4857381 w 6212205"/>
                <a:gd name="T95" fmla="*/ 168148 h 2842895"/>
                <a:gd name="T96" fmla="*/ 4857305 w 6212205"/>
                <a:gd name="T97" fmla="*/ 170307 h 2842895"/>
                <a:gd name="T98" fmla="*/ 4857216 w 6212205"/>
                <a:gd name="T99" fmla="*/ 172478 h 2842895"/>
                <a:gd name="T100" fmla="*/ 4914303 w 6212205"/>
                <a:gd name="T101" fmla="*/ 174625 h 2842895"/>
                <a:gd name="T102" fmla="*/ 6211862 w 6212205"/>
                <a:gd name="T103" fmla="*/ 2671064 h 2842895"/>
                <a:gd name="T104" fmla="*/ 6154712 w 6212205"/>
                <a:gd name="T105" fmla="*/ 2671064 h 2842895"/>
                <a:gd name="T106" fmla="*/ 6154712 w 6212205"/>
                <a:gd name="T107" fmla="*/ 153162 h 2842895"/>
                <a:gd name="T108" fmla="*/ 6097562 w 6212205"/>
                <a:gd name="T109" fmla="*/ 153162 h 2842895"/>
                <a:gd name="T110" fmla="*/ 6097562 w 6212205"/>
                <a:gd name="T111" fmla="*/ 2671064 h 2842895"/>
                <a:gd name="T112" fmla="*/ 6040412 w 6212205"/>
                <a:gd name="T113" fmla="*/ 2671064 h 2842895"/>
                <a:gd name="T114" fmla="*/ 6126137 w 6212205"/>
                <a:gd name="T115" fmla="*/ 2842514 h 2842895"/>
                <a:gd name="T116" fmla="*/ 6197574 w 6212205"/>
                <a:gd name="T117" fmla="*/ 2699639 h 2842895"/>
                <a:gd name="T118" fmla="*/ 6211862 w 6212205"/>
                <a:gd name="T119" fmla="*/ 2671064 h 28428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6212205" h="2842895">
                  <a:moveTo>
                    <a:pt x="629031" y="1123950"/>
                  </a:moveTo>
                  <a:lnTo>
                    <a:pt x="537629" y="1123950"/>
                  </a:lnTo>
                  <a:lnTo>
                    <a:pt x="509016" y="1123950"/>
                  </a:lnTo>
                  <a:lnTo>
                    <a:pt x="507276" y="1180211"/>
                  </a:lnTo>
                  <a:lnTo>
                    <a:pt x="629031" y="1123950"/>
                  </a:lnTo>
                  <a:close/>
                </a:path>
                <a:path w="6212205" h="2842895">
                  <a:moveTo>
                    <a:pt x="681266" y="1099820"/>
                  </a:moveTo>
                  <a:lnTo>
                    <a:pt x="512610" y="1008888"/>
                  </a:lnTo>
                  <a:lnTo>
                    <a:pt x="510832" y="1065923"/>
                  </a:lnTo>
                  <a:lnTo>
                    <a:pt x="1752" y="1050290"/>
                  </a:lnTo>
                  <a:lnTo>
                    <a:pt x="0" y="1107440"/>
                  </a:lnTo>
                  <a:lnTo>
                    <a:pt x="509054" y="1123073"/>
                  </a:lnTo>
                  <a:lnTo>
                    <a:pt x="537654" y="1123073"/>
                  </a:lnTo>
                  <a:lnTo>
                    <a:pt x="630936" y="1123073"/>
                  </a:lnTo>
                  <a:lnTo>
                    <a:pt x="681266" y="1099820"/>
                  </a:lnTo>
                  <a:close/>
                </a:path>
                <a:path w="6212205" h="2842895">
                  <a:moveTo>
                    <a:pt x="2411006" y="1046353"/>
                  </a:moveTo>
                  <a:lnTo>
                    <a:pt x="2353856" y="1017778"/>
                  </a:lnTo>
                  <a:lnTo>
                    <a:pt x="2239556" y="960628"/>
                  </a:lnTo>
                  <a:lnTo>
                    <a:pt x="2239556" y="1017778"/>
                  </a:lnTo>
                  <a:lnTo>
                    <a:pt x="2061629" y="1017778"/>
                  </a:lnTo>
                  <a:lnTo>
                    <a:pt x="2061629" y="1074928"/>
                  </a:lnTo>
                  <a:lnTo>
                    <a:pt x="2239556" y="1074928"/>
                  </a:lnTo>
                  <a:lnTo>
                    <a:pt x="2239556" y="1132078"/>
                  </a:lnTo>
                  <a:lnTo>
                    <a:pt x="2353856" y="1074928"/>
                  </a:lnTo>
                  <a:lnTo>
                    <a:pt x="2411006" y="1046353"/>
                  </a:lnTo>
                  <a:close/>
                </a:path>
                <a:path w="6212205" h="2842895">
                  <a:moveTo>
                    <a:pt x="4073436" y="1049274"/>
                  </a:moveTo>
                  <a:lnTo>
                    <a:pt x="4016286" y="1020699"/>
                  </a:lnTo>
                  <a:lnTo>
                    <a:pt x="3901986" y="963549"/>
                  </a:lnTo>
                  <a:lnTo>
                    <a:pt x="3901986" y="1020699"/>
                  </a:lnTo>
                  <a:lnTo>
                    <a:pt x="3751618" y="1020699"/>
                  </a:lnTo>
                  <a:lnTo>
                    <a:pt x="3751618" y="1077849"/>
                  </a:lnTo>
                  <a:lnTo>
                    <a:pt x="3901986" y="1077849"/>
                  </a:lnTo>
                  <a:lnTo>
                    <a:pt x="3901986" y="1134999"/>
                  </a:lnTo>
                  <a:lnTo>
                    <a:pt x="4016286" y="1077849"/>
                  </a:lnTo>
                  <a:lnTo>
                    <a:pt x="4073436" y="1049274"/>
                  </a:lnTo>
                  <a:close/>
                </a:path>
                <a:path w="6212205" h="2842895">
                  <a:moveTo>
                    <a:pt x="4914303" y="174625"/>
                  </a:moveTo>
                  <a:lnTo>
                    <a:pt x="4899368" y="141732"/>
                  </a:lnTo>
                  <a:lnTo>
                    <a:pt x="4835055" y="0"/>
                  </a:lnTo>
                  <a:lnTo>
                    <a:pt x="4742980" y="168148"/>
                  </a:lnTo>
                  <a:lnTo>
                    <a:pt x="4800066" y="170307"/>
                  </a:lnTo>
                  <a:lnTo>
                    <a:pt x="4801057" y="143891"/>
                  </a:lnTo>
                  <a:lnTo>
                    <a:pt x="4800155" y="168148"/>
                  </a:lnTo>
                  <a:lnTo>
                    <a:pt x="4800066" y="170307"/>
                  </a:lnTo>
                  <a:lnTo>
                    <a:pt x="4795685" y="287401"/>
                  </a:lnTo>
                  <a:lnTo>
                    <a:pt x="4852835" y="289560"/>
                  </a:lnTo>
                  <a:lnTo>
                    <a:pt x="4857140" y="174625"/>
                  </a:lnTo>
                  <a:lnTo>
                    <a:pt x="4857216" y="172478"/>
                  </a:lnTo>
                  <a:lnTo>
                    <a:pt x="4858296" y="143891"/>
                  </a:lnTo>
                  <a:lnTo>
                    <a:pt x="4857381" y="168148"/>
                  </a:lnTo>
                  <a:lnTo>
                    <a:pt x="4857305" y="170307"/>
                  </a:lnTo>
                  <a:lnTo>
                    <a:pt x="4857216" y="172478"/>
                  </a:lnTo>
                  <a:lnTo>
                    <a:pt x="4914303" y="174625"/>
                  </a:lnTo>
                  <a:close/>
                </a:path>
                <a:path w="6212205" h="2842895">
                  <a:moveTo>
                    <a:pt x="6211862" y="2671064"/>
                  </a:moveTo>
                  <a:lnTo>
                    <a:pt x="6154712" y="2671064"/>
                  </a:lnTo>
                  <a:lnTo>
                    <a:pt x="6154712" y="153162"/>
                  </a:lnTo>
                  <a:lnTo>
                    <a:pt x="6097562" y="153162"/>
                  </a:lnTo>
                  <a:lnTo>
                    <a:pt x="6097562" y="2671064"/>
                  </a:lnTo>
                  <a:lnTo>
                    <a:pt x="6040412" y="2671064"/>
                  </a:lnTo>
                  <a:lnTo>
                    <a:pt x="6126137" y="2842514"/>
                  </a:lnTo>
                  <a:lnTo>
                    <a:pt x="6197574" y="2699639"/>
                  </a:lnTo>
                  <a:lnTo>
                    <a:pt x="6211862" y="2671064"/>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pic>
          <p:nvPicPr>
            <p:cNvPr id="125009" name="object 36">
              <a:extLst>
                <a:ext uri="{FF2B5EF4-FFF2-40B4-BE49-F238E27FC236}">
                  <a16:creationId xmlns:a16="http://schemas.microsoft.com/office/drawing/2014/main" id="{DC8136F3-7875-5983-FD80-7668FA9583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89219" y="3541776"/>
              <a:ext cx="171450" cy="22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010" name="object 37">
              <a:extLst>
                <a:ext uri="{FF2B5EF4-FFF2-40B4-BE49-F238E27FC236}">
                  <a16:creationId xmlns:a16="http://schemas.microsoft.com/office/drawing/2014/main" id="{F49200DE-F80F-34F2-2721-98B878CCA521}"/>
                </a:ext>
              </a:extLst>
            </p:cNvPr>
            <p:cNvSpPr>
              <a:spLocks/>
            </p:cNvSpPr>
            <p:nvPr/>
          </p:nvSpPr>
          <p:spPr bwMode="auto">
            <a:xfrm>
              <a:off x="5670296" y="1307337"/>
              <a:ext cx="1102995" cy="3217545"/>
            </a:xfrm>
            <a:custGeom>
              <a:avLst/>
              <a:gdLst>
                <a:gd name="T0" fmla="*/ 171450 w 1102995"/>
                <a:gd name="T1" fmla="*/ 3045587 h 3217545"/>
                <a:gd name="T2" fmla="*/ 114300 w 1102995"/>
                <a:gd name="T3" fmla="*/ 3045587 h 3217545"/>
                <a:gd name="T4" fmla="*/ 114300 w 1102995"/>
                <a:gd name="T5" fmla="*/ 2912364 h 3217545"/>
                <a:gd name="T6" fmla="*/ 57150 w 1102995"/>
                <a:gd name="T7" fmla="*/ 2912364 h 3217545"/>
                <a:gd name="T8" fmla="*/ 57150 w 1102995"/>
                <a:gd name="T9" fmla="*/ 3045587 h 3217545"/>
                <a:gd name="T10" fmla="*/ 0 w 1102995"/>
                <a:gd name="T11" fmla="*/ 3045587 h 3217545"/>
                <a:gd name="T12" fmla="*/ 85725 w 1102995"/>
                <a:gd name="T13" fmla="*/ 3217037 h 3217545"/>
                <a:gd name="T14" fmla="*/ 157162 w 1102995"/>
                <a:gd name="T15" fmla="*/ 3074162 h 3217545"/>
                <a:gd name="T16" fmla="*/ 171450 w 1102995"/>
                <a:gd name="T17" fmla="*/ 3045587 h 3217545"/>
                <a:gd name="T18" fmla="*/ 694182 w 1102995"/>
                <a:gd name="T19" fmla="*/ 57150 h 3217545"/>
                <a:gd name="T20" fmla="*/ 522732 w 1102995"/>
                <a:gd name="T21" fmla="*/ 57150 h 3217545"/>
                <a:gd name="T22" fmla="*/ 522732 w 1102995"/>
                <a:gd name="T23" fmla="*/ 114300 h 3217545"/>
                <a:gd name="T24" fmla="*/ 694182 w 1102995"/>
                <a:gd name="T25" fmla="*/ 114300 h 3217545"/>
                <a:gd name="T26" fmla="*/ 694182 w 1102995"/>
                <a:gd name="T27" fmla="*/ 57150 h 3217545"/>
                <a:gd name="T28" fmla="*/ 922782 w 1102995"/>
                <a:gd name="T29" fmla="*/ 57150 h 3217545"/>
                <a:gd name="T30" fmla="*/ 751332 w 1102995"/>
                <a:gd name="T31" fmla="*/ 57150 h 3217545"/>
                <a:gd name="T32" fmla="*/ 751332 w 1102995"/>
                <a:gd name="T33" fmla="*/ 114300 h 3217545"/>
                <a:gd name="T34" fmla="*/ 922782 w 1102995"/>
                <a:gd name="T35" fmla="*/ 114300 h 3217545"/>
                <a:gd name="T36" fmla="*/ 922782 w 1102995"/>
                <a:gd name="T37" fmla="*/ 57150 h 3217545"/>
                <a:gd name="T38" fmla="*/ 1102614 w 1102995"/>
                <a:gd name="T39" fmla="*/ 85725 h 3217545"/>
                <a:gd name="T40" fmla="*/ 931151 w 1102995"/>
                <a:gd name="T41" fmla="*/ 0 h 3217545"/>
                <a:gd name="T42" fmla="*/ 931151 w 1102995"/>
                <a:gd name="T43" fmla="*/ 171450 h 3217545"/>
                <a:gd name="T44" fmla="*/ 1102614 w 1102995"/>
                <a:gd name="T45" fmla="*/ 85725 h 32175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102995" h="3217545">
                  <a:moveTo>
                    <a:pt x="171450" y="3045587"/>
                  </a:moveTo>
                  <a:lnTo>
                    <a:pt x="114300" y="3045587"/>
                  </a:lnTo>
                  <a:lnTo>
                    <a:pt x="114300" y="2912364"/>
                  </a:lnTo>
                  <a:lnTo>
                    <a:pt x="57150" y="2912364"/>
                  </a:lnTo>
                  <a:lnTo>
                    <a:pt x="57150" y="3045587"/>
                  </a:lnTo>
                  <a:lnTo>
                    <a:pt x="0" y="3045587"/>
                  </a:lnTo>
                  <a:lnTo>
                    <a:pt x="85725" y="3217037"/>
                  </a:lnTo>
                  <a:lnTo>
                    <a:pt x="157162" y="3074162"/>
                  </a:lnTo>
                  <a:lnTo>
                    <a:pt x="171450" y="3045587"/>
                  </a:lnTo>
                  <a:close/>
                </a:path>
                <a:path w="1102995" h="3217545">
                  <a:moveTo>
                    <a:pt x="694182" y="57150"/>
                  </a:moveTo>
                  <a:lnTo>
                    <a:pt x="522732" y="57150"/>
                  </a:lnTo>
                  <a:lnTo>
                    <a:pt x="522732" y="114300"/>
                  </a:lnTo>
                  <a:lnTo>
                    <a:pt x="694182" y="114300"/>
                  </a:lnTo>
                  <a:lnTo>
                    <a:pt x="694182" y="57150"/>
                  </a:lnTo>
                  <a:close/>
                </a:path>
                <a:path w="1102995" h="3217545">
                  <a:moveTo>
                    <a:pt x="922782" y="57150"/>
                  </a:moveTo>
                  <a:lnTo>
                    <a:pt x="751332" y="57150"/>
                  </a:lnTo>
                  <a:lnTo>
                    <a:pt x="751332" y="114300"/>
                  </a:lnTo>
                  <a:lnTo>
                    <a:pt x="922782" y="114300"/>
                  </a:lnTo>
                  <a:lnTo>
                    <a:pt x="922782" y="57150"/>
                  </a:lnTo>
                  <a:close/>
                </a:path>
                <a:path w="1102995" h="3217545">
                  <a:moveTo>
                    <a:pt x="1102614" y="85725"/>
                  </a:moveTo>
                  <a:lnTo>
                    <a:pt x="931151" y="0"/>
                  </a:lnTo>
                  <a:lnTo>
                    <a:pt x="931151" y="171450"/>
                  </a:lnTo>
                  <a:lnTo>
                    <a:pt x="1102614" y="85725"/>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5011" name="object 38">
              <a:extLst>
                <a:ext uri="{FF2B5EF4-FFF2-40B4-BE49-F238E27FC236}">
                  <a16:creationId xmlns:a16="http://schemas.microsoft.com/office/drawing/2014/main" id="{330180C7-B3F5-47BC-8D9C-B2881994D302}"/>
                </a:ext>
              </a:extLst>
            </p:cNvPr>
            <p:cNvSpPr>
              <a:spLocks/>
            </p:cNvSpPr>
            <p:nvPr/>
          </p:nvSpPr>
          <p:spPr bwMode="auto">
            <a:xfrm>
              <a:off x="5688330" y="5042153"/>
              <a:ext cx="1353820" cy="1304925"/>
            </a:xfrm>
            <a:custGeom>
              <a:avLst/>
              <a:gdLst>
                <a:gd name="T0" fmla="*/ 628325 w 1353820"/>
                <a:gd name="T1" fmla="*/ 1638 h 1304925"/>
                <a:gd name="T2" fmla="*/ 534533 w 1353820"/>
                <a:gd name="T3" fmla="*/ 14411 h 1304925"/>
                <a:gd name="T4" fmla="*/ 445329 w 1353820"/>
                <a:gd name="T5" fmla="*/ 39111 h 1304925"/>
                <a:gd name="T6" fmla="*/ 361629 w 1353820"/>
                <a:gd name="T7" fmla="*/ 74855 h 1304925"/>
                <a:gd name="T8" fmla="*/ 284348 w 1353820"/>
                <a:gd name="T9" fmla="*/ 120757 h 1304925"/>
                <a:gd name="T10" fmla="*/ 214401 w 1353820"/>
                <a:gd name="T11" fmla="*/ 175935 h 1304925"/>
                <a:gd name="T12" fmla="*/ 152703 w 1353820"/>
                <a:gd name="T13" fmla="*/ 239506 h 1304925"/>
                <a:gd name="T14" fmla="*/ 100171 w 1353820"/>
                <a:gd name="T15" fmla="*/ 310584 h 1304925"/>
                <a:gd name="T16" fmla="*/ 57719 w 1353820"/>
                <a:gd name="T17" fmla="*/ 388288 h 1304925"/>
                <a:gd name="T18" fmla="*/ 26263 w 1353820"/>
                <a:gd name="T19" fmla="*/ 471732 h 1304925"/>
                <a:gd name="T20" fmla="*/ 6718 w 1353820"/>
                <a:gd name="T21" fmla="*/ 560034 h 1304925"/>
                <a:gd name="T22" fmla="*/ 0 w 1353820"/>
                <a:gd name="T23" fmla="*/ 652310 h 1304925"/>
                <a:gd name="T24" fmla="*/ 6718 w 1353820"/>
                <a:gd name="T25" fmla="*/ 744593 h 1304925"/>
                <a:gd name="T26" fmla="*/ 26263 w 1353820"/>
                <a:gd name="T27" fmla="*/ 832897 h 1304925"/>
                <a:gd name="T28" fmla="*/ 57719 w 1353820"/>
                <a:gd name="T29" fmla="*/ 916341 h 1304925"/>
                <a:gd name="T30" fmla="*/ 100171 w 1353820"/>
                <a:gd name="T31" fmla="*/ 994041 h 1304925"/>
                <a:gd name="T32" fmla="*/ 152703 w 1353820"/>
                <a:gd name="T33" fmla="*/ 1065114 h 1304925"/>
                <a:gd name="T34" fmla="*/ 214401 w 1353820"/>
                <a:gd name="T35" fmla="*/ 1128677 h 1304925"/>
                <a:gd name="T36" fmla="*/ 284348 w 1353820"/>
                <a:gd name="T37" fmla="*/ 1183848 h 1304925"/>
                <a:gd name="T38" fmla="*/ 361629 w 1353820"/>
                <a:gd name="T39" fmla="*/ 1229742 h 1304925"/>
                <a:gd name="T40" fmla="*/ 445329 w 1353820"/>
                <a:gd name="T41" fmla="*/ 1265479 h 1304925"/>
                <a:gd name="T42" fmla="*/ 534533 w 1353820"/>
                <a:gd name="T43" fmla="*/ 1290173 h 1304925"/>
                <a:gd name="T44" fmla="*/ 628325 w 1353820"/>
                <a:gd name="T45" fmla="*/ 1302944 h 1304925"/>
                <a:gd name="T46" fmla="*/ 724986 w 1353820"/>
                <a:gd name="T47" fmla="*/ 1302944 h 1304925"/>
                <a:gd name="T48" fmla="*/ 818778 w 1353820"/>
                <a:gd name="T49" fmla="*/ 1290173 h 1304925"/>
                <a:gd name="T50" fmla="*/ 907982 w 1353820"/>
                <a:gd name="T51" fmla="*/ 1265479 h 1304925"/>
                <a:gd name="T52" fmla="*/ 991682 w 1353820"/>
                <a:gd name="T53" fmla="*/ 1229742 h 1304925"/>
                <a:gd name="T54" fmla="*/ 1068963 w 1353820"/>
                <a:gd name="T55" fmla="*/ 1183848 h 1304925"/>
                <a:gd name="T56" fmla="*/ 1138910 w 1353820"/>
                <a:gd name="T57" fmla="*/ 1128677 h 1304925"/>
                <a:gd name="T58" fmla="*/ 1200608 w 1353820"/>
                <a:gd name="T59" fmla="*/ 1065114 h 1304925"/>
                <a:gd name="T60" fmla="*/ 1253140 w 1353820"/>
                <a:gd name="T61" fmla="*/ 994041 h 1304925"/>
                <a:gd name="T62" fmla="*/ 1295592 w 1353820"/>
                <a:gd name="T63" fmla="*/ 916341 h 1304925"/>
                <a:gd name="T64" fmla="*/ 1327048 w 1353820"/>
                <a:gd name="T65" fmla="*/ 832897 h 1304925"/>
                <a:gd name="T66" fmla="*/ 1346593 w 1353820"/>
                <a:gd name="T67" fmla="*/ 744593 h 1304925"/>
                <a:gd name="T68" fmla="*/ 1353312 w 1353820"/>
                <a:gd name="T69" fmla="*/ 652310 h 1304925"/>
                <a:gd name="T70" fmla="*/ 1346593 w 1353820"/>
                <a:gd name="T71" fmla="*/ 560034 h 1304925"/>
                <a:gd name="T72" fmla="*/ 1327048 w 1353820"/>
                <a:gd name="T73" fmla="*/ 471732 h 1304925"/>
                <a:gd name="T74" fmla="*/ 1295592 w 1353820"/>
                <a:gd name="T75" fmla="*/ 388288 h 1304925"/>
                <a:gd name="T76" fmla="*/ 1253140 w 1353820"/>
                <a:gd name="T77" fmla="*/ 310584 h 1304925"/>
                <a:gd name="T78" fmla="*/ 1200608 w 1353820"/>
                <a:gd name="T79" fmla="*/ 239506 h 1304925"/>
                <a:gd name="T80" fmla="*/ 1138910 w 1353820"/>
                <a:gd name="T81" fmla="*/ 175935 h 1304925"/>
                <a:gd name="T82" fmla="*/ 1068963 w 1353820"/>
                <a:gd name="T83" fmla="*/ 120757 h 1304925"/>
                <a:gd name="T84" fmla="*/ 991682 w 1353820"/>
                <a:gd name="T85" fmla="*/ 74855 h 1304925"/>
                <a:gd name="T86" fmla="*/ 907982 w 1353820"/>
                <a:gd name="T87" fmla="*/ 39111 h 1304925"/>
                <a:gd name="T88" fmla="*/ 818778 w 1353820"/>
                <a:gd name="T89" fmla="*/ 14411 h 1304925"/>
                <a:gd name="T90" fmla="*/ 724986 w 1353820"/>
                <a:gd name="T91" fmla="*/ 1638 h 13049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53820" h="1304925">
                  <a:moveTo>
                    <a:pt x="676656" y="0"/>
                  </a:moveTo>
                  <a:lnTo>
                    <a:pt x="628325" y="1638"/>
                  </a:lnTo>
                  <a:lnTo>
                    <a:pt x="580913" y="6478"/>
                  </a:lnTo>
                  <a:lnTo>
                    <a:pt x="534533" y="14411"/>
                  </a:lnTo>
                  <a:lnTo>
                    <a:pt x="489300" y="25326"/>
                  </a:lnTo>
                  <a:lnTo>
                    <a:pt x="445329" y="39111"/>
                  </a:lnTo>
                  <a:lnTo>
                    <a:pt x="402734" y="55658"/>
                  </a:lnTo>
                  <a:lnTo>
                    <a:pt x="361629" y="74855"/>
                  </a:lnTo>
                  <a:lnTo>
                    <a:pt x="322129" y="96591"/>
                  </a:lnTo>
                  <a:lnTo>
                    <a:pt x="284348" y="120757"/>
                  </a:lnTo>
                  <a:lnTo>
                    <a:pt x="248400" y="147242"/>
                  </a:lnTo>
                  <a:lnTo>
                    <a:pt x="214401" y="175935"/>
                  </a:lnTo>
                  <a:lnTo>
                    <a:pt x="182464" y="206727"/>
                  </a:lnTo>
                  <a:lnTo>
                    <a:pt x="152703" y="239506"/>
                  </a:lnTo>
                  <a:lnTo>
                    <a:pt x="125234" y="274162"/>
                  </a:lnTo>
                  <a:lnTo>
                    <a:pt x="100171" y="310584"/>
                  </a:lnTo>
                  <a:lnTo>
                    <a:pt x="77628" y="348663"/>
                  </a:lnTo>
                  <a:lnTo>
                    <a:pt x="57719" y="388288"/>
                  </a:lnTo>
                  <a:lnTo>
                    <a:pt x="40559" y="429348"/>
                  </a:lnTo>
                  <a:lnTo>
                    <a:pt x="26263" y="471732"/>
                  </a:lnTo>
                  <a:lnTo>
                    <a:pt x="14944" y="515331"/>
                  </a:lnTo>
                  <a:lnTo>
                    <a:pt x="6718" y="560034"/>
                  </a:lnTo>
                  <a:lnTo>
                    <a:pt x="1698" y="605730"/>
                  </a:lnTo>
                  <a:lnTo>
                    <a:pt x="0" y="652310"/>
                  </a:lnTo>
                  <a:lnTo>
                    <a:pt x="1698" y="698893"/>
                  </a:lnTo>
                  <a:lnTo>
                    <a:pt x="6718" y="744593"/>
                  </a:lnTo>
                  <a:lnTo>
                    <a:pt x="14944" y="789297"/>
                  </a:lnTo>
                  <a:lnTo>
                    <a:pt x="26263" y="832897"/>
                  </a:lnTo>
                  <a:lnTo>
                    <a:pt x="40559" y="875282"/>
                  </a:lnTo>
                  <a:lnTo>
                    <a:pt x="57719" y="916341"/>
                  </a:lnTo>
                  <a:lnTo>
                    <a:pt x="77628" y="955964"/>
                  </a:lnTo>
                  <a:lnTo>
                    <a:pt x="100171" y="994041"/>
                  </a:lnTo>
                  <a:lnTo>
                    <a:pt x="125234" y="1030461"/>
                  </a:lnTo>
                  <a:lnTo>
                    <a:pt x="152703" y="1065114"/>
                  </a:lnTo>
                  <a:lnTo>
                    <a:pt x="182464" y="1097889"/>
                  </a:lnTo>
                  <a:lnTo>
                    <a:pt x="214401" y="1128677"/>
                  </a:lnTo>
                  <a:lnTo>
                    <a:pt x="248400" y="1157367"/>
                  </a:lnTo>
                  <a:lnTo>
                    <a:pt x="284348" y="1183848"/>
                  </a:lnTo>
                  <a:lnTo>
                    <a:pt x="322129" y="1208010"/>
                  </a:lnTo>
                  <a:lnTo>
                    <a:pt x="361629" y="1229742"/>
                  </a:lnTo>
                  <a:lnTo>
                    <a:pt x="402734" y="1248935"/>
                  </a:lnTo>
                  <a:lnTo>
                    <a:pt x="445329" y="1265479"/>
                  </a:lnTo>
                  <a:lnTo>
                    <a:pt x="489300" y="1279261"/>
                  </a:lnTo>
                  <a:lnTo>
                    <a:pt x="534533" y="1290173"/>
                  </a:lnTo>
                  <a:lnTo>
                    <a:pt x="580913" y="1298104"/>
                  </a:lnTo>
                  <a:lnTo>
                    <a:pt x="628325" y="1302944"/>
                  </a:lnTo>
                  <a:lnTo>
                    <a:pt x="676656" y="1304582"/>
                  </a:lnTo>
                  <a:lnTo>
                    <a:pt x="724986" y="1302944"/>
                  </a:lnTo>
                  <a:lnTo>
                    <a:pt x="772398" y="1298104"/>
                  </a:lnTo>
                  <a:lnTo>
                    <a:pt x="818778" y="1290173"/>
                  </a:lnTo>
                  <a:lnTo>
                    <a:pt x="864011" y="1279261"/>
                  </a:lnTo>
                  <a:lnTo>
                    <a:pt x="907982" y="1265479"/>
                  </a:lnTo>
                  <a:lnTo>
                    <a:pt x="950577" y="1248935"/>
                  </a:lnTo>
                  <a:lnTo>
                    <a:pt x="991682" y="1229742"/>
                  </a:lnTo>
                  <a:lnTo>
                    <a:pt x="1031182" y="1208010"/>
                  </a:lnTo>
                  <a:lnTo>
                    <a:pt x="1068963" y="1183848"/>
                  </a:lnTo>
                  <a:lnTo>
                    <a:pt x="1104911" y="1157367"/>
                  </a:lnTo>
                  <a:lnTo>
                    <a:pt x="1138910" y="1128677"/>
                  </a:lnTo>
                  <a:lnTo>
                    <a:pt x="1170847" y="1097889"/>
                  </a:lnTo>
                  <a:lnTo>
                    <a:pt x="1200608" y="1065114"/>
                  </a:lnTo>
                  <a:lnTo>
                    <a:pt x="1228077" y="1030461"/>
                  </a:lnTo>
                  <a:lnTo>
                    <a:pt x="1253140" y="994041"/>
                  </a:lnTo>
                  <a:lnTo>
                    <a:pt x="1275683" y="955964"/>
                  </a:lnTo>
                  <a:lnTo>
                    <a:pt x="1295592" y="916341"/>
                  </a:lnTo>
                  <a:lnTo>
                    <a:pt x="1312752" y="875282"/>
                  </a:lnTo>
                  <a:lnTo>
                    <a:pt x="1327048" y="832897"/>
                  </a:lnTo>
                  <a:lnTo>
                    <a:pt x="1338367" y="789297"/>
                  </a:lnTo>
                  <a:lnTo>
                    <a:pt x="1346593" y="744593"/>
                  </a:lnTo>
                  <a:lnTo>
                    <a:pt x="1351613" y="698893"/>
                  </a:lnTo>
                  <a:lnTo>
                    <a:pt x="1353312" y="652310"/>
                  </a:lnTo>
                  <a:lnTo>
                    <a:pt x="1351613" y="605730"/>
                  </a:lnTo>
                  <a:lnTo>
                    <a:pt x="1346593" y="560034"/>
                  </a:lnTo>
                  <a:lnTo>
                    <a:pt x="1338367" y="515331"/>
                  </a:lnTo>
                  <a:lnTo>
                    <a:pt x="1327048" y="471732"/>
                  </a:lnTo>
                  <a:lnTo>
                    <a:pt x="1312752" y="429348"/>
                  </a:lnTo>
                  <a:lnTo>
                    <a:pt x="1295592" y="388288"/>
                  </a:lnTo>
                  <a:lnTo>
                    <a:pt x="1275683" y="348663"/>
                  </a:lnTo>
                  <a:lnTo>
                    <a:pt x="1253140" y="310584"/>
                  </a:lnTo>
                  <a:lnTo>
                    <a:pt x="1228077" y="274162"/>
                  </a:lnTo>
                  <a:lnTo>
                    <a:pt x="1200608" y="239506"/>
                  </a:lnTo>
                  <a:lnTo>
                    <a:pt x="1170847" y="206727"/>
                  </a:lnTo>
                  <a:lnTo>
                    <a:pt x="1138910" y="175935"/>
                  </a:lnTo>
                  <a:lnTo>
                    <a:pt x="1104911" y="147242"/>
                  </a:lnTo>
                  <a:lnTo>
                    <a:pt x="1068963" y="120757"/>
                  </a:lnTo>
                  <a:lnTo>
                    <a:pt x="1031182" y="96591"/>
                  </a:lnTo>
                  <a:lnTo>
                    <a:pt x="991682" y="74855"/>
                  </a:lnTo>
                  <a:lnTo>
                    <a:pt x="950577" y="55658"/>
                  </a:lnTo>
                  <a:lnTo>
                    <a:pt x="907982" y="39111"/>
                  </a:lnTo>
                  <a:lnTo>
                    <a:pt x="864011" y="25326"/>
                  </a:lnTo>
                  <a:lnTo>
                    <a:pt x="818778" y="14411"/>
                  </a:lnTo>
                  <a:lnTo>
                    <a:pt x="772398" y="6478"/>
                  </a:lnTo>
                  <a:lnTo>
                    <a:pt x="724986" y="1638"/>
                  </a:lnTo>
                  <a:lnTo>
                    <a:pt x="676656" y="0"/>
                  </a:lnTo>
                  <a:close/>
                </a:path>
              </a:pathLst>
            </a:custGeom>
            <a:solidFill>
              <a:srgbClr val="B3E3D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5012" name="object 39">
              <a:extLst>
                <a:ext uri="{FF2B5EF4-FFF2-40B4-BE49-F238E27FC236}">
                  <a16:creationId xmlns:a16="http://schemas.microsoft.com/office/drawing/2014/main" id="{3331E041-D354-8660-81AE-B6C42CBA1010}"/>
                </a:ext>
              </a:extLst>
            </p:cNvPr>
            <p:cNvSpPr>
              <a:spLocks/>
            </p:cNvSpPr>
            <p:nvPr/>
          </p:nvSpPr>
          <p:spPr bwMode="auto">
            <a:xfrm>
              <a:off x="5688330" y="5042153"/>
              <a:ext cx="1353820" cy="1304925"/>
            </a:xfrm>
            <a:custGeom>
              <a:avLst/>
              <a:gdLst>
                <a:gd name="T0" fmla="*/ 1698 w 1353820"/>
                <a:gd name="T1" fmla="*/ 605730 h 1304925"/>
                <a:gd name="T2" fmla="*/ 14944 w 1353820"/>
                <a:gd name="T3" fmla="*/ 515331 h 1304925"/>
                <a:gd name="T4" fmla="*/ 40559 w 1353820"/>
                <a:gd name="T5" fmla="*/ 429348 h 1304925"/>
                <a:gd name="T6" fmla="*/ 77628 w 1353820"/>
                <a:gd name="T7" fmla="*/ 348663 h 1304925"/>
                <a:gd name="T8" fmla="*/ 125234 w 1353820"/>
                <a:gd name="T9" fmla="*/ 274162 h 1304925"/>
                <a:gd name="T10" fmla="*/ 182464 w 1353820"/>
                <a:gd name="T11" fmla="*/ 206727 h 1304925"/>
                <a:gd name="T12" fmla="*/ 248400 w 1353820"/>
                <a:gd name="T13" fmla="*/ 147242 h 1304925"/>
                <a:gd name="T14" fmla="*/ 322129 w 1353820"/>
                <a:gd name="T15" fmla="*/ 96591 h 1304925"/>
                <a:gd name="T16" fmla="*/ 402734 w 1353820"/>
                <a:gd name="T17" fmla="*/ 55658 h 1304925"/>
                <a:gd name="T18" fmla="*/ 489300 w 1353820"/>
                <a:gd name="T19" fmla="*/ 25326 h 1304925"/>
                <a:gd name="T20" fmla="*/ 580913 w 1353820"/>
                <a:gd name="T21" fmla="*/ 6478 h 1304925"/>
                <a:gd name="T22" fmla="*/ 676656 w 1353820"/>
                <a:gd name="T23" fmla="*/ 0 h 1304925"/>
                <a:gd name="T24" fmla="*/ 772398 w 1353820"/>
                <a:gd name="T25" fmla="*/ 6478 h 1304925"/>
                <a:gd name="T26" fmla="*/ 864011 w 1353820"/>
                <a:gd name="T27" fmla="*/ 25326 h 1304925"/>
                <a:gd name="T28" fmla="*/ 950577 w 1353820"/>
                <a:gd name="T29" fmla="*/ 55658 h 1304925"/>
                <a:gd name="T30" fmla="*/ 1031182 w 1353820"/>
                <a:gd name="T31" fmla="*/ 96591 h 1304925"/>
                <a:gd name="T32" fmla="*/ 1104911 w 1353820"/>
                <a:gd name="T33" fmla="*/ 147242 h 1304925"/>
                <a:gd name="T34" fmla="*/ 1170847 w 1353820"/>
                <a:gd name="T35" fmla="*/ 206727 h 1304925"/>
                <a:gd name="T36" fmla="*/ 1228077 w 1353820"/>
                <a:gd name="T37" fmla="*/ 274162 h 1304925"/>
                <a:gd name="T38" fmla="*/ 1275683 w 1353820"/>
                <a:gd name="T39" fmla="*/ 348663 h 1304925"/>
                <a:gd name="T40" fmla="*/ 1312752 w 1353820"/>
                <a:gd name="T41" fmla="*/ 429348 h 1304925"/>
                <a:gd name="T42" fmla="*/ 1338367 w 1353820"/>
                <a:gd name="T43" fmla="*/ 515331 h 1304925"/>
                <a:gd name="T44" fmla="*/ 1351613 w 1353820"/>
                <a:gd name="T45" fmla="*/ 605730 h 1304925"/>
                <a:gd name="T46" fmla="*/ 1351613 w 1353820"/>
                <a:gd name="T47" fmla="*/ 698893 h 1304925"/>
                <a:gd name="T48" fmla="*/ 1338367 w 1353820"/>
                <a:gd name="T49" fmla="*/ 789297 h 1304925"/>
                <a:gd name="T50" fmla="*/ 1312752 w 1353820"/>
                <a:gd name="T51" fmla="*/ 875282 h 1304925"/>
                <a:gd name="T52" fmla="*/ 1275683 w 1353820"/>
                <a:gd name="T53" fmla="*/ 955964 h 1304925"/>
                <a:gd name="T54" fmla="*/ 1228077 w 1353820"/>
                <a:gd name="T55" fmla="*/ 1030461 h 1304925"/>
                <a:gd name="T56" fmla="*/ 1170847 w 1353820"/>
                <a:gd name="T57" fmla="*/ 1097889 h 1304925"/>
                <a:gd name="T58" fmla="*/ 1104911 w 1353820"/>
                <a:gd name="T59" fmla="*/ 1157367 h 1304925"/>
                <a:gd name="T60" fmla="*/ 1031182 w 1353820"/>
                <a:gd name="T61" fmla="*/ 1208010 h 1304925"/>
                <a:gd name="T62" fmla="*/ 950577 w 1353820"/>
                <a:gd name="T63" fmla="*/ 1248935 h 1304925"/>
                <a:gd name="T64" fmla="*/ 864011 w 1353820"/>
                <a:gd name="T65" fmla="*/ 1279261 h 1304925"/>
                <a:gd name="T66" fmla="*/ 772398 w 1353820"/>
                <a:gd name="T67" fmla="*/ 1298104 h 1304925"/>
                <a:gd name="T68" fmla="*/ 676656 w 1353820"/>
                <a:gd name="T69" fmla="*/ 1304582 h 1304925"/>
                <a:gd name="T70" fmla="*/ 580913 w 1353820"/>
                <a:gd name="T71" fmla="*/ 1298104 h 1304925"/>
                <a:gd name="T72" fmla="*/ 489300 w 1353820"/>
                <a:gd name="T73" fmla="*/ 1279261 h 1304925"/>
                <a:gd name="T74" fmla="*/ 402734 w 1353820"/>
                <a:gd name="T75" fmla="*/ 1248935 h 1304925"/>
                <a:gd name="T76" fmla="*/ 322129 w 1353820"/>
                <a:gd name="T77" fmla="*/ 1208010 h 1304925"/>
                <a:gd name="T78" fmla="*/ 248400 w 1353820"/>
                <a:gd name="T79" fmla="*/ 1157367 h 1304925"/>
                <a:gd name="T80" fmla="*/ 182464 w 1353820"/>
                <a:gd name="T81" fmla="*/ 1097889 h 1304925"/>
                <a:gd name="T82" fmla="*/ 125234 w 1353820"/>
                <a:gd name="T83" fmla="*/ 1030461 h 1304925"/>
                <a:gd name="T84" fmla="*/ 77628 w 1353820"/>
                <a:gd name="T85" fmla="*/ 955964 h 1304925"/>
                <a:gd name="T86" fmla="*/ 40559 w 1353820"/>
                <a:gd name="T87" fmla="*/ 875282 h 1304925"/>
                <a:gd name="T88" fmla="*/ 14944 w 1353820"/>
                <a:gd name="T89" fmla="*/ 789297 h 1304925"/>
                <a:gd name="T90" fmla="*/ 1698 w 1353820"/>
                <a:gd name="T91" fmla="*/ 698893 h 1304925"/>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1353820" h="1304925">
                  <a:moveTo>
                    <a:pt x="0" y="652310"/>
                  </a:moveTo>
                  <a:lnTo>
                    <a:pt x="1698" y="605730"/>
                  </a:lnTo>
                  <a:lnTo>
                    <a:pt x="6718" y="560034"/>
                  </a:lnTo>
                  <a:lnTo>
                    <a:pt x="14944" y="515331"/>
                  </a:lnTo>
                  <a:lnTo>
                    <a:pt x="26263" y="471732"/>
                  </a:lnTo>
                  <a:lnTo>
                    <a:pt x="40559" y="429348"/>
                  </a:lnTo>
                  <a:lnTo>
                    <a:pt x="57719" y="388288"/>
                  </a:lnTo>
                  <a:lnTo>
                    <a:pt x="77628" y="348663"/>
                  </a:lnTo>
                  <a:lnTo>
                    <a:pt x="100171" y="310584"/>
                  </a:lnTo>
                  <a:lnTo>
                    <a:pt x="125234" y="274162"/>
                  </a:lnTo>
                  <a:lnTo>
                    <a:pt x="152703" y="239506"/>
                  </a:lnTo>
                  <a:lnTo>
                    <a:pt x="182464" y="206727"/>
                  </a:lnTo>
                  <a:lnTo>
                    <a:pt x="214401" y="175935"/>
                  </a:lnTo>
                  <a:lnTo>
                    <a:pt x="248400" y="147242"/>
                  </a:lnTo>
                  <a:lnTo>
                    <a:pt x="284348" y="120757"/>
                  </a:lnTo>
                  <a:lnTo>
                    <a:pt x="322129" y="96591"/>
                  </a:lnTo>
                  <a:lnTo>
                    <a:pt x="361629" y="74855"/>
                  </a:lnTo>
                  <a:lnTo>
                    <a:pt x="402734" y="55658"/>
                  </a:lnTo>
                  <a:lnTo>
                    <a:pt x="445329" y="39111"/>
                  </a:lnTo>
                  <a:lnTo>
                    <a:pt x="489300" y="25326"/>
                  </a:lnTo>
                  <a:lnTo>
                    <a:pt x="534533" y="14411"/>
                  </a:lnTo>
                  <a:lnTo>
                    <a:pt x="580913" y="6478"/>
                  </a:lnTo>
                  <a:lnTo>
                    <a:pt x="628325" y="1638"/>
                  </a:lnTo>
                  <a:lnTo>
                    <a:pt x="676656" y="0"/>
                  </a:lnTo>
                  <a:lnTo>
                    <a:pt x="724986" y="1638"/>
                  </a:lnTo>
                  <a:lnTo>
                    <a:pt x="772398" y="6478"/>
                  </a:lnTo>
                  <a:lnTo>
                    <a:pt x="818778" y="14411"/>
                  </a:lnTo>
                  <a:lnTo>
                    <a:pt x="864011" y="25326"/>
                  </a:lnTo>
                  <a:lnTo>
                    <a:pt x="907982" y="39111"/>
                  </a:lnTo>
                  <a:lnTo>
                    <a:pt x="950577" y="55658"/>
                  </a:lnTo>
                  <a:lnTo>
                    <a:pt x="991682" y="74855"/>
                  </a:lnTo>
                  <a:lnTo>
                    <a:pt x="1031182" y="96591"/>
                  </a:lnTo>
                  <a:lnTo>
                    <a:pt x="1068963" y="120757"/>
                  </a:lnTo>
                  <a:lnTo>
                    <a:pt x="1104911" y="147242"/>
                  </a:lnTo>
                  <a:lnTo>
                    <a:pt x="1138910" y="175935"/>
                  </a:lnTo>
                  <a:lnTo>
                    <a:pt x="1170847" y="206727"/>
                  </a:lnTo>
                  <a:lnTo>
                    <a:pt x="1200608" y="239506"/>
                  </a:lnTo>
                  <a:lnTo>
                    <a:pt x="1228077" y="274162"/>
                  </a:lnTo>
                  <a:lnTo>
                    <a:pt x="1253140" y="310584"/>
                  </a:lnTo>
                  <a:lnTo>
                    <a:pt x="1275683" y="348663"/>
                  </a:lnTo>
                  <a:lnTo>
                    <a:pt x="1295592" y="388288"/>
                  </a:lnTo>
                  <a:lnTo>
                    <a:pt x="1312752" y="429348"/>
                  </a:lnTo>
                  <a:lnTo>
                    <a:pt x="1327048" y="471732"/>
                  </a:lnTo>
                  <a:lnTo>
                    <a:pt x="1338367" y="515331"/>
                  </a:lnTo>
                  <a:lnTo>
                    <a:pt x="1346593" y="560034"/>
                  </a:lnTo>
                  <a:lnTo>
                    <a:pt x="1351613" y="605730"/>
                  </a:lnTo>
                  <a:lnTo>
                    <a:pt x="1353312" y="652310"/>
                  </a:lnTo>
                  <a:lnTo>
                    <a:pt x="1351613" y="698893"/>
                  </a:lnTo>
                  <a:lnTo>
                    <a:pt x="1346593" y="744593"/>
                  </a:lnTo>
                  <a:lnTo>
                    <a:pt x="1338367" y="789297"/>
                  </a:lnTo>
                  <a:lnTo>
                    <a:pt x="1327048" y="832897"/>
                  </a:lnTo>
                  <a:lnTo>
                    <a:pt x="1312752" y="875282"/>
                  </a:lnTo>
                  <a:lnTo>
                    <a:pt x="1295592" y="916341"/>
                  </a:lnTo>
                  <a:lnTo>
                    <a:pt x="1275683" y="955964"/>
                  </a:lnTo>
                  <a:lnTo>
                    <a:pt x="1253140" y="994041"/>
                  </a:lnTo>
                  <a:lnTo>
                    <a:pt x="1228077" y="1030461"/>
                  </a:lnTo>
                  <a:lnTo>
                    <a:pt x="1200608" y="1065114"/>
                  </a:lnTo>
                  <a:lnTo>
                    <a:pt x="1170847" y="1097889"/>
                  </a:lnTo>
                  <a:lnTo>
                    <a:pt x="1138910" y="1128677"/>
                  </a:lnTo>
                  <a:lnTo>
                    <a:pt x="1104911" y="1157367"/>
                  </a:lnTo>
                  <a:lnTo>
                    <a:pt x="1068963" y="1183848"/>
                  </a:lnTo>
                  <a:lnTo>
                    <a:pt x="1031182" y="1208010"/>
                  </a:lnTo>
                  <a:lnTo>
                    <a:pt x="991682" y="1229742"/>
                  </a:lnTo>
                  <a:lnTo>
                    <a:pt x="950577" y="1248935"/>
                  </a:lnTo>
                  <a:lnTo>
                    <a:pt x="907982" y="1265479"/>
                  </a:lnTo>
                  <a:lnTo>
                    <a:pt x="864011" y="1279261"/>
                  </a:lnTo>
                  <a:lnTo>
                    <a:pt x="818778" y="1290173"/>
                  </a:lnTo>
                  <a:lnTo>
                    <a:pt x="772398" y="1298104"/>
                  </a:lnTo>
                  <a:lnTo>
                    <a:pt x="724986" y="1302944"/>
                  </a:lnTo>
                  <a:lnTo>
                    <a:pt x="676656" y="1304582"/>
                  </a:lnTo>
                  <a:lnTo>
                    <a:pt x="628325" y="1302944"/>
                  </a:lnTo>
                  <a:lnTo>
                    <a:pt x="580913" y="1298104"/>
                  </a:lnTo>
                  <a:lnTo>
                    <a:pt x="534533" y="1290173"/>
                  </a:lnTo>
                  <a:lnTo>
                    <a:pt x="489300" y="1279261"/>
                  </a:lnTo>
                  <a:lnTo>
                    <a:pt x="445329" y="1265479"/>
                  </a:lnTo>
                  <a:lnTo>
                    <a:pt x="402734" y="1248935"/>
                  </a:lnTo>
                  <a:lnTo>
                    <a:pt x="361629" y="1229742"/>
                  </a:lnTo>
                  <a:lnTo>
                    <a:pt x="322129" y="1208010"/>
                  </a:lnTo>
                  <a:lnTo>
                    <a:pt x="284348" y="1183848"/>
                  </a:lnTo>
                  <a:lnTo>
                    <a:pt x="248400" y="1157367"/>
                  </a:lnTo>
                  <a:lnTo>
                    <a:pt x="214401" y="1128677"/>
                  </a:lnTo>
                  <a:lnTo>
                    <a:pt x="182464" y="1097889"/>
                  </a:lnTo>
                  <a:lnTo>
                    <a:pt x="152703" y="1065114"/>
                  </a:lnTo>
                  <a:lnTo>
                    <a:pt x="125234" y="1030461"/>
                  </a:lnTo>
                  <a:lnTo>
                    <a:pt x="100171" y="994041"/>
                  </a:lnTo>
                  <a:lnTo>
                    <a:pt x="77628" y="955964"/>
                  </a:lnTo>
                  <a:lnTo>
                    <a:pt x="57719" y="916341"/>
                  </a:lnTo>
                  <a:lnTo>
                    <a:pt x="40559" y="875282"/>
                  </a:lnTo>
                  <a:lnTo>
                    <a:pt x="26263" y="832897"/>
                  </a:lnTo>
                  <a:lnTo>
                    <a:pt x="14944" y="789297"/>
                  </a:lnTo>
                  <a:lnTo>
                    <a:pt x="6718" y="744593"/>
                  </a:lnTo>
                  <a:lnTo>
                    <a:pt x="1698" y="698893"/>
                  </a:lnTo>
                  <a:lnTo>
                    <a:pt x="0" y="652310"/>
                  </a:lnTo>
                  <a:close/>
                </a:path>
              </a:pathLst>
            </a:custGeom>
            <a:noFill/>
            <a:ln w="12699">
              <a:solidFill>
                <a:srgbClr val="2D66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4949" name="object 40">
            <a:extLst>
              <a:ext uri="{FF2B5EF4-FFF2-40B4-BE49-F238E27FC236}">
                <a16:creationId xmlns:a16="http://schemas.microsoft.com/office/drawing/2014/main" id="{959D2A29-1FCA-5461-664B-048D1EA11990}"/>
              </a:ext>
            </a:extLst>
          </p:cNvPr>
          <p:cNvSpPr txBox="1">
            <a:spLocks noChangeArrowheads="1"/>
          </p:cNvSpPr>
          <p:nvPr/>
        </p:nvSpPr>
        <p:spPr bwMode="auto">
          <a:xfrm>
            <a:off x="4424363" y="4884738"/>
            <a:ext cx="688975" cy="49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75"/>
              </a:spcBef>
              <a:buClrTx/>
              <a:buSzTx/>
              <a:buFontTx/>
              <a:buNone/>
            </a:pPr>
            <a:r>
              <a:rPr lang="zh-TW" altLang="zh-TW" sz="1000">
                <a:latin typeface="微軟正黑體" panose="020B0604030504040204" pitchFamily="34" charset="-120"/>
                <a:ea typeface="微軟正黑體" panose="020B0604030504040204" pitchFamily="34" charset="-120"/>
              </a:rPr>
              <a:t>第二類優免選填報名 6/2-6/10</a:t>
            </a:r>
          </a:p>
        </p:txBody>
      </p:sp>
      <p:grpSp>
        <p:nvGrpSpPr>
          <p:cNvPr id="124950" name="object 41">
            <a:extLst>
              <a:ext uri="{FF2B5EF4-FFF2-40B4-BE49-F238E27FC236}">
                <a16:creationId xmlns:a16="http://schemas.microsoft.com/office/drawing/2014/main" id="{1F7EF446-FF9E-770F-C983-4EDB212933EA}"/>
              </a:ext>
            </a:extLst>
          </p:cNvPr>
          <p:cNvGrpSpPr>
            <a:grpSpLocks/>
          </p:cNvGrpSpPr>
          <p:nvPr/>
        </p:nvGrpSpPr>
        <p:grpSpPr bwMode="auto">
          <a:xfrm>
            <a:off x="714375" y="3790950"/>
            <a:ext cx="5734050" cy="1716088"/>
            <a:chOff x="952322" y="3911472"/>
            <a:chExt cx="7644765" cy="2289175"/>
          </a:xfrm>
        </p:grpSpPr>
        <p:sp>
          <p:nvSpPr>
            <p:cNvPr id="125005" name="object 42">
              <a:extLst>
                <a:ext uri="{FF2B5EF4-FFF2-40B4-BE49-F238E27FC236}">
                  <a16:creationId xmlns:a16="http://schemas.microsoft.com/office/drawing/2014/main" id="{0E5DD7F6-B2DD-914E-8A21-3FC76F39FCA1}"/>
                </a:ext>
              </a:extLst>
            </p:cNvPr>
            <p:cNvSpPr>
              <a:spLocks/>
            </p:cNvSpPr>
            <p:nvPr/>
          </p:nvSpPr>
          <p:spPr bwMode="auto">
            <a:xfrm>
              <a:off x="952322" y="5550534"/>
              <a:ext cx="4737735" cy="171450"/>
            </a:xfrm>
            <a:custGeom>
              <a:avLst/>
              <a:gdLst>
                <a:gd name="T0" fmla="*/ 4565954 w 4737735"/>
                <a:gd name="T1" fmla="*/ 0 h 171450"/>
                <a:gd name="T2" fmla="*/ 4565954 w 4737735"/>
                <a:gd name="T3" fmla="*/ 171399 h 171450"/>
                <a:gd name="T4" fmla="*/ 4680254 w 4737735"/>
                <a:gd name="T5" fmla="*/ 114249 h 171450"/>
                <a:gd name="T6" fmla="*/ 4594529 w 4737735"/>
                <a:gd name="T7" fmla="*/ 114249 h 171450"/>
                <a:gd name="T8" fmla="*/ 4594529 w 4737735"/>
                <a:gd name="T9" fmla="*/ 57099 h 171450"/>
                <a:gd name="T10" fmla="*/ 4680220 w 4737735"/>
                <a:gd name="T11" fmla="*/ 57099 h 171450"/>
                <a:gd name="T12" fmla="*/ 4565954 w 4737735"/>
                <a:gd name="T13" fmla="*/ 0 h 171450"/>
                <a:gd name="T14" fmla="*/ 4565954 w 4737735"/>
                <a:gd name="T15" fmla="*/ 57099 h 171450"/>
                <a:gd name="T16" fmla="*/ 0 w 4737735"/>
                <a:gd name="T17" fmla="*/ 57099 h 171450"/>
                <a:gd name="T18" fmla="*/ 0 w 4737735"/>
                <a:gd name="T19" fmla="*/ 114249 h 171450"/>
                <a:gd name="T20" fmla="*/ 4565954 w 4737735"/>
                <a:gd name="T21" fmla="*/ 114249 h 171450"/>
                <a:gd name="T22" fmla="*/ 4565954 w 4737735"/>
                <a:gd name="T23" fmla="*/ 57099 h 171450"/>
                <a:gd name="T24" fmla="*/ 4680220 w 4737735"/>
                <a:gd name="T25" fmla="*/ 57099 h 171450"/>
                <a:gd name="T26" fmla="*/ 4594529 w 4737735"/>
                <a:gd name="T27" fmla="*/ 57099 h 171450"/>
                <a:gd name="T28" fmla="*/ 4594529 w 4737735"/>
                <a:gd name="T29" fmla="*/ 114249 h 171450"/>
                <a:gd name="T30" fmla="*/ 4680254 w 4737735"/>
                <a:gd name="T31" fmla="*/ 114249 h 171450"/>
                <a:gd name="T32" fmla="*/ 4737404 w 4737735"/>
                <a:gd name="T33" fmla="*/ 85674 h 171450"/>
                <a:gd name="T34" fmla="*/ 4680220 w 4737735"/>
                <a:gd name="T35" fmla="*/ 57099 h 1714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737735" h="171450">
                  <a:moveTo>
                    <a:pt x="4565954" y="0"/>
                  </a:moveTo>
                  <a:lnTo>
                    <a:pt x="4565954" y="171399"/>
                  </a:lnTo>
                  <a:lnTo>
                    <a:pt x="4680254" y="114249"/>
                  </a:lnTo>
                  <a:lnTo>
                    <a:pt x="4594529" y="114249"/>
                  </a:lnTo>
                  <a:lnTo>
                    <a:pt x="4594529" y="57099"/>
                  </a:lnTo>
                  <a:lnTo>
                    <a:pt x="4680220" y="57099"/>
                  </a:lnTo>
                  <a:lnTo>
                    <a:pt x="4565954" y="0"/>
                  </a:lnTo>
                  <a:close/>
                </a:path>
                <a:path w="4737735" h="171450">
                  <a:moveTo>
                    <a:pt x="4565954" y="57099"/>
                  </a:moveTo>
                  <a:lnTo>
                    <a:pt x="0" y="57099"/>
                  </a:lnTo>
                  <a:lnTo>
                    <a:pt x="0" y="114249"/>
                  </a:lnTo>
                  <a:lnTo>
                    <a:pt x="4565954" y="114249"/>
                  </a:lnTo>
                  <a:lnTo>
                    <a:pt x="4565954" y="57099"/>
                  </a:lnTo>
                  <a:close/>
                </a:path>
                <a:path w="4737735" h="171450">
                  <a:moveTo>
                    <a:pt x="4680220" y="57099"/>
                  </a:moveTo>
                  <a:lnTo>
                    <a:pt x="4594529" y="57099"/>
                  </a:lnTo>
                  <a:lnTo>
                    <a:pt x="4594529" y="114249"/>
                  </a:lnTo>
                  <a:lnTo>
                    <a:pt x="4680254" y="114249"/>
                  </a:lnTo>
                  <a:lnTo>
                    <a:pt x="4737404" y="85674"/>
                  </a:lnTo>
                  <a:lnTo>
                    <a:pt x="4680220" y="57099"/>
                  </a:lnTo>
                  <a:close/>
                </a:path>
              </a:pathLst>
            </a:custGeom>
            <a:solidFill>
              <a:srgbClr val="2D663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5006" name="object 43">
              <a:extLst>
                <a:ext uri="{FF2B5EF4-FFF2-40B4-BE49-F238E27FC236}">
                  <a16:creationId xmlns:a16="http://schemas.microsoft.com/office/drawing/2014/main" id="{1C275AFC-C696-9BC1-BE10-1800C512E316}"/>
                </a:ext>
              </a:extLst>
            </p:cNvPr>
            <p:cNvSpPr>
              <a:spLocks/>
            </p:cNvSpPr>
            <p:nvPr/>
          </p:nvSpPr>
          <p:spPr bwMode="auto">
            <a:xfrm>
              <a:off x="7992745" y="3917822"/>
              <a:ext cx="597535" cy="2276475"/>
            </a:xfrm>
            <a:custGeom>
              <a:avLst/>
              <a:gdLst>
                <a:gd name="T0" fmla="*/ 497865 w 597534"/>
                <a:gd name="T1" fmla="*/ 0 h 2276475"/>
                <a:gd name="T2" fmla="*/ 99568 w 597534"/>
                <a:gd name="T3" fmla="*/ 0 h 2276475"/>
                <a:gd name="T4" fmla="*/ 60811 w 597534"/>
                <a:gd name="T5" fmla="*/ 7824 h 2276475"/>
                <a:gd name="T6" fmla="*/ 29162 w 597534"/>
                <a:gd name="T7" fmla="*/ 29162 h 2276475"/>
                <a:gd name="T8" fmla="*/ 7824 w 597534"/>
                <a:gd name="T9" fmla="*/ 60811 h 2276475"/>
                <a:gd name="T10" fmla="*/ 0 w 597534"/>
                <a:gd name="T11" fmla="*/ 99568 h 2276475"/>
                <a:gd name="T12" fmla="*/ 0 w 597534"/>
                <a:gd name="T13" fmla="*/ 2176411 h 2276475"/>
                <a:gd name="T14" fmla="*/ 7824 w 597534"/>
                <a:gd name="T15" fmla="*/ 2215168 h 2276475"/>
                <a:gd name="T16" fmla="*/ 29162 w 597534"/>
                <a:gd name="T17" fmla="*/ 2246817 h 2276475"/>
                <a:gd name="T18" fmla="*/ 60811 w 597534"/>
                <a:gd name="T19" fmla="*/ 2268155 h 2276475"/>
                <a:gd name="T20" fmla="*/ 99568 w 597534"/>
                <a:gd name="T21" fmla="*/ 2275979 h 2276475"/>
                <a:gd name="T22" fmla="*/ 497865 w 597534"/>
                <a:gd name="T23" fmla="*/ 2275979 h 2276475"/>
                <a:gd name="T24" fmla="*/ 536622 w 597534"/>
                <a:gd name="T25" fmla="*/ 2268155 h 2276475"/>
                <a:gd name="T26" fmla="*/ 568271 w 597534"/>
                <a:gd name="T27" fmla="*/ 2246817 h 2276475"/>
                <a:gd name="T28" fmla="*/ 589609 w 597534"/>
                <a:gd name="T29" fmla="*/ 2215168 h 2276475"/>
                <a:gd name="T30" fmla="*/ 597433 w 597534"/>
                <a:gd name="T31" fmla="*/ 2176411 h 2276475"/>
                <a:gd name="T32" fmla="*/ 597433 w 597534"/>
                <a:gd name="T33" fmla="*/ 99568 h 2276475"/>
                <a:gd name="T34" fmla="*/ 589609 w 597534"/>
                <a:gd name="T35" fmla="*/ 60811 h 2276475"/>
                <a:gd name="T36" fmla="*/ 568271 w 597534"/>
                <a:gd name="T37" fmla="*/ 29162 h 2276475"/>
                <a:gd name="T38" fmla="*/ 536622 w 597534"/>
                <a:gd name="T39" fmla="*/ 7824 h 2276475"/>
                <a:gd name="T40" fmla="*/ 497865 w 597534"/>
                <a:gd name="T41" fmla="*/ 0 h 22764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7534" h="2276475">
                  <a:moveTo>
                    <a:pt x="497839" y="0"/>
                  </a:moveTo>
                  <a:lnTo>
                    <a:pt x="99568" y="0"/>
                  </a:lnTo>
                  <a:lnTo>
                    <a:pt x="60811" y="7824"/>
                  </a:lnTo>
                  <a:lnTo>
                    <a:pt x="29162" y="29162"/>
                  </a:lnTo>
                  <a:lnTo>
                    <a:pt x="7824" y="60811"/>
                  </a:lnTo>
                  <a:lnTo>
                    <a:pt x="0" y="99568"/>
                  </a:lnTo>
                  <a:lnTo>
                    <a:pt x="0" y="2176411"/>
                  </a:lnTo>
                  <a:lnTo>
                    <a:pt x="7824" y="2215168"/>
                  </a:lnTo>
                  <a:lnTo>
                    <a:pt x="29162" y="2246817"/>
                  </a:lnTo>
                  <a:lnTo>
                    <a:pt x="60811" y="2268155"/>
                  </a:lnTo>
                  <a:lnTo>
                    <a:pt x="99568" y="2275979"/>
                  </a:lnTo>
                  <a:lnTo>
                    <a:pt x="497839" y="2275979"/>
                  </a:lnTo>
                  <a:lnTo>
                    <a:pt x="536596" y="2268155"/>
                  </a:lnTo>
                  <a:lnTo>
                    <a:pt x="568245" y="2246817"/>
                  </a:lnTo>
                  <a:lnTo>
                    <a:pt x="589583" y="2215168"/>
                  </a:lnTo>
                  <a:lnTo>
                    <a:pt x="597407" y="2176411"/>
                  </a:lnTo>
                  <a:lnTo>
                    <a:pt x="597407" y="99568"/>
                  </a:lnTo>
                  <a:lnTo>
                    <a:pt x="589583" y="60811"/>
                  </a:lnTo>
                  <a:lnTo>
                    <a:pt x="568245" y="29162"/>
                  </a:lnTo>
                  <a:lnTo>
                    <a:pt x="536596" y="7824"/>
                  </a:lnTo>
                  <a:lnTo>
                    <a:pt x="497839" y="0"/>
                  </a:lnTo>
                  <a:close/>
                </a:path>
              </a:pathLst>
            </a:custGeom>
            <a:solidFill>
              <a:srgbClr val="B3E3D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5007" name="object 44">
              <a:extLst>
                <a:ext uri="{FF2B5EF4-FFF2-40B4-BE49-F238E27FC236}">
                  <a16:creationId xmlns:a16="http://schemas.microsoft.com/office/drawing/2014/main" id="{C3A849D9-9D6D-674C-676A-DF12F00CEC7F}"/>
                </a:ext>
              </a:extLst>
            </p:cNvPr>
            <p:cNvSpPr>
              <a:spLocks/>
            </p:cNvSpPr>
            <p:nvPr/>
          </p:nvSpPr>
          <p:spPr bwMode="auto">
            <a:xfrm>
              <a:off x="7992745" y="3917822"/>
              <a:ext cx="597535" cy="2276475"/>
            </a:xfrm>
            <a:custGeom>
              <a:avLst/>
              <a:gdLst>
                <a:gd name="T0" fmla="*/ 0 w 597534"/>
                <a:gd name="T1" fmla="*/ 99568 h 2276475"/>
                <a:gd name="T2" fmla="*/ 7824 w 597534"/>
                <a:gd name="T3" fmla="*/ 60811 h 2276475"/>
                <a:gd name="T4" fmla="*/ 29162 w 597534"/>
                <a:gd name="T5" fmla="*/ 29162 h 2276475"/>
                <a:gd name="T6" fmla="*/ 60811 w 597534"/>
                <a:gd name="T7" fmla="*/ 7824 h 2276475"/>
                <a:gd name="T8" fmla="*/ 99568 w 597534"/>
                <a:gd name="T9" fmla="*/ 0 h 2276475"/>
                <a:gd name="T10" fmla="*/ 497865 w 597534"/>
                <a:gd name="T11" fmla="*/ 0 h 2276475"/>
                <a:gd name="T12" fmla="*/ 536622 w 597534"/>
                <a:gd name="T13" fmla="*/ 7824 h 2276475"/>
                <a:gd name="T14" fmla="*/ 568271 w 597534"/>
                <a:gd name="T15" fmla="*/ 29162 h 2276475"/>
                <a:gd name="T16" fmla="*/ 589609 w 597534"/>
                <a:gd name="T17" fmla="*/ 60811 h 2276475"/>
                <a:gd name="T18" fmla="*/ 597433 w 597534"/>
                <a:gd name="T19" fmla="*/ 99568 h 2276475"/>
                <a:gd name="T20" fmla="*/ 597433 w 597534"/>
                <a:gd name="T21" fmla="*/ 2176411 h 2276475"/>
                <a:gd name="T22" fmla="*/ 589609 w 597534"/>
                <a:gd name="T23" fmla="*/ 2215168 h 2276475"/>
                <a:gd name="T24" fmla="*/ 568271 w 597534"/>
                <a:gd name="T25" fmla="*/ 2246817 h 2276475"/>
                <a:gd name="T26" fmla="*/ 536622 w 597534"/>
                <a:gd name="T27" fmla="*/ 2268155 h 2276475"/>
                <a:gd name="T28" fmla="*/ 497865 w 597534"/>
                <a:gd name="T29" fmla="*/ 2275979 h 2276475"/>
                <a:gd name="T30" fmla="*/ 99568 w 597534"/>
                <a:gd name="T31" fmla="*/ 2275979 h 2276475"/>
                <a:gd name="T32" fmla="*/ 60811 w 597534"/>
                <a:gd name="T33" fmla="*/ 2268155 h 2276475"/>
                <a:gd name="T34" fmla="*/ 29162 w 597534"/>
                <a:gd name="T35" fmla="*/ 2246817 h 2276475"/>
                <a:gd name="T36" fmla="*/ 7824 w 597534"/>
                <a:gd name="T37" fmla="*/ 2215168 h 2276475"/>
                <a:gd name="T38" fmla="*/ 0 w 597534"/>
                <a:gd name="T39" fmla="*/ 2176411 h 2276475"/>
                <a:gd name="T40" fmla="*/ 0 w 597534"/>
                <a:gd name="T41" fmla="*/ 99568 h 227647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7534" h="2276475">
                  <a:moveTo>
                    <a:pt x="0" y="99568"/>
                  </a:moveTo>
                  <a:lnTo>
                    <a:pt x="7824" y="60811"/>
                  </a:lnTo>
                  <a:lnTo>
                    <a:pt x="29162" y="29162"/>
                  </a:lnTo>
                  <a:lnTo>
                    <a:pt x="60811" y="7824"/>
                  </a:lnTo>
                  <a:lnTo>
                    <a:pt x="99568" y="0"/>
                  </a:lnTo>
                  <a:lnTo>
                    <a:pt x="497839" y="0"/>
                  </a:lnTo>
                  <a:lnTo>
                    <a:pt x="536596" y="7824"/>
                  </a:lnTo>
                  <a:lnTo>
                    <a:pt x="568245" y="29162"/>
                  </a:lnTo>
                  <a:lnTo>
                    <a:pt x="589583" y="60811"/>
                  </a:lnTo>
                  <a:lnTo>
                    <a:pt x="597407" y="99568"/>
                  </a:lnTo>
                  <a:lnTo>
                    <a:pt x="597407" y="2176411"/>
                  </a:lnTo>
                  <a:lnTo>
                    <a:pt x="589583" y="2215168"/>
                  </a:lnTo>
                  <a:lnTo>
                    <a:pt x="568245" y="2246817"/>
                  </a:lnTo>
                  <a:lnTo>
                    <a:pt x="536596" y="2268155"/>
                  </a:lnTo>
                  <a:lnTo>
                    <a:pt x="497839" y="2275979"/>
                  </a:lnTo>
                  <a:lnTo>
                    <a:pt x="99568" y="2275979"/>
                  </a:lnTo>
                  <a:lnTo>
                    <a:pt x="60811" y="2268155"/>
                  </a:lnTo>
                  <a:lnTo>
                    <a:pt x="29162" y="2246817"/>
                  </a:lnTo>
                  <a:lnTo>
                    <a:pt x="7824" y="2215168"/>
                  </a:lnTo>
                  <a:lnTo>
                    <a:pt x="0" y="2176411"/>
                  </a:lnTo>
                  <a:lnTo>
                    <a:pt x="0" y="99568"/>
                  </a:lnTo>
                  <a:close/>
                </a:path>
              </a:pathLst>
            </a:custGeom>
            <a:noFill/>
            <a:ln w="12700">
              <a:solidFill>
                <a:srgbClr val="2D66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4951" name="object 45">
            <a:extLst>
              <a:ext uri="{FF2B5EF4-FFF2-40B4-BE49-F238E27FC236}">
                <a16:creationId xmlns:a16="http://schemas.microsoft.com/office/drawing/2014/main" id="{6FA380CD-8178-BCE5-E646-EEEC7A75C3B5}"/>
              </a:ext>
            </a:extLst>
          </p:cNvPr>
          <p:cNvSpPr txBox="1">
            <a:spLocks noChangeArrowheads="1"/>
          </p:cNvSpPr>
          <p:nvPr/>
        </p:nvSpPr>
        <p:spPr bwMode="auto">
          <a:xfrm>
            <a:off x="6048375" y="4011613"/>
            <a:ext cx="357188" cy="81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indent="8255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just">
              <a:spcBef>
                <a:spcPts val="75"/>
              </a:spcBef>
              <a:buClrTx/>
              <a:buSzTx/>
              <a:buFontTx/>
              <a:buNone/>
            </a:pPr>
            <a:r>
              <a:rPr lang="zh-TW" altLang="zh-TW" sz="1300">
                <a:latin typeface="微軟正黑體" panose="020B0604030504040204" pitchFamily="34" charset="-120"/>
                <a:ea typeface="微軟正黑體" panose="020B0604030504040204" pitchFamily="34" charset="-120"/>
              </a:rPr>
              <a:t>公告分發序 </a:t>
            </a:r>
            <a:r>
              <a:rPr lang="zh-TW" altLang="zh-TW" sz="1200" b="1">
                <a:solidFill>
                  <a:srgbClr val="FF0000"/>
                </a:solidFill>
                <a:latin typeface="微軟正黑體" panose="020B0604030504040204" pitchFamily="34" charset="-120"/>
                <a:ea typeface="微軟正黑體" panose="020B0604030504040204" pitchFamily="34" charset="-120"/>
              </a:rPr>
              <a:t>6/16</a:t>
            </a:r>
            <a:endParaRPr lang="zh-TW" altLang="zh-TW" sz="1200">
              <a:latin typeface="微軟正黑體" panose="020B0604030504040204" pitchFamily="34" charset="-120"/>
              <a:ea typeface="微軟正黑體" panose="020B0604030504040204" pitchFamily="34" charset="-120"/>
            </a:endParaRPr>
          </a:p>
        </p:txBody>
      </p:sp>
      <p:grpSp>
        <p:nvGrpSpPr>
          <p:cNvPr id="124952" name="object 46">
            <a:extLst>
              <a:ext uri="{FF2B5EF4-FFF2-40B4-BE49-F238E27FC236}">
                <a16:creationId xmlns:a16="http://schemas.microsoft.com/office/drawing/2014/main" id="{BA003312-5B98-6449-C7CA-209F696FE320}"/>
              </a:ext>
            </a:extLst>
          </p:cNvPr>
          <p:cNvGrpSpPr>
            <a:grpSpLocks/>
          </p:cNvGrpSpPr>
          <p:nvPr/>
        </p:nvGrpSpPr>
        <p:grpSpPr bwMode="auto">
          <a:xfrm>
            <a:off x="5281613" y="1862138"/>
            <a:ext cx="2384425" cy="3286125"/>
            <a:chOff x="7041642" y="1338833"/>
            <a:chExt cx="3180715" cy="4383405"/>
          </a:xfrm>
        </p:grpSpPr>
        <p:sp>
          <p:nvSpPr>
            <p:cNvPr id="125002" name="object 47">
              <a:extLst>
                <a:ext uri="{FF2B5EF4-FFF2-40B4-BE49-F238E27FC236}">
                  <a16:creationId xmlns:a16="http://schemas.microsoft.com/office/drawing/2014/main" id="{EC8A938F-C33F-7709-5DCC-6DD9777813D0}"/>
                </a:ext>
              </a:extLst>
            </p:cNvPr>
            <p:cNvSpPr>
              <a:spLocks/>
            </p:cNvSpPr>
            <p:nvPr/>
          </p:nvSpPr>
          <p:spPr bwMode="auto">
            <a:xfrm>
              <a:off x="7041642" y="5550535"/>
              <a:ext cx="981075" cy="171450"/>
            </a:xfrm>
            <a:custGeom>
              <a:avLst/>
              <a:gdLst>
                <a:gd name="T0" fmla="*/ 809243 w 981075"/>
                <a:gd name="T1" fmla="*/ 0 h 171450"/>
                <a:gd name="T2" fmla="*/ 809243 w 981075"/>
                <a:gd name="T3" fmla="*/ 171399 h 171450"/>
                <a:gd name="T4" fmla="*/ 923543 w 981075"/>
                <a:gd name="T5" fmla="*/ 114249 h 171450"/>
                <a:gd name="T6" fmla="*/ 837818 w 981075"/>
                <a:gd name="T7" fmla="*/ 114249 h 171450"/>
                <a:gd name="T8" fmla="*/ 837818 w 981075"/>
                <a:gd name="T9" fmla="*/ 57099 h 171450"/>
                <a:gd name="T10" fmla="*/ 923510 w 981075"/>
                <a:gd name="T11" fmla="*/ 57099 h 171450"/>
                <a:gd name="T12" fmla="*/ 809243 w 981075"/>
                <a:gd name="T13" fmla="*/ 0 h 171450"/>
                <a:gd name="T14" fmla="*/ 809243 w 981075"/>
                <a:gd name="T15" fmla="*/ 57099 h 171450"/>
                <a:gd name="T16" fmla="*/ 0 w 981075"/>
                <a:gd name="T17" fmla="*/ 57099 h 171450"/>
                <a:gd name="T18" fmla="*/ 0 w 981075"/>
                <a:gd name="T19" fmla="*/ 114249 h 171450"/>
                <a:gd name="T20" fmla="*/ 809243 w 981075"/>
                <a:gd name="T21" fmla="*/ 114249 h 171450"/>
                <a:gd name="T22" fmla="*/ 809243 w 981075"/>
                <a:gd name="T23" fmla="*/ 57099 h 171450"/>
                <a:gd name="T24" fmla="*/ 923510 w 981075"/>
                <a:gd name="T25" fmla="*/ 57099 h 171450"/>
                <a:gd name="T26" fmla="*/ 837818 w 981075"/>
                <a:gd name="T27" fmla="*/ 57099 h 171450"/>
                <a:gd name="T28" fmla="*/ 837818 w 981075"/>
                <a:gd name="T29" fmla="*/ 114249 h 171450"/>
                <a:gd name="T30" fmla="*/ 923543 w 981075"/>
                <a:gd name="T31" fmla="*/ 114249 h 171450"/>
                <a:gd name="T32" fmla="*/ 980693 w 981075"/>
                <a:gd name="T33" fmla="*/ 85674 h 171450"/>
                <a:gd name="T34" fmla="*/ 923510 w 981075"/>
                <a:gd name="T35" fmla="*/ 57099 h 17145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981075" h="171450">
                  <a:moveTo>
                    <a:pt x="809243" y="0"/>
                  </a:moveTo>
                  <a:lnTo>
                    <a:pt x="809243" y="171399"/>
                  </a:lnTo>
                  <a:lnTo>
                    <a:pt x="923543" y="114249"/>
                  </a:lnTo>
                  <a:lnTo>
                    <a:pt x="837818" y="114249"/>
                  </a:lnTo>
                  <a:lnTo>
                    <a:pt x="837818" y="57099"/>
                  </a:lnTo>
                  <a:lnTo>
                    <a:pt x="923510" y="57099"/>
                  </a:lnTo>
                  <a:lnTo>
                    <a:pt x="809243" y="0"/>
                  </a:lnTo>
                  <a:close/>
                </a:path>
                <a:path w="981075" h="171450">
                  <a:moveTo>
                    <a:pt x="809243" y="57099"/>
                  </a:moveTo>
                  <a:lnTo>
                    <a:pt x="0" y="57099"/>
                  </a:lnTo>
                  <a:lnTo>
                    <a:pt x="0" y="114249"/>
                  </a:lnTo>
                  <a:lnTo>
                    <a:pt x="809243" y="114249"/>
                  </a:lnTo>
                  <a:lnTo>
                    <a:pt x="809243" y="57099"/>
                  </a:lnTo>
                  <a:close/>
                </a:path>
                <a:path w="981075" h="171450">
                  <a:moveTo>
                    <a:pt x="923510" y="57099"/>
                  </a:moveTo>
                  <a:lnTo>
                    <a:pt x="837818" y="57099"/>
                  </a:lnTo>
                  <a:lnTo>
                    <a:pt x="837818" y="114249"/>
                  </a:lnTo>
                  <a:lnTo>
                    <a:pt x="923543" y="114249"/>
                  </a:lnTo>
                  <a:lnTo>
                    <a:pt x="980693" y="85674"/>
                  </a:lnTo>
                  <a:lnTo>
                    <a:pt x="923510" y="57099"/>
                  </a:lnTo>
                  <a:close/>
                </a:path>
              </a:pathLst>
            </a:custGeom>
            <a:solidFill>
              <a:srgbClr val="2D663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5003" name="object 48">
              <a:extLst>
                <a:ext uri="{FF2B5EF4-FFF2-40B4-BE49-F238E27FC236}">
                  <a16:creationId xmlns:a16="http://schemas.microsoft.com/office/drawing/2014/main" id="{25D8B2AF-E010-DC36-9461-B5FA45D524FC}"/>
                </a:ext>
              </a:extLst>
            </p:cNvPr>
            <p:cNvSpPr>
              <a:spLocks/>
            </p:cNvSpPr>
            <p:nvPr/>
          </p:nvSpPr>
          <p:spPr bwMode="auto">
            <a:xfrm>
              <a:off x="9374505" y="1345183"/>
              <a:ext cx="841375" cy="805180"/>
            </a:xfrm>
            <a:custGeom>
              <a:avLst/>
              <a:gdLst>
                <a:gd name="T0" fmla="*/ 420624 w 841375"/>
                <a:gd name="T1" fmla="*/ 0 h 805180"/>
                <a:gd name="T2" fmla="*/ 371550 w 841375"/>
                <a:gd name="T3" fmla="*/ 2706 h 805180"/>
                <a:gd name="T4" fmla="*/ 324145 w 841375"/>
                <a:gd name="T5" fmla="*/ 10623 h 805180"/>
                <a:gd name="T6" fmla="*/ 278722 w 841375"/>
                <a:gd name="T7" fmla="*/ 23450 h 805180"/>
                <a:gd name="T8" fmla="*/ 235597 w 841375"/>
                <a:gd name="T9" fmla="*/ 40885 h 805180"/>
                <a:gd name="T10" fmla="*/ 195085 w 841375"/>
                <a:gd name="T11" fmla="*/ 62627 h 805180"/>
                <a:gd name="T12" fmla="*/ 157500 w 841375"/>
                <a:gd name="T13" fmla="*/ 88374 h 805180"/>
                <a:gd name="T14" fmla="*/ 123158 w 841375"/>
                <a:gd name="T15" fmla="*/ 117824 h 805180"/>
                <a:gd name="T16" fmla="*/ 92373 w 841375"/>
                <a:gd name="T17" fmla="*/ 150676 h 805180"/>
                <a:gd name="T18" fmla="*/ 65460 w 841375"/>
                <a:gd name="T19" fmla="*/ 186628 h 805180"/>
                <a:gd name="T20" fmla="*/ 42734 w 841375"/>
                <a:gd name="T21" fmla="*/ 225378 h 805180"/>
                <a:gd name="T22" fmla="*/ 24510 w 841375"/>
                <a:gd name="T23" fmla="*/ 266626 h 805180"/>
                <a:gd name="T24" fmla="*/ 11103 w 841375"/>
                <a:gd name="T25" fmla="*/ 310069 h 805180"/>
                <a:gd name="T26" fmla="*/ 2828 w 841375"/>
                <a:gd name="T27" fmla="*/ 355406 h 805180"/>
                <a:gd name="T28" fmla="*/ 0 w 841375"/>
                <a:gd name="T29" fmla="*/ 402336 h 805180"/>
                <a:gd name="T30" fmla="*/ 2828 w 841375"/>
                <a:gd name="T31" fmla="*/ 449241 h 805180"/>
                <a:gd name="T32" fmla="*/ 11103 w 841375"/>
                <a:gd name="T33" fmla="*/ 494562 h 805180"/>
                <a:gd name="T34" fmla="*/ 24510 w 841375"/>
                <a:gd name="T35" fmla="*/ 537995 h 805180"/>
                <a:gd name="T36" fmla="*/ 42734 w 841375"/>
                <a:gd name="T37" fmla="*/ 579237 h 805180"/>
                <a:gd name="T38" fmla="*/ 65460 w 841375"/>
                <a:gd name="T39" fmla="*/ 617987 h 805180"/>
                <a:gd name="T40" fmla="*/ 92373 w 841375"/>
                <a:gd name="T41" fmla="*/ 653942 h 805180"/>
                <a:gd name="T42" fmla="*/ 123158 w 841375"/>
                <a:gd name="T43" fmla="*/ 686800 h 805180"/>
                <a:gd name="T44" fmla="*/ 157500 w 841375"/>
                <a:gd name="T45" fmla="*/ 716257 h 805180"/>
                <a:gd name="T46" fmla="*/ 195085 w 841375"/>
                <a:gd name="T47" fmla="*/ 742013 h 805180"/>
                <a:gd name="T48" fmla="*/ 235597 w 841375"/>
                <a:gd name="T49" fmla="*/ 763763 h 805180"/>
                <a:gd name="T50" fmla="*/ 278722 w 841375"/>
                <a:gd name="T51" fmla="*/ 781207 h 805180"/>
                <a:gd name="T52" fmla="*/ 324145 w 841375"/>
                <a:gd name="T53" fmla="*/ 794041 h 805180"/>
                <a:gd name="T54" fmla="*/ 371550 w 841375"/>
                <a:gd name="T55" fmla="*/ 801964 h 805180"/>
                <a:gd name="T56" fmla="*/ 420624 w 841375"/>
                <a:gd name="T57" fmla="*/ 804671 h 805180"/>
                <a:gd name="T58" fmla="*/ 469673 w 841375"/>
                <a:gd name="T59" fmla="*/ 801964 h 805180"/>
                <a:gd name="T60" fmla="*/ 517062 w 841375"/>
                <a:gd name="T61" fmla="*/ 794041 h 805180"/>
                <a:gd name="T62" fmla="*/ 562474 w 841375"/>
                <a:gd name="T63" fmla="*/ 781207 h 805180"/>
                <a:gd name="T64" fmla="*/ 605594 w 841375"/>
                <a:gd name="T65" fmla="*/ 763763 h 805180"/>
                <a:gd name="T66" fmla="*/ 646106 w 841375"/>
                <a:gd name="T67" fmla="*/ 742013 h 805180"/>
                <a:gd name="T68" fmla="*/ 683693 w 841375"/>
                <a:gd name="T69" fmla="*/ 716257 h 805180"/>
                <a:gd name="T70" fmla="*/ 718042 w 841375"/>
                <a:gd name="T71" fmla="*/ 686800 h 805180"/>
                <a:gd name="T72" fmla="*/ 748834 w 841375"/>
                <a:gd name="T73" fmla="*/ 653942 h 805180"/>
                <a:gd name="T74" fmla="*/ 775756 w 841375"/>
                <a:gd name="T75" fmla="*/ 617987 h 805180"/>
                <a:gd name="T76" fmla="*/ 798491 w 841375"/>
                <a:gd name="T77" fmla="*/ 579237 h 805180"/>
                <a:gd name="T78" fmla="*/ 816723 w 841375"/>
                <a:gd name="T79" fmla="*/ 537995 h 805180"/>
                <a:gd name="T80" fmla="*/ 830137 w 841375"/>
                <a:gd name="T81" fmla="*/ 494562 h 805180"/>
                <a:gd name="T82" fmla="*/ 838417 w 841375"/>
                <a:gd name="T83" fmla="*/ 449241 h 805180"/>
                <a:gd name="T84" fmla="*/ 841248 w 841375"/>
                <a:gd name="T85" fmla="*/ 402336 h 805180"/>
                <a:gd name="T86" fmla="*/ 838417 w 841375"/>
                <a:gd name="T87" fmla="*/ 355406 h 805180"/>
                <a:gd name="T88" fmla="*/ 830137 w 841375"/>
                <a:gd name="T89" fmla="*/ 310069 h 805180"/>
                <a:gd name="T90" fmla="*/ 816723 w 841375"/>
                <a:gd name="T91" fmla="*/ 266626 h 805180"/>
                <a:gd name="T92" fmla="*/ 798491 w 841375"/>
                <a:gd name="T93" fmla="*/ 225378 h 805180"/>
                <a:gd name="T94" fmla="*/ 775756 w 841375"/>
                <a:gd name="T95" fmla="*/ 186628 h 805180"/>
                <a:gd name="T96" fmla="*/ 748834 w 841375"/>
                <a:gd name="T97" fmla="*/ 150676 h 805180"/>
                <a:gd name="T98" fmla="*/ 718042 w 841375"/>
                <a:gd name="T99" fmla="*/ 117824 h 805180"/>
                <a:gd name="T100" fmla="*/ 683693 w 841375"/>
                <a:gd name="T101" fmla="*/ 88374 h 805180"/>
                <a:gd name="T102" fmla="*/ 646106 w 841375"/>
                <a:gd name="T103" fmla="*/ 62627 h 805180"/>
                <a:gd name="T104" fmla="*/ 605594 w 841375"/>
                <a:gd name="T105" fmla="*/ 40885 h 805180"/>
                <a:gd name="T106" fmla="*/ 562474 w 841375"/>
                <a:gd name="T107" fmla="*/ 23450 h 805180"/>
                <a:gd name="T108" fmla="*/ 517062 w 841375"/>
                <a:gd name="T109" fmla="*/ 10623 h 805180"/>
                <a:gd name="T110" fmla="*/ 469673 w 841375"/>
                <a:gd name="T111" fmla="*/ 2706 h 805180"/>
                <a:gd name="T112" fmla="*/ 420624 w 841375"/>
                <a:gd name="T113" fmla="*/ 0 h 8051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41375" h="805180">
                  <a:moveTo>
                    <a:pt x="420624" y="0"/>
                  </a:moveTo>
                  <a:lnTo>
                    <a:pt x="371550" y="2706"/>
                  </a:lnTo>
                  <a:lnTo>
                    <a:pt x="324145" y="10623"/>
                  </a:lnTo>
                  <a:lnTo>
                    <a:pt x="278722" y="23450"/>
                  </a:lnTo>
                  <a:lnTo>
                    <a:pt x="235597" y="40885"/>
                  </a:lnTo>
                  <a:lnTo>
                    <a:pt x="195085" y="62627"/>
                  </a:lnTo>
                  <a:lnTo>
                    <a:pt x="157500" y="88374"/>
                  </a:lnTo>
                  <a:lnTo>
                    <a:pt x="123158" y="117824"/>
                  </a:lnTo>
                  <a:lnTo>
                    <a:pt x="92373" y="150676"/>
                  </a:lnTo>
                  <a:lnTo>
                    <a:pt x="65460" y="186628"/>
                  </a:lnTo>
                  <a:lnTo>
                    <a:pt x="42734" y="225378"/>
                  </a:lnTo>
                  <a:lnTo>
                    <a:pt x="24510" y="266626"/>
                  </a:lnTo>
                  <a:lnTo>
                    <a:pt x="11103" y="310069"/>
                  </a:lnTo>
                  <a:lnTo>
                    <a:pt x="2828" y="355406"/>
                  </a:lnTo>
                  <a:lnTo>
                    <a:pt x="0" y="402336"/>
                  </a:lnTo>
                  <a:lnTo>
                    <a:pt x="2828" y="449241"/>
                  </a:lnTo>
                  <a:lnTo>
                    <a:pt x="11103" y="494562"/>
                  </a:lnTo>
                  <a:lnTo>
                    <a:pt x="24510" y="537995"/>
                  </a:lnTo>
                  <a:lnTo>
                    <a:pt x="42734" y="579237"/>
                  </a:lnTo>
                  <a:lnTo>
                    <a:pt x="65460" y="617987"/>
                  </a:lnTo>
                  <a:lnTo>
                    <a:pt x="92373" y="653942"/>
                  </a:lnTo>
                  <a:lnTo>
                    <a:pt x="123158" y="686800"/>
                  </a:lnTo>
                  <a:lnTo>
                    <a:pt x="157500" y="716257"/>
                  </a:lnTo>
                  <a:lnTo>
                    <a:pt x="195085" y="742013"/>
                  </a:lnTo>
                  <a:lnTo>
                    <a:pt x="235597" y="763763"/>
                  </a:lnTo>
                  <a:lnTo>
                    <a:pt x="278722" y="781207"/>
                  </a:lnTo>
                  <a:lnTo>
                    <a:pt x="324145" y="794041"/>
                  </a:lnTo>
                  <a:lnTo>
                    <a:pt x="371550" y="801964"/>
                  </a:lnTo>
                  <a:lnTo>
                    <a:pt x="420624" y="804671"/>
                  </a:lnTo>
                  <a:lnTo>
                    <a:pt x="469673" y="801964"/>
                  </a:lnTo>
                  <a:lnTo>
                    <a:pt x="517062" y="794041"/>
                  </a:lnTo>
                  <a:lnTo>
                    <a:pt x="562474" y="781207"/>
                  </a:lnTo>
                  <a:lnTo>
                    <a:pt x="605594" y="763763"/>
                  </a:lnTo>
                  <a:lnTo>
                    <a:pt x="646106" y="742013"/>
                  </a:lnTo>
                  <a:lnTo>
                    <a:pt x="683693" y="716257"/>
                  </a:lnTo>
                  <a:lnTo>
                    <a:pt x="718042" y="686800"/>
                  </a:lnTo>
                  <a:lnTo>
                    <a:pt x="748834" y="653942"/>
                  </a:lnTo>
                  <a:lnTo>
                    <a:pt x="775756" y="617987"/>
                  </a:lnTo>
                  <a:lnTo>
                    <a:pt x="798491" y="579237"/>
                  </a:lnTo>
                  <a:lnTo>
                    <a:pt x="816723" y="537995"/>
                  </a:lnTo>
                  <a:lnTo>
                    <a:pt x="830137" y="494562"/>
                  </a:lnTo>
                  <a:lnTo>
                    <a:pt x="838417" y="449241"/>
                  </a:lnTo>
                  <a:lnTo>
                    <a:pt x="841248" y="402336"/>
                  </a:lnTo>
                  <a:lnTo>
                    <a:pt x="838417" y="355406"/>
                  </a:lnTo>
                  <a:lnTo>
                    <a:pt x="830137" y="310069"/>
                  </a:lnTo>
                  <a:lnTo>
                    <a:pt x="816723" y="266626"/>
                  </a:lnTo>
                  <a:lnTo>
                    <a:pt x="798491" y="225378"/>
                  </a:lnTo>
                  <a:lnTo>
                    <a:pt x="775756" y="186628"/>
                  </a:lnTo>
                  <a:lnTo>
                    <a:pt x="748834" y="150676"/>
                  </a:lnTo>
                  <a:lnTo>
                    <a:pt x="718042" y="117824"/>
                  </a:lnTo>
                  <a:lnTo>
                    <a:pt x="683693" y="88374"/>
                  </a:lnTo>
                  <a:lnTo>
                    <a:pt x="646106" y="62627"/>
                  </a:lnTo>
                  <a:lnTo>
                    <a:pt x="605594" y="40885"/>
                  </a:lnTo>
                  <a:lnTo>
                    <a:pt x="562474" y="23450"/>
                  </a:lnTo>
                  <a:lnTo>
                    <a:pt x="517062" y="10623"/>
                  </a:lnTo>
                  <a:lnTo>
                    <a:pt x="469673" y="2706"/>
                  </a:lnTo>
                  <a:lnTo>
                    <a:pt x="420624" y="0"/>
                  </a:lnTo>
                  <a:close/>
                </a:path>
              </a:pathLst>
            </a:custGeom>
            <a:solidFill>
              <a:srgbClr val="B3E3D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5004" name="object 49">
              <a:extLst>
                <a:ext uri="{FF2B5EF4-FFF2-40B4-BE49-F238E27FC236}">
                  <a16:creationId xmlns:a16="http://schemas.microsoft.com/office/drawing/2014/main" id="{8AE21D71-8DF5-2481-C81C-BB83953A9E96}"/>
                </a:ext>
              </a:extLst>
            </p:cNvPr>
            <p:cNvSpPr>
              <a:spLocks/>
            </p:cNvSpPr>
            <p:nvPr/>
          </p:nvSpPr>
          <p:spPr bwMode="auto">
            <a:xfrm>
              <a:off x="9374505" y="1345183"/>
              <a:ext cx="841375" cy="805180"/>
            </a:xfrm>
            <a:custGeom>
              <a:avLst/>
              <a:gdLst>
                <a:gd name="T0" fmla="*/ 0 w 841375"/>
                <a:gd name="T1" fmla="*/ 402336 h 805180"/>
                <a:gd name="T2" fmla="*/ 2828 w 841375"/>
                <a:gd name="T3" fmla="*/ 355406 h 805180"/>
                <a:gd name="T4" fmla="*/ 11103 w 841375"/>
                <a:gd name="T5" fmla="*/ 310069 h 805180"/>
                <a:gd name="T6" fmla="*/ 24510 w 841375"/>
                <a:gd name="T7" fmla="*/ 266626 h 805180"/>
                <a:gd name="T8" fmla="*/ 42734 w 841375"/>
                <a:gd name="T9" fmla="*/ 225378 h 805180"/>
                <a:gd name="T10" fmla="*/ 65460 w 841375"/>
                <a:gd name="T11" fmla="*/ 186628 h 805180"/>
                <a:gd name="T12" fmla="*/ 92373 w 841375"/>
                <a:gd name="T13" fmla="*/ 150676 h 805180"/>
                <a:gd name="T14" fmla="*/ 123158 w 841375"/>
                <a:gd name="T15" fmla="*/ 117824 h 805180"/>
                <a:gd name="T16" fmla="*/ 157500 w 841375"/>
                <a:gd name="T17" fmla="*/ 88374 h 805180"/>
                <a:gd name="T18" fmla="*/ 195085 w 841375"/>
                <a:gd name="T19" fmla="*/ 62627 h 805180"/>
                <a:gd name="T20" fmla="*/ 235597 w 841375"/>
                <a:gd name="T21" fmla="*/ 40885 h 805180"/>
                <a:gd name="T22" fmla="*/ 278722 w 841375"/>
                <a:gd name="T23" fmla="*/ 23450 h 805180"/>
                <a:gd name="T24" fmla="*/ 324145 w 841375"/>
                <a:gd name="T25" fmla="*/ 10623 h 805180"/>
                <a:gd name="T26" fmla="*/ 371550 w 841375"/>
                <a:gd name="T27" fmla="*/ 2706 h 805180"/>
                <a:gd name="T28" fmla="*/ 420624 w 841375"/>
                <a:gd name="T29" fmla="*/ 0 h 805180"/>
                <a:gd name="T30" fmla="*/ 469673 w 841375"/>
                <a:gd name="T31" fmla="*/ 2706 h 805180"/>
                <a:gd name="T32" fmla="*/ 517062 w 841375"/>
                <a:gd name="T33" fmla="*/ 10623 h 805180"/>
                <a:gd name="T34" fmla="*/ 562474 w 841375"/>
                <a:gd name="T35" fmla="*/ 23450 h 805180"/>
                <a:gd name="T36" fmla="*/ 605594 w 841375"/>
                <a:gd name="T37" fmla="*/ 40885 h 805180"/>
                <a:gd name="T38" fmla="*/ 646106 w 841375"/>
                <a:gd name="T39" fmla="*/ 62627 h 805180"/>
                <a:gd name="T40" fmla="*/ 683693 w 841375"/>
                <a:gd name="T41" fmla="*/ 88374 h 805180"/>
                <a:gd name="T42" fmla="*/ 718042 w 841375"/>
                <a:gd name="T43" fmla="*/ 117824 h 805180"/>
                <a:gd name="T44" fmla="*/ 748834 w 841375"/>
                <a:gd name="T45" fmla="*/ 150676 h 805180"/>
                <a:gd name="T46" fmla="*/ 775756 w 841375"/>
                <a:gd name="T47" fmla="*/ 186628 h 805180"/>
                <a:gd name="T48" fmla="*/ 798491 w 841375"/>
                <a:gd name="T49" fmla="*/ 225378 h 805180"/>
                <a:gd name="T50" fmla="*/ 816723 w 841375"/>
                <a:gd name="T51" fmla="*/ 266626 h 805180"/>
                <a:gd name="T52" fmla="*/ 830137 w 841375"/>
                <a:gd name="T53" fmla="*/ 310069 h 805180"/>
                <a:gd name="T54" fmla="*/ 838417 w 841375"/>
                <a:gd name="T55" fmla="*/ 355406 h 805180"/>
                <a:gd name="T56" fmla="*/ 841248 w 841375"/>
                <a:gd name="T57" fmla="*/ 402336 h 805180"/>
                <a:gd name="T58" fmla="*/ 838417 w 841375"/>
                <a:gd name="T59" fmla="*/ 449241 h 805180"/>
                <a:gd name="T60" fmla="*/ 830137 w 841375"/>
                <a:gd name="T61" fmla="*/ 494562 h 805180"/>
                <a:gd name="T62" fmla="*/ 816723 w 841375"/>
                <a:gd name="T63" fmla="*/ 537995 h 805180"/>
                <a:gd name="T64" fmla="*/ 798491 w 841375"/>
                <a:gd name="T65" fmla="*/ 579237 h 805180"/>
                <a:gd name="T66" fmla="*/ 775756 w 841375"/>
                <a:gd name="T67" fmla="*/ 617987 h 805180"/>
                <a:gd name="T68" fmla="*/ 748834 w 841375"/>
                <a:gd name="T69" fmla="*/ 653942 h 805180"/>
                <a:gd name="T70" fmla="*/ 718042 w 841375"/>
                <a:gd name="T71" fmla="*/ 686800 h 805180"/>
                <a:gd name="T72" fmla="*/ 683693 w 841375"/>
                <a:gd name="T73" fmla="*/ 716257 h 805180"/>
                <a:gd name="T74" fmla="*/ 646106 w 841375"/>
                <a:gd name="T75" fmla="*/ 742013 h 805180"/>
                <a:gd name="T76" fmla="*/ 605594 w 841375"/>
                <a:gd name="T77" fmla="*/ 763763 h 805180"/>
                <a:gd name="T78" fmla="*/ 562474 w 841375"/>
                <a:gd name="T79" fmla="*/ 781207 h 805180"/>
                <a:gd name="T80" fmla="*/ 517062 w 841375"/>
                <a:gd name="T81" fmla="*/ 794041 h 805180"/>
                <a:gd name="T82" fmla="*/ 469673 w 841375"/>
                <a:gd name="T83" fmla="*/ 801964 h 805180"/>
                <a:gd name="T84" fmla="*/ 420624 w 841375"/>
                <a:gd name="T85" fmla="*/ 804671 h 805180"/>
                <a:gd name="T86" fmla="*/ 371550 w 841375"/>
                <a:gd name="T87" fmla="*/ 801964 h 805180"/>
                <a:gd name="T88" fmla="*/ 324145 w 841375"/>
                <a:gd name="T89" fmla="*/ 794041 h 805180"/>
                <a:gd name="T90" fmla="*/ 278722 w 841375"/>
                <a:gd name="T91" fmla="*/ 781207 h 805180"/>
                <a:gd name="T92" fmla="*/ 235597 w 841375"/>
                <a:gd name="T93" fmla="*/ 763763 h 805180"/>
                <a:gd name="T94" fmla="*/ 195085 w 841375"/>
                <a:gd name="T95" fmla="*/ 742013 h 805180"/>
                <a:gd name="T96" fmla="*/ 157500 w 841375"/>
                <a:gd name="T97" fmla="*/ 716257 h 805180"/>
                <a:gd name="T98" fmla="*/ 123158 w 841375"/>
                <a:gd name="T99" fmla="*/ 686800 h 805180"/>
                <a:gd name="T100" fmla="*/ 92373 w 841375"/>
                <a:gd name="T101" fmla="*/ 653942 h 805180"/>
                <a:gd name="T102" fmla="*/ 65460 w 841375"/>
                <a:gd name="T103" fmla="*/ 617987 h 805180"/>
                <a:gd name="T104" fmla="*/ 42734 w 841375"/>
                <a:gd name="T105" fmla="*/ 579237 h 805180"/>
                <a:gd name="T106" fmla="*/ 24510 w 841375"/>
                <a:gd name="T107" fmla="*/ 537995 h 805180"/>
                <a:gd name="T108" fmla="*/ 11103 w 841375"/>
                <a:gd name="T109" fmla="*/ 494562 h 805180"/>
                <a:gd name="T110" fmla="*/ 2828 w 841375"/>
                <a:gd name="T111" fmla="*/ 449241 h 805180"/>
                <a:gd name="T112" fmla="*/ 0 w 841375"/>
                <a:gd name="T113" fmla="*/ 402336 h 80518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841375" h="805180">
                  <a:moveTo>
                    <a:pt x="0" y="402336"/>
                  </a:moveTo>
                  <a:lnTo>
                    <a:pt x="2828" y="355406"/>
                  </a:lnTo>
                  <a:lnTo>
                    <a:pt x="11103" y="310069"/>
                  </a:lnTo>
                  <a:lnTo>
                    <a:pt x="24510" y="266626"/>
                  </a:lnTo>
                  <a:lnTo>
                    <a:pt x="42734" y="225378"/>
                  </a:lnTo>
                  <a:lnTo>
                    <a:pt x="65460" y="186628"/>
                  </a:lnTo>
                  <a:lnTo>
                    <a:pt x="92373" y="150676"/>
                  </a:lnTo>
                  <a:lnTo>
                    <a:pt x="123158" y="117824"/>
                  </a:lnTo>
                  <a:lnTo>
                    <a:pt x="157500" y="88374"/>
                  </a:lnTo>
                  <a:lnTo>
                    <a:pt x="195085" y="62627"/>
                  </a:lnTo>
                  <a:lnTo>
                    <a:pt x="235597" y="40885"/>
                  </a:lnTo>
                  <a:lnTo>
                    <a:pt x="278722" y="23450"/>
                  </a:lnTo>
                  <a:lnTo>
                    <a:pt x="324145" y="10623"/>
                  </a:lnTo>
                  <a:lnTo>
                    <a:pt x="371550" y="2706"/>
                  </a:lnTo>
                  <a:lnTo>
                    <a:pt x="420624" y="0"/>
                  </a:lnTo>
                  <a:lnTo>
                    <a:pt x="469673" y="2706"/>
                  </a:lnTo>
                  <a:lnTo>
                    <a:pt x="517062" y="10623"/>
                  </a:lnTo>
                  <a:lnTo>
                    <a:pt x="562474" y="23450"/>
                  </a:lnTo>
                  <a:lnTo>
                    <a:pt x="605594" y="40885"/>
                  </a:lnTo>
                  <a:lnTo>
                    <a:pt x="646106" y="62627"/>
                  </a:lnTo>
                  <a:lnTo>
                    <a:pt x="683693" y="88374"/>
                  </a:lnTo>
                  <a:lnTo>
                    <a:pt x="718042" y="117824"/>
                  </a:lnTo>
                  <a:lnTo>
                    <a:pt x="748834" y="150676"/>
                  </a:lnTo>
                  <a:lnTo>
                    <a:pt x="775756" y="186628"/>
                  </a:lnTo>
                  <a:lnTo>
                    <a:pt x="798491" y="225378"/>
                  </a:lnTo>
                  <a:lnTo>
                    <a:pt x="816723" y="266626"/>
                  </a:lnTo>
                  <a:lnTo>
                    <a:pt x="830137" y="310069"/>
                  </a:lnTo>
                  <a:lnTo>
                    <a:pt x="838417" y="355406"/>
                  </a:lnTo>
                  <a:lnTo>
                    <a:pt x="841248" y="402336"/>
                  </a:lnTo>
                  <a:lnTo>
                    <a:pt x="838417" y="449241"/>
                  </a:lnTo>
                  <a:lnTo>
                    <a:pt x="830137" y="494562"/>
                  </a:lnTo>
                  <a:lnTo>
                    <a:pt x="816723" y="537995"/>
                  </a:lnTo>
                  <a:lnTo>
                    <a:pt x="798491" y="579237"/>
                  </a:lnTo>
                  <a:lnTo>
                    <a:pt x="775756" y="617987"/>
                  </a:lnTo>
                  <a:lnTo>
                    <a:pt x="748834" y="653942"/>
                  </a:lnTo>
                  <a:lnTo>
                    <a:pt x="718042" y="686800"/>
                  </a:lnTo>
                  <a:lnTo>
                    <a:pt x="683693" y="716257"/>
                  </a:lnTo>
                  <a:lnTo>
                    <a:pt x="646106" y="742013"/>
                  </a:lnTo>
                  <a:lnTo>
                    <a:pt x="605594" y="763763"/>
                  </a:lnTo>
                  <a:lnTo>
                    <a:pt x="562474" y="781207"/>
                  </a:lnTo>
                  <a:lnTo>
                    <a:pt x="517062" y="794041"/>
                  </a:lnTo>
                  <a:lnTo>
                    <a:pt x="469673" y="801964"/>
                  </a:lnTo>
                  <a:lnTo>
                    <a:pt x="420624" y="804671"/>
                  </a:lnTo>
                  <a:lnTo>
                    <a:pt x="371550" y="801964"/>
                  </a:lnTo>
                  <a:lnTo>
                    <a:pt x="324145" y="794041"/>
                  </a:lnTo>
                  <a:lnTo>
                    <a:pt x="278722" y="781207"/>
                  </a:lnTo>
                  <a:lnTo>
                    <a:pt x="235597" y="763763"/>
                  </a:lnTo>
                  <a:lnTo>
                    <a:pt x="195085" y="742013"/>
                  </a:lnTo>
                  <a:lnTo>
                    <a:pt x="157500" y="716257"/>
                  </a:lnTo>
                  <a:lnTo>
                    <a:pt x="123158" y="686800"/>
                  </a:lnTo>
                  <a:lnTo>
                    <a:pt x="92373" y="653942"/>
                  </a:lnTo>
                  <a:lnTo>
                    <a:pt x="65460" y="617987"/>
                  </a:lnTo>
                  <a:lnTo>
                    <a:pt x="42734" y="579237"/>
                  </a:lnTo>
                  <a:lnTo>
                    <a:pt x="24510" y="537995"/>
                  </a:lnTo>
                  <a:lnTo>
                    <a:pt x="11103" y="494562"/>
                  </a:lnTo>
                  <a:lnTo>
                    <a:pt x="2828" y="449241"/>
                  </a:lnTo>
                  <a:lnTo>
                    <a:pt x="0" y="402336"/>
                  </a:lnTo>
                  <a:close/>
                </a:path>
              </a:pathLst>
            </a:custGeom>
            <a:noFill/>
            <a:ln w="12700">
              <a:solidFill>
                <a:srgbClr val="2D66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4953" name="object 50">
            <a:extLst>
              <a:ext uri="{FF2B5EF4-FFF2-40B4-BE49-F238E27FC236}">
                <a16:creationId xmlns:a16="http://schemas.microsoft.com/office/drawing/2014/main" id="{9D0B78F7-5E6B-E8E6-D093-80870EF1A05A}"/>
              </a:ext>
            </a:extLst>
          </p:cNvPr>
          <p:cNvSpPr txBox="1">
            <a:spLocks noChangeArrowheads="1"/>
          </p:cNvSpPr>
          <p:nvPr/>
        </p:nvSpPr>
        <p:spPr bwMode="auto">
          <a:xfrm>
            <a:off x="7145338" y="1984375"/>
            <a:ext cx="401637"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500" b="1">
                <a:latin typeface="微軟正黑體" panose="020B0604030504040204" pitchFamily="34" charset="-120"/>
                <a:ea typeface="微軟正黑體" panose="020B0604030504040204" pitchFamily="34" charset="-120"/>
              </a:rPr>
              <a:t>錄取</a:t>
            </a:r>
            <a:endParaRPr lang="zh-TW" altLang="zh-TW" sz="1500">
              <a:latin typeface="微軟正黑體" panose="020B0604030504040204" pitchFamily="34" charset="-120"/>
              <a:ea typeface="微軟正黑體" panose="020B0604030504040204" pitchFamily="34" charset="-120"/>
            </a:endParaRPr>
          </a:p>
          <a:p>
            <a:pPr>
              <a:spcBef>
                <a:spcPts val="13"/>
              </a:spcBef>
              <a:buClrTx/>
              <a:buSzTx/>
              <a:buFontTx/>
              <a:buNone/>
            </a:pPr>
            <a:r>
              <a:rPr lang="zh-TW" altLang="zh-TW" sz="1000" b="1">
                <a:solidFill>
                  <a:srgbClr val="FF0000"/>
                </a:solidFill>
                <a:latin typeface="微軟正黑體" panose="020B0604030504040204" pitchFamily="34" charset="-120"/>
                <a:ea typeface="微軟正黑體" panose="020B0604030504040204" pitchFamily="34" charset="-120"/>
              </a:rPr>
              <a:t>6/17</a:t>
            </a:r>
            <a:endParaRPr lang="zh-TW" altLang="zh-TW" sz="1000">
              <a:latin typeface="微軟正黑體" panose="020B0604030504040204" pitchFamily="34" charset="-120"/>
              <a:ea typeface="微軟正黑體" panose="020B0604030504040204" pitchFamily="34" charset="-120"/>
            </a:endParaRPr>
          </a:p>
        </p:txBody>
      </p:sp>
      <p:grpSp>
        <p:nvGrpSpPr>
          <p:cNvPr id="124954" name="object 51">
            <a:extLst>
              <a:ext uri="{FF2B5EF4-FFF2-40B4-BE49-F238E27FC236}">
                <a16:creationId xmlns:a16="http://schemas.microsoft.com/office/drawing/2014/main" id="{39EE09CE-2F91-38CF-5CBA-E4667B74BF29}"/>
              </a:ext>
            </a:extLst>
          </p:cNvPr>
          <p:cNvGrpSpPr>
            <a:grpSpLocks/>
          </p:cNvGrpSpPr>
          <p:nvPr/>
        </p:nvGrpSpPr>
        <p:grpSpPr bwMode="auto">
          <a:xfrm>
            <a:off x="7051675" y="4752975"/>
            <a:ext cx="865188" cy="350838"/>
            <a:chOff x="9402064" y="5194427"/>
            <a:chExt cx="1153160" cy="467995"/>
          </a:xfrm>
        </p:grpSpPr>
        <p:sp>
          <p:nvSpPr>
            <p:cNvPr id="125000" name="object 52">
              <a:extLst>
                <a:ext uri="{FF2B5EF4-FFF2-40B4-BE49-F238E27FC236}">
                  <a16:creationId xmlns:a16="http://schemas.microsoft.com/office/drawing/2014/main" id="{10915EA3-FB9E-46D9-6411-A33A62CA4FDD}"/>
                </a:ext>
              </a:extLst>
            </p:cNvPr>
            <p:cNvSpPr>
              <a:spLocks/>
            </p:cNvSpPr>
            <p:nvPr/>
          </p:nvSpPr>
          <p:spPr bwMode="auto">
            <a:xfrm>
              <a:off x="9408414" y="5200777"/>
              <a:ext cx="1140460" cy="455295"/>
            </a:xfrm>
            <a:custGeom>
              <a:avLst/>
              <a:gdLst>
                <a:gd name="T0" fmla="*/ 1064158 w 1140459"/>
                <a:gd name="T1" fmla="*/ 0 h 455295"/>
                <a:gd name="T2" fmla="*/ 75818 w 1140459"/>
                <a:gd name="T3" fmla="*/ 0 h 455295"/>
                <a:gd name="T4" fmla="*/ 46345 w 1140459"/>
                <a:gd name="T5" fmla="*/ 5970 h 455295"/>
                <a:gd name="T6" fmla="*/ 22240 w 1140459"/>
                <a:gd name="T7" fmla="*/ 22240 h 455295"/>
                <a:gd name="T8" fmla="*/ 5970 w 1140459"/>
                <a:gd name="T9" fmla="*/ 46345 h 455295"/>
                <a:gd name="T10" fmla="*/ 0 w 1140459"/>
                <a:gd name="T11" fmla="*/ 75819 h 455295"/>
                <a:gd name="T12" fmla="*/ 0 w 1140459"/>
                <a:gd name="T13" fmla="*/ 379095 h 455295"/>
                <a:gd name="T14" fmla="*/ 5970 w 1140459"/>
                <a:gd name="T15" fmla="*/ 408626 h 455295"/>
                <a:gd name="T16" fmla="*/ 22240 w 1140459"/>
                <a:gd name="T17" fmla="*/ 432733 h 455295"/>
                <a:gd name="T18" fmla="*/ 46345 w 1140459"/>
                <a:gd name="T19" fmla="*/ 448982 h 455295"/>
                <a:gd name="T20" fmla="*/ 75818 w 1140459"/>
                <a:gd name="T21" fmla="*/ 454939 h 455295"/>
                <a:gd name="T22" fmla="*/ 1064158 w 1140459"/>
                <a:gd name="T23" fmla="*/ 454939 h 455295"/>
                <a:gd name="T24" fmla="*/ 1093686 w 1140459"/>
                <a:gd name="T25" fmla="*/ 448982 h 455295"/>
                <a:gd name="T26" fmla="*/ 1117784 w 1140459"/>
                <a:gd name="T27" fmla="*/ 432733 h 455295"/>
                <a:gd name="T28" fmla="*/ 1134024 w 1140459"/>
                <a:gd name="T29" fmla="*/ 408626 h 455295"/>
                <a:gd name="T30" fmla="*/ 1139978 w 1140459"/>
                <a:gd name="T31" fmla="*/ 379095 h 455295"/>
                <a:gd name="T32" fmla="*/ 1139978 w 1140459"/>
                <a:gd name="T33" fmla="*/ 75819 h 455295"/>
                <a:gd name="T34" fmla="*/ 1134024 w 1140459"/>
                <a:gd name="T35" fmla="*/ 46345 h 455295"/>
                <a:gd name="T36" fmla="*/ 1117784 w 1140459"/>
                <a:gd name="T37" fmla="*/ 22240 h 455295"/>
                <a:gd name="T38" fmla="*/ 1093686 w 1140459"/>
                <a:gd name="T39" fmla="*/ 5970 h 455295"/>
                <a:gd name="T40" fmla="*/ 1064158 w 1140459"/>
                <a:gd name="T41" fmla="*/ 0 h 4552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0459" h="455295">
                  <a:moveTo>
                    <a:pt x="1064132" y="0"/>
                  </a:moveTo>
                  <a:lnTo>
                    <a:pt x="75818" y="0"/>
                  </a:lnTo>
                  <a:lnTo>
                    <a:pt x="46345" y="5970"/>
                  </a:lnTo>
                  <a:lnTo>
                    <a:pt x="22240" y="22240"/>
                  </a:lnTo>
                  <a:lnTo>
                    <a:pt x="5970" y="46345"/>
                  </a:lnTo>
                  <a:lnTo>
                    <a:pt x="0" y="75819"/>
                  </a:lnTo>
                  <a:lnTo>
                    <a:pt x="0" y="379095"/>
                  </a:lnTo>
                  <a:lnTo>
                    <a:pt x="5970" y="408626"/>
                  </a:lnTo>
                  <a:lnTo>
                    <a:pt x="22240" y="432733"/>
                  </a:lnTo>
                  <a:lnTo>
                    <a:pt x="46345" y="448982"/>
                  </a:lnTo>
                  <a:lnTo>
                    <a:pt x="75818" y="454939"/>
                  </a:lnTo>
                  <a:lnTo>
                    <a:pt x="1064132" y="454939"/>
                  </a:lnTo>
                  <a:lnTo>
                    <a:pt x="1093660" y="448982"/>
                  </a:lnTo>
                  <a:lnTo>
                    <a:pt x="1117758" y="432733"/>
                  </a:lnTo>
                  <a:lnTo>
                    <a:pt x="1133998" y="408626"/>
                  </a:lnTo>
                  <a:lnTo>
                    <a:pt x="1139952" y="379095"/>
                  </a:lnTo>
                  <a:lnTo>
                    <a:pt x="1139952" y="75819"/>
                  </a:lnTo>
                  <a:lnTo>
                    <a:pt x="1133998" y="46345"/>
                  </a:lnTo>
                  <a:lnTo>
                    <a:pt x="1117758" y="22240"/>
                  </a:lnTo>
                  <a:lnTo>
                    <a:pt x="1093660" y="5970"/>
                  </a:lnTo>
                  <a:lnTo>
                    <a:pt x="1064132" y="0"/>
                  </a:lnTo>
                  <a:close/>
                </a:path>
              </a:pathLst>
            </a:custGeom>
            <a:solidFill>
              <a:srgbClr val="B3E3D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5001" name="object 53">
              <a:extLst>
                <a:ext uri="{FF2B5EF4-FFF2-40B4-BE49-F238E27FC236}">
                  <a16:creationId xmlns:a16="http://schemas.microsoft.com/office/drawing/2014/main" id="{F819FB48-9A14-6F64-4635-4A8D6C2758A4}"/>
                </a:ext>
              </a:extLst>
            </p:cNvPr>
            <p:cNvSpPr>
              <a:spLocks/>
            </p:cNvSpPr>
            <p:nvPr/>
          </p:nvSpPr>
          <p:spPr bwMode="auto">
            <a:xfrm>
              <a:off x="9408414" y="5200777"/>
              <a:ext cx="1140460" cy="455295"/>
            </a:xfrm>
            <a:custGeom>
              <a:avLst/>
              <a:gdLst>
                <a:gd name="T0" fmla="*/ 0 w 1140459"/>
                <a:gd name="T1" fmla="*/ 75819 h 455295"/>
                <a:gd name="T2" fmla="*/ 5970 w 1140459"/>
                <a:gd name="T3" fmla="*/ 46345 h 455295"/>
                <a:gd name="T4" fmla="*/ 22240 w 1140459"/>
                <a:gd name="T5" fmla="*/ 22240 h 455295"/>
                <a:gd name="T6" fmla="*/ 46345 w 1140459"/>
                <a:gd name="T7" fmla="*/ 5970 h 455295"/>
                <a:gd name="T8" fmla="*/ 75818 w 1140459"/>
                <a:gd name="T9" fmla="*/ 0 h 455295"/>
                <a:gd name="T10" fmla="*/ 1064158 w 1140459"/>
                <a:gd name="T11" fmla="*/ 0 h 455295"/>
                <a:gd name="T12" fmla="*/ 1093686 w 1140459"/>
                <a:gd name="T13" fmla="*/ 5970 h 455295"/>
                <a:gd name="T14" fmla="*/ 1117784 w 1140459"/>
                <a:gd name="T15" fmla="*/ 22240 h 455295"/>
                <a:gd name="T16" fmla="*/ 1134024 w 1140459"/>
                <a:gd name="T17" fmla="*/ 46345 h 455295"/>
                <a:gd name="T18" fmla="*/ 1139978 w 1140459"/>
                <a:gd name="T19" fmla="*/ 75819 h 455295"/>
                <a:gd name="T20" fmla="*/ 1139978 w 1140459"/>
                <a:gd name="T21" fmla="*/ 379095 h 455295"/>
                <a:gd name="T22" fmla="*/ 1134024 w 1140459"/>
                <a:gd name="T23" fmla="*/ 408626 h 455295"/>
                <a:gd name="T24" fmla="*/ 1117784 w 1140459"/>
                <a:gd name="T25" fmla="*/ 432733 h 455295"/>
                <a:gd name="T26" fmla="*/ 1093686 w 1140459"/>
                <a:gd name="T27" fmla="*/ 448982 h 455295"/>
                <a:gd name="T28" fmla="*/ 1064158 w 1140459"/>
                <a:gd name="T29" fmla="*/ 454939 h 455295"/>
                <a:gd name="T30" fmla="*/ 75818 w 1140459"/>
                <a:gd name="T31" fmla="*/ 454939 h 455295"/>
                <a:gd name="T32" fmla="*/ 46345 w 1140459"/>
                <a:gd name="T33" fmla="*/ 448982 h 455295"/>
                <a:gd name="T34" fmla="*/ 22240 w 1140459"/>
                <a:gd name="T35" fmla="*/ 432733 h 455295"/>
                <a:gd name="T36" fmla="*/ 5970 w 1140459"/>
                <a:gd name="T37" fmla="*/ 408626 h 455295"/>
                <a:gd name="T38" fmla="*/ 0 w 1140459"/>
                <a:gd name="T39" fmla="*/ 379095 h 455295"/>
                <a:gd name="T40" fmla="*/ 0 w 1140459"/>
                <a:gd name="T41" fmla="*/ 75819 h 4552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140459" h="455295">
                  <a:moveTo>
                    <a:pt x="0" y="75819"/>
                  </a:moveTo>
                  <a:lnTo>
                    <a:pt x="5970" y="46345"/>
                  </a:lnTo>
                  <a:lnTo>
                    <a:pt x="22240" y="22240"/>
                  </a:lnTo>
                  <a:lnTo>
                    <a:pt x="46345" y="5970"/>
                  </a:lnTo>
                  <a:lnTo>
                    <a:pt x="75818" y="0"/>
                  </a:lnTo>
                  <a:lnTo>
                    <a:pt x="1064132" y="0"/>
                  </a:lnTo>
                  <a:lnTo>
                    <a:pt x="1093660" y="5970"/>
                  </a:lnTo>
                  <a:lnTo>
                    <a:pt x="1117758" y="22240"/>
                  </a:lnTo>
                  <a:lnTo>
                    <a:pt x="1133998" y="46345"/>
                  </a:lnTo>
                  <a:lnTo>
                    <a:pt x="1139952" y="75819"/>
                  </a:lnTo>
                  <a:lnTo>
                    <a:pt x="1139952" y="379095"/>
                  </a:lnTo>
                  <a:lnTo>
                    <a:pt x="1133998" y="408626"/>
                  </a:lnTo>
                  <a:lnTo>
                    <a:pt x="1117758" y="432733"/>
                  </a:lnTo>
                  <a:lnTo>
                    <a:pt x="1093660" y="448982"/>
                  </a:lnTo>
                  <a:lnTo>
                    <a:pt x="1064132" y="454939"/>
                  </a:lnTo>
                  <a:lnTo>
                    <a:pt x="75818" y="454939"/>
                  </a:lnTo>
                  <a:lnTo>
                    <a:pt x="46345" y="448982"/>
                  </a:lnTo>
                  <a:lnTo>
                    <a:pt x="22240" y="432733"/>
                  </a:lnTo>
                  <a:lnTo>
                    <a:pt x="5970" y="408626"/>
                  </a:lnTo>
                  <a:lnTo>
                    <a:pt x="0" y="379095"/>
                  </a:lnTo>
                  <a:lnTo>
                    <a:pt x="0" y="75819"/>
                  </a:lnTo>
                  <a:close/>
                </a:path>
              </a:pathLst>
            </a:custGeom>
            <a:noFill/>
            <a:ln w="12700">
              <a:solidFill>
                <a:srgbClr val="2D66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4955" name="object 54">
            <a:extLst>
              <a:ext uri="{FF2B5EF4-FFF2-40B4-BE49-F238E27FC236}">
                <a16:creationId xmlns:a16="http://schemas.microsoft.com/office/drawing/2014/main" id="{CD4D84A9-76E3-6985-58C0-158D233B43BA}"/>
              </a:ext>
            </a:extLst>
          </p:cNvPr>
          <p:cNvSpPr txBox="1">
            <a:spLocks noChangeArrowheads="1"/>
          </p:cNvSpPr>
          <p:nvPr/>
        </p:nvSpPr>
        <p:spPr bwMode="auto">
          <a:xfrm>
            <a:off x="7216775" y="4845050"/>
            <a:ext cx="533400" cy="217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微軟正黑體" panose="020B0604030504040204" pitchFamily="34" charset="-120"/>
                <a:ea typeface="微軟正黑體" panose="020B0604030504040204" pitchFamily="34" charset="-120"/>
              </a:rPr>
              <a:t>未錄取</a:t>
            </a:r>
          </a:p>
        </p:txBody>
      </p:sp>
      <p:grpSp>
        <p:nvGrpSpPr>
          <p:cNvPr id="124956" name="object 55">
            <a:extLst>
              <a:ext uri="{FF2B5EF4-FFF2-40B4-BE49-F238E27FC236}">
                <a16:creationId xmlns:a16="http://schemas.microsoft.com/office/drawing/2014/main" id="{7F679BE0-1C08-C4A4-C488-22F65A40B4CC}"/>
              </a:ext>
            </a:extLst>
          </p:cNvPr>
          <p:cNvGrpSpPr>
            <a:grpSpLocks/>
          </p:cNvGrpSpPr>
          <p:nvPr/>
        </p:nvGrpSpPr>
        <p:grpSpPr bwMode="auto">
          <a:xfrm>
            <a:off x="6618288" y="5272088"/>
            <a:ext cx="2203450" cy="350837"/>
            <a:chOff x="8825230" y="5887148"/>
            <a:chExt cx="2937510" cy="467995"/>
          </a:xfrm>
        </p:grpSpPr>
        <p:sp>
          <p:nvSpPr>
            <p:cNvPr id="124998" name="object 56">
              <a:extLst>
                <a:ext uri="{FF2B5EF4-FFF2-40B4-BE49-F238E27FC236}">
                  <a16:creationId xmlns:a16="http://schemas.microsoft.com/office/drawing/2014/main" id="{09E2AA0D-E563-6A0A-B6BF-0EBA3FB3053F}"/>
                </a:ext>
              </a:extLst>
            </p:cNvPr>
            <p:cNvSpPr>
              <a:spLocks/>
            </p:cNvSpPr>
            <p:nvPr/>
          </p:nvSpPr>
          <p:spPr bwMode="auto">
            <a:xfrm>
              <a:off x="8831580" y="5893498"/>
              <a:ext cx="2924810" cy="455295"/>
            </a:xfrm>
            <a:custGeom>
              <a:avLst/>
              <a:gdLst>
                <a:gd name="T0" fmla="*/ 2848636 w 2924809"/>
                <a:gd name="T1" fmla="*/ 0 h 455295"/>
                <a:gd name="T2" fmla="*/ 75819 w 2924809"/>
                <a:gd name="T3" fmla="*/ 0 h 455295"/>
                <a:gd name="T4" fmla="*/ 46291 w 2924809"/>
                <a:gd name="T5" fmla="*/ 5958 h 455295"/>
                <a:gd name="T6" fmla="*/ 22193 w 2924809"/>
                <a:gd name="T7" fmla="*/ 22207 h 455295"/>
                <a:gd name="T8" fmla="*/ 5953 w 2924809"/>
                <a:gd name="T9" fmla="*/ 46307 h 455295"/>
                <a:gd name="T10" fmla="*/ 0 w 2924809"/>
                <a:gd name="T11" fmla="*/ 75818 h 455295"/>
                <a:gd name="T12" fmla="*/ 0 w 2924809"/>
                <a:gd name="T13" fmla="*/ 379082 h 455295"/>
                <a:gd name="T14" fmla="*/ 5953 w 2924809"/>
                <a:gd name="T15" fmla="*/ 408593 h 455295"/>
                <a:gd name="T16" fmla="*/ 22193 w 2924809"/>
                <a:gd name="T17" fmla="*/ 432693 h 455295"/>
                <a:gd name="T18" fmla="*/ 46291 w 2924809"/>
                <a:gd name="T19" fmla="*/ 448942 h 455295"/>
                <a:gd name="T20" fmla="*/ 75819 w 2924809"/>
                <a:gd name="T21" fmla="*/ 454901 h 455295"/>
                <a:gd name="T22" fmla="*/ 2848636 w 2924809"/>
                <a:gd name="T23" fmla="*/ 454901 h 455295"/>
                <a:gd name="T24" fmla="*/ 2878109 w 2924809"/>
                <a:gd name="T25" fmla="*/ 448942 h 455295"/>
                <a:gd name="T26" fmla="*/ 2902214 w 2924809"/>
                <a:gd name="T27" fmla="*/ 432693 h 455295"/>
                <a:gd name="T28" fmla="*/ 2918484 w 2924809"/>
                <a:gd name="T29" fmla="*/ 408593 h 455295"/>
                <a:gd name="T30" fmla="*/ 2924455 w 2924809"/>
                <a:gd name="T31" fmla="*/ 379082 h 455295"/>
                <a:gd name="T32" fmla="*/ 2924455 w 2924809"/>
                <a:gd name="T33" fmla="*/ 75818 h 455295"/>
                <a:gd name="T34" fmla="*/ 2918484 w 2924809"/>
                <a:gd name="T35" fmla="*/ 46307 h 455295"/>
                <a:gd name="T36" fmla="*/ 2902214 w 2924809"/>
                <a:gd name="T37" fmla="*/ 22207 h 455295"/>
                <a:gd name="T38" fmla="*/ 2878109 w 2924809"/>
                <a:gd name="T39" fmla="*/ 5958 h 455295"/>
                <a:gd name="T40" fmla="*/ 2848636 w 2924809"/>
                <a:gd name="T41" fmla="*/ 0 h 4552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24809" h="455295">
                  <a:moveTo>
                    <a:pt x="2848610" y="0"/>
                  </a:moveTo>
                  <a:lnTo>
                    <a:pt x="75819" y="0"/>
                  </a:lnTo>
                  <a:lnTo>
                    <a:pt x="46291" y="5958"/>
                  </a:lnTo>
                  <a:lnTo>
                    <a:pt x="22193" y="22207"/>
                  </a:lnTo>
                  <a:lnTo>
                    <a:pt x="5953" y="46307"/>
                  </a:lnTo>
                  <a:lnTo>
                    <a:pt x="0" y="75818"/>
                  </a:lnTo>
                  <a:lnTo>
                    <a:pt x="0" y="379082"/>
                  </a:lnTo>
                  <a:lnTo>
                    <a:pt x="5953" y="408593"/>
                  </a:lnTo>
                  <a:lnTo>
                    <a:pt x="22193" y="432693"/>
                  </a:lnTo>
                  <a:lnTo>
                    <a:pt x="46291" y="448942"/>
                  </a:lnTo>
                  <a:lnTo>
                    <a:pt x="75819" y="454901"/>
                  </a:lnTo>
                  <a:lnTo>
                    <a:pt x="2848610" y="454901"/>
                  </a:lnTo>
                  <a:lnTo>
                    <a:pt x="2878083" y="448942"/>
                  </a:lnTo>
                  <a:lnTo>
                    <a:pt x="2902188" y="432693"/>
                  </a:lnTo>
                  <a:lnTo>
                    <a:pt x="2918458" y="408593"/>
                  </a:lnTo>
                  <a:lnTo>
                    <a:pt x="2924429" y="379082"/>
                  </a:lnTo>
                  <a:lnTo>
                    <a:pt x="2924429" y="75818"/>
                  </a:lnTo>
                  <a:lnTo>
                    <a:pt x="2918458" y="46307"/>
                  </a:lnTo>
                  <a:lnTo>
                    <a:pt x="2902188" y="22207"/>
                  </a:lnTo>
                  <a:lnTo>
                    <a:pt x="2878083" y="5958"/>
                  </a:lnTo>
                  <a:lnTo>
                    <a:pt x="2848610" y="0"/>
                  </a:lnTo>
                  <a:close/>
                </a:path>
              </a:pathLst>
            </a:custGeom>
            <a:solidFill>
              <a:srgbClr val="B3E3D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4999" name="object 57">
              <a:extLst>
                <a:ext uri="{FF2B5EF4-FFF2-40B4-BE49-F238E27FC236}">
                  <a16:creationId xmlns:a16="http://schemas.microsoft.com/office/drawing/2014/main" id="{994DDF44-9297-6577-0C99-AFFB21A4835D}"/>
                </a:ext>
              </a:extLst>
            </p:cNvPr>
            <p:cNvSpPr>
              <a:spLocks/>
            </p:cNvSpPr>
            <p:nvPr/>
          </p:nvSpPr>
          <p:spPr bwMode="auto">
            <a:xfrm>
              <a:off x="8831580" y="5893498"/>
              <a:ext cx="2924810" cy="455295"/>
            </a:xfrm>
            <a:custGeom>
              <a:avLst/>
              <a:gdLst>
                <a:gd name="T0" fmla="*/ 0 w 2924809"/>
                <a:gd name="T1" fmla="*/ 75818 h 455295"/>
                <a:gd name="T2" fmla="*/ 5953 w 2924809"/>
                <a:gd name="T3" fmla="*/ 46307 h 455295"/>
                <a:gd name="T4" fmla="*/ 22193 w 2924809"/>
                <a:gd name="T5" fmla="*/ 22207 h 455295"/>
                <a:gd name="T6" fmla="*/ 46291 w 2924809"/>
                <a:gd name="T7" fmla="*/ 5958 h 455295"/>
                <a:gd name="T8" fmla="*/ 75819 w 2924809"/>
                <a:gd name="T9" fmla="*/ 0 h 455295"/>
                <a:gd name="T10" fmla="*/ 2848636 w 2924809"/>
                <a:gd name="T11" fmla="*/ 0 h 455295"/>
                <a:gd name="T12" fmla="*/ 2878109 w 2924809"/>
                <a:gd name="T13" fmla="*/ 5958 h 455295"/>
                <a:gd name="T14" fmla="*/ 2902214 w 2924809"/>
                <a:gd name="T15" fmla="*/ 22207 h 455295"/>
                <a:gd name="T16" fmla="*/ 2918484 w 2924809"/>
                <a:gd name="T17" fmla="*/ 46307 h 455295"/>
                <a:gd name="T18" fmla="*/ 2924455 w 2924809"/>
                <a:gd name="T19" fmla="*/ 75818 h 455295"/>
                <a:gd name="T20" fmla="*/ 2924455 w 2924809"/>
                <a:gd name="T21" fmla="*/ 379082 h 455295"/>
                <a:gd name="T22" fmla="*/ 2918484 w 2924809"/>
                <a:gd name="T23" fmla="*/ 408593 h 455295"/>
                <a:gd name="T24" fmla="*/ 2902214 w 2924809"/>
                <a:gd name="T25" fmla="*/ 432693 h 455295"/>
                <a:gd name="T26" fmla="*/ 2878109 w 2924809"/>
                <a:gd name="T27" fmla="*/ 448942 h 455295"/>
                <a:gd name="T28" fmla="*/ 2848636 w 2924809"/>
                <a:gd name="T29" fmla="*/ 454901 h 455295"/>
                <a:gd name="T30" fmla="*/ 75819 w 2924809"/>
                <a:gd name="T31" fmla="*/ 454901 h 455295"/>
                <a:gd name="T32" fmla="*/ 46291 w 2924809"/>
                <a:gd name="T33" fmla="*/ 448942 h 455295"/>
                <a:gd name="T34" fmla="*/ 22193 w 2924809"/>
                <a:gd name="T35" fmla="*/ 432693 h 455295"/>
                <a:gd name="T36" fmla="*/ 5953 w 2924809"/>
                <a:gd name="T37" fmla="*/ 408593 h 455295"/>
                <a:gd name="T38" fmla="*/ 0 w 2924809"/>
                <a:gd name="T39" fmla="*/ 379082 h 455295"/>
                <a:gd name="T40" fmla="*/ 0 w 2924809"/>
                <a:gd name="T41" fmla="*/ 75818 h 4552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924809" h="455295">
                  <a:moveTo>
                    <a:pt x="0" y="75818"/>
                  </a:moveTo>
                  <a:lnTo>
                    <a:pt x="5953" y="46307"/>
                  </a:lnTo>
                  <a:lnTo>
                    <a:pt x="22193" y="22207"/>
                  </a:lnTo>
                  <a:lnTo>
                    <a:pt x="46291" y="5958"/>
                  </a:lnTo>
                  <a:lnTo>
                    <a:pt x="75819" y="0"/>
                  </a:lnTo>
                  <a:lnTo>
                    <a:pt x="2848610" y="0"/>
                  </a:lnTo>
                  <a:lnTo>
                    <a:pt x="2878083" y="5958"/>
                  </a:lnTo>
                  <a:lnTo>
                    <a:pt x="2902188" y="22207"/>
                  </a:lnTo>
                  <a:lnTo>
                    <a:pt x="2918458" y="46307"/>
                  </a:lnTo>
                  <a:lnTo>
                    <a:pt x="2924429" y="75818"/>
                  </a:lnTo>
                  <a:lnTo>
                    <a:pt x="2924429" y="379082"/>
                  </a:lnTo>
                  <a:lnTo>
                    <a:pt x="2918458" y="408593"/>
                  </a:lnTo>
                  <a:lnTo>
                    <a:pt x="2902188" y="432693"/>
                  </a:lnTo>
                  <a:lnTo>
                    <a:pt x="2878083" y="448942"/>
                  </a:lnTo>
                  <a:lnTo>
                    <a:pt x="2848610" y="454901"/>
                  </a:lnTo>
                  <a:lnTo>
                    <a:pt x="75819" y="454901"/>
                  </a:lnTo>
                  <a:lnTo>
                    <a:pt x="46291" y="448942"/>
                  </a:lnTo>
                  <a:lnTo>
                    <a:pt x="22193" y="432693"/>
                  </a:lnTo>
                  <a:lnTo>
                    <a:pt x="5953" y="408593"/>
                  </a:lnTo>
                  <a:lnTo>
                    <a:pt x="0" y="379082"/>
                  </a:lnTo>
                  <a:lnTo>
                    <a:pt x="0" y="75818"/>
                  </a:lnTo>
                  <a:close/>
                </a:path>
              </a:pathLst>
            </a:custGeom>
            <a:noFill/>
            <a:ln w="12699">
              <a:solidFill>
                <a:srgbClr val="2D66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4957" name="object 58">
            <a:extLst>
              <a:ext uri="{FF2B5EF4-FFF2-40B4-BE49-F238E27FC236}">
                <a16:creationId xmlns:a16="http://schemas.microsoft.com/office/drawing/2014/main" id="{2AFAC9C7-BB45-3029-2756-19304A228632}"/>
              </a:ext>
            </a:extLst>
          </p:cNvPr>
          <p:cNvSpPr txBox="1">
            <a:spLocks noChangeArrowheads="1"/>
          </p:cNvSpPr>
          <p:nvPr/>
        </p:nvSpPr>
        <p:spPr bwMode="auto">
          <a:xfrm>
            <a:off x="6908800" y="5357813"/>
            <a:ext cx="1562100" cy="21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微軟正黑體" panose="020B0604030504040204" pitchFamily="34" charset="-120"/>
                <a:ea typeface="微軟正黑體" panose="020B0604030504040204" pitchFamily="34" charset="-120"/>
              </a:rPr>
              <a:t>可參加其他招生管道</a:t>
            </a:r>
          </a:p>
        </p:txBody>
      </p:sp>
      <p:grpSp>
        <p:nvGrpSpPr>
          <p:cNvPr id="124958" name="object 59">
            <a:extLst>
              <a:ext uri="{FF2B5EF4-FFF2-40B4-BE49-F238E27FC236}">
                <a16:creationId xmlns:a16="http://schemas.microsoft.com/office/drawing/2014/main" id="{EB5F1FDE-142E-6603-C3E1-7686C62569A0}"/>
              </a:ext>
            </a:extLst>
          </p:cNvPr>
          <p:cNvGrpSpPr>
            <a:grpSpLocks/>
          </p:cNvGrpSpPr>
          <p:nvPr/>
        </p:nvGrpSpPr>
        <p:grpSpPr bwMode="auto">
          <a:xfrm>
            <a:off x="6442075" y="2476500"/>
            <a:ext cx="2379663" cy="2808288"/>
            <a:chOff x="8590153" y="2158110"/>
            <a:chExt cx="3172460" cy="3744595"/>
          </a:xfrm>
        </p:grpSpPr>
        <p:sp>
          <p:nvSpPr>
            <p:cNvPr id="124993" name="object 60">
              <a:extLst>
                <a:ext uri="{FF2B5EF4-FFF2-40B4-BE49-F238E27FC236}">
                  <a16:creationId xmlns:a16="http://schemas.microsoft.com/office/drawing/2014/main" id="{AD83C48E-7190-3E7D-1D8B-3B89C6910E39}"/>
                </a:ext>
              </a:extLst>
            </p:cNvPr>
            <p:cNvSpPr>
              <a:spLocks/>
            </p:cNvSpPr>
            <p:nvPr/>
          </p:nvSpPr>
          <p:spPr bwMode="auto">
            <a:xfrm>
              <a:off x="8590153" y="2158110"/>
              <a:ext cx="1294130" cy="2106295"/>
            </a:xfrm>
            <a:custGeom>
              <a:avLst/>
              <a:gdLst>
                <a:gd name="T0" fmla="*/ 559943 w 1294129"/>
                <a:gd name="T1" fmla="*/ 2020189 h 2106295"/>
                <a:gd name="T2" fmla="*/ 502793 w 1294129"/>
                <a:gd name="T3" fmla="*/ 1991614 h 2106295"/>
                <a:gd name="T4" fmla="*/ 388493 w 1294129"/>
                <a:gd name="T5" fmla="*/ 1934464 h 2106295"/>
                <a:gd name="T6" fmla="*/ 388493 w 1294129"/>
                <a:gd name="T7" fmla="*/ 1991614 h 2106295"/>
                <a:gd name="T8" fmla="*/ 0 w 1294129"/>
                <a:gd name="T9" fmla="*/ 1991614 h 2106295"/>
                <a:gd name="T10" fmla="*/ 0 w 1294129"/>
                <a:gd name="T11" fmla="*/ 2048764 h 2106295"/>
                <a:gd name="T12" fmla="*/ 388493 w 1294129"/>
                <a:gd name="T13" fmla="*/ 2048764 h 2106295"/>
                <a:gd name="T14" fmla="*/ 388493 w 1294129"/>
                <a:gd name="T15" fmla="*/ 2105914 h 2106295"/>
                <a:gd name="T16" fmla="*/ 502793 w 1294129"/>
                <a:gd name="T17" fmla="*/ 2048764 h 2106295"/>
                <a:gd name="T18" fmla="*/ 559943 w 1294129"/>
                <a:gd name="T19" fmla="*/ 2020189 h 2106295"/>
                <a:gd name="T20" fmla="*/ 1294156 w 1294129"/>
                <a:gd name="T21" fmla="*/ 169672 h 2106295"/>
                <a:gd name="T22" fmla="*/ 1279741 w 1294129"/>
                <a:gd name="T23" fmla="*/ 142240 h 2106295"/>
                <a:gd name="T24" fmla="*/ 1205002 w 1294129"/>
                <a:gd name="T25" fmla="*/ 0 h 2106295"/>
                <a:gd name="T26" fmla="*/ 1122706 w 1294129"/>
                <a:gd name="T27" fmla="*/ 173228 h 2106295"/>
                <a:gd name="T28" fmla="*/ 1179919 w 1294129"/>
                <a:gd name="T29" fmla="*/ 172046 h 2106295"/>
                <a:gd name="T30" fmla="*/ 1186434 w 1294129"/>
                <a:gd name="T31" fmla="*/ 495935 h 2106295"/>
                <a:gd name="T32" fmla="*/ 1186460 w 1294129"/>
                <a:gd name="T33" fmla="*/ 497078 h 2106295"/>
                <a:gd name="T34" fmla="*/ 1243610 w 1294129"/>
                <a:gd name="T35" fmla="*/ 495935 h 2106295"/>
                <a:gd name="T36" fmla="*/ 1237120 w 1294129"/>
                <a:gd name="T37" fmla="*/ 173228 h 2106295"/>
                <a:gd name="T38" fmla="*/ 1237069 w 1294129"/>
                <a:gd name="T39" fmla="*/ 170865 h 2106295"/>
                <a:gd name="T40" fmla="*/ 1294156 w 1294129"/>
                <a:gd name="T41" fmla="*/ 169672 h 210629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294129" h="2106295">
                  <a:moveTo>
                    <a:pt x="559943" y="2020189"/>
                  </a:moveTo>
                  <a:lnTo>
                    <a:pt x="502793" y="1991614"/>
                  </a:lnTo>
                  <a:lnTo>
                    <a:pt x="388493" y="1934464"/>
                  </a:lnTo>
                  <a:lnTo>
                    <a:pt x="388493" y="1991614"/>
                  </a:lnTo>
                  <a:lnTo>
                    <a:pt x="0" y="1991614"/>
                  </a:lnTo>
                  <a:lnTo>
                    <a:pt x="0" y="2048764"/>
                  </a:lnTo>
                  <a:lnTo>
                    <a:pt x="388493" y="2048764"/>
                  </a:lnTo>
                  <a:lnTo>
                    <a:pt x="388493" y="2105914"/>
                  </a:lnTo>
                  <a:lnTo>
                    <a:pt x="502793" y="2048764"/>
                  </a:lnTo>
                  <a:lnTo>
                    <a:pt x="559943" y="2020189"/>
                  </a:lnTo>
                  <a:close/>
                </a:path>
                <a:path w="1294129" h="2106295">
                  <a:moveTo>
                    <a:pt x="1294130" y="169672"/>
                  </a:moveTo>
                  <a:lnTo>
                    <a:pt x="1279715" y="142240"/>
                  </a:lnTo>
                  <a:lnTo>
                    <a:pt x="1204976" y="0"/>
                  </a:lnTo>
                  <a:lnTo>
                    <a:pt x="1122680" y="173228"/>
                  </a:lnTo>
                  <a:lnTo>
                    <a:pt x="1179893" y="172046"/>
                  </a:lnTo>
                  <a:lnTo>
                    <a:pt x="1186408" y="495935"/>
                  </a:lnTo>
                  <a:lnTo>
                    <a:pt x="1186434" y="497078"/>
                  </a:lnTo>
                  <a:lnTo>
                    <a:pt x="1243584" y="495935"/>
                  </a:lnTo>
                  <a:lnTo>
                    <a:pt x="1237094" y="173228"/>
                  </a:lnTo>
                  <a:lnTo>
                    <a:pt x="1237043" y="170865"/>
                  </a:lnTo>
                  <a:lnTo>
                    <a:pt x="1294130" y="169672"/>
                  </a:lnTo>
                  <a:close/>
                </a:path>
              </a:pathLst>
            </a:custGeom>
            <a:solidFill>
              <a:srgbClr val="2D663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pic>
          <p:nvPicPr>
            <p:cNvPr id="124994" name="object 61">
              <a:extLst>
                <a:ext uri="{FF2B5EF4-FFF2-40B4-BE49-F238E27FC236}">
                  <a16:creationId xmlns:a16="http://schemas.microsoft.com/office/drawing/2014/main" id="{A71AC21D-72DA-998E-E428-3A4620A4D87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67392" y="4956047"/>
              <a:ext cx="171450" cy="2447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95" name="object 62">
              <a:extLst>
                <a:ext uri="{FF2B5EF4-FFF2-40B4-BE49-F238E27FC236}">
                  <a16:creationId xmlns:a16="http://schemas.microsoft.com/office/drawing/2014/main" id="{245D0642-AA36-5549-3086-83D9878228C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67392" y="5655716"/>
              <a:ext cx="171450" cy="246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96" name="object 63">
              <a:extLst>
                <a:ext uri="{FF2B5EF4-FFF2-40B4-BE49-F238E27FC236}">
                  <a16:creationId xmlns:a16="http://schemas.microsoft.com/office/drawing/2014/main" id="{5950F92B-66B9-34AE-DDEC-CB5DFF4FF561}"/>
                </a:ext>
              </a:extLst>
            </p:cNvPr>
            <p:cNvSpPr>
              <a:spLocks/>
            </p:cNvSpPr>
            <p:nvPr/>
          </p:nvSpPr>
          <p:spPr bwMode="auto">
            <a:xfrm>
              <a:off x="11158601" y="2277490"/>
              <a:ext cx="597535" cy="805180"/>
            </a:xfrm>
            <a:custGeom>
              <a:avLst/>
              <a:gdLst>
                <a:gd name="T0" fmla="*/ 497866 w 597534"/>
                <a:gd name="T1" fmla="*/ 0 h 805180"/>
                <a:gd name="T2" fmla="*/ 99568 w 597534"/>
                <a:gd name="T3" fmla="*/ 0 h 805180"/>
                <a:gd name="T4" fmla="*/ 60811 w 597534"/>
                <a:gd name="T5" fmla="*/ 7824 h 805180"/>
                <a:gd name="T6" fmla="*/ 29162 w 597534"/>
                <a:gd name="T7" fmla="*/ 29162 h 805180"/>
                <a:gd name="T8" fmla="*/ 7824 w 597534"/>
                <a:gd name="T9" fmla="*/ 60811 h 805180"/>
                <a:gd name="T10" fmla="*/ 0 w 597534"/>
                <a:gd name="T11" fmla="*/ 99568 h 805180"/>
                <a:gd name="T12" fmla="*/ 0 w 597534"/>
                <a:gd name="T13" fmla="*/ 705104 h 805180"/>
                <a:gd name="T14" fmla="*/ 7824 w 597534"/>
                <a:gd name="T15" fmla="*/ 743860 h 805180"/>
                <a:gd name="T16" fmla="*/ 29162 w 597534"/>
                <a:gd name="T17" fmla="*/ 775509 h 805180"/>
                <a:gd name="T18" fmla="*/ 60811 w 597534"/>
                <a:gd name="T19" fmla="*/ 796847 h 805180"/>
                <a:gd name="T20" fmla="*/ 99568 w 597534"/>
                <a:gd name="T21" fmla="*/ 804672 h 805180"/>
                <a:gd name="T22" fmla="*/ 497866 w 597534"/>
                <a:gd name="T23" fmla="*/ 804672 h 805180"/>
                <a:gd name="T24" fmla="*/ 536622 w 597534"/>
                <a:gd name="T25" fmla="*/ 796847 h 805180"/>
                <a:gd name="T26" fmla="*/ 568271 w 597534"/>
                <a:gd name="T27" fmla="*/ 775509 h 805180"/>
                <a:gd name="T28" fmla="*/ 589609 w 597534"/>
                <a:gd name="T29" fmla="*/ 743860 h 805180"/>
                <a:gd name="T30" fmla="*/ 597433 w 597534"/>
                <a:gd name="T31" fmla="*/ 705104 h 805180"/>
                <a:gd name="T32" fmla="*/ 597433 w 597534"/>
                <a:gd name="T33" fmla="*/ 99568 h 805180"/>
                <a:gd name="T34" fmla="*/ 589609 w 597534"/>
                <a:gd name="T35" fmla="*/ 60811 h 805180"/>
                <a:gd name="T36" fmla="*/ 568271 w 597534"/>
                <a:gd name="T37" fmla="*/ 29162 h 805180"/>
                <a:gd name="T38" fmla="*/ 536622 w 597534"/>
                <a:gd name="T39" fmla="*/ 7824 h 805180"/>
                <a:gd name="T40" fmla="*/ 497866 w 597534"/>
                <a:gd name="T41" fmla="*/ 0 h 805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7534" h="805180">
                  <a:moveTo>
                    <a:pt x="497840" y="0"/>
                  </a:moveTo>
                  <a:lnTo>
                    <a:pt x="99568" y="0"/>
                  </a:lnTo>
                  <a:lnTo>
                    <a:pt x="60811" y="7824"/>
                  </a:lnTo>
                  <a:lnTo>
                    <a:pt x="29162" y="29162"/>
                  </a:lnTo>
                  <a:lnTo>
                    <a:pt x="7824" y="60811"/>
                  </a:lnTo>
                  <a:lnTo>
                    <a:pt x="0" y="99568"/>
                  </a:lnTo>
                  <a:lnTo>
                    <a:pt x="0" y="705104"/>
                  </a:lnTo>
                  <a:lnTo>
                    <a:pt x="7824" y="743860"/>
                  </a:lnTo>
                  <a:lnTo>
                    <a:pt x="29162" y="775509"/>
                  </a:lnTo>
                  <a:lnTo>
                    <a:pt x="60811" y="796847"/>
                  </a:lnTo>
                  <a:lnTo>
                    <a:pt x="99568" y="804672"/>
                  </a:lnTo>
                  <a:lnTo>
                    <a:pt x="497840" y="804672"/>
                  </a:lnTo>
                  <a:lnTo>
                    <a:pt x="536596" y="796847"/>
                  </a:lnTo>
                  <a:lnTo>
                    <a:pt x="568245" y="775509"/>
                  </a:lnTo>
                  <a:lnTo>
                    <a:pt x="589583" y="743860"/>
                  </a:lnTo>
                  <a:lnTo>
                    <a:pt x="597407" y="705104"/>
                  </a:lnTo>
                  <a:lnTo>
                    <a:pt x="597407" y="99568"/>
                  </a:lnTo>
                  <a:lnTo>
                    <a:pt x="589583" y="60811"/>
                  </a:lnTo>
                  <a:lnTo>
                    <a:pt x="568245" y="29162"/>
                  </a:lnTo>
                  <a:lnTo>
                    <a:pt x="536596" y="7824"/>
                  </a:lnTo>
                  <a:lnTo>
                    <a:pt x="497840" y="0"/>
                  </a:lnTo>
                  <a:close/>
                </a:path>
              </a:pathLst>
            </a:custGeom>
            <a:solidFill>
              <a:srgbClr val="B3E3D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4997" name="object 64">
              <a:extLst>
                <a:ext uri="{FF2B5EF4-FFF2-40B4-BE49-F238E27FC236}">
                  <a16:creationId xmlns:a16="http://schemas.microsoft.com/office/drawing/2014/main" id="{D598381C-E03C-516E-606E-BEE2D0E2EDC8}"/>
                </a:ext>
              </a:extLst>
            </p:cNvPr>
            <p:cNvSpPr>
              <a:spLocks/>
            </p:cNvSpPr>
            <p:nvPr/>
          </p:nvSpPr>
          <p:spPr bwMode="auto">
            <a:xfrm>
              <a:off x="11158601" y="2277490"/>
              <a:ext cx="597535" cy="805180"/>
            </a:xfrm>
            <a:custGeom>
              <a:avLst/>
              <a:gdLst>
                <a:gd name="T0" fmla="*/ 0 w 597534"/>
                <a:gd name="T1" fmla="*/ 99568 h 805180"/>
                <a:gd name="T2" fmla="*/ 7824 w 597534"/>
                <a:gd name="T3" fmla="*/ 60811 h 805180"/>
                <a:gd name="T4" fmla="*/ 29162 w 597534"/>
                <a:gd name="T5" fmla="*/ 29162 h 805180"/>
                <a:gd name="T6" fmla="*/ 60811 w 597534"/>
                <a:gd name="T7" fmla="*/ 7824 h 805180"/>
                <a:gd name="T8" fmla="*/ 99568 w 597534"/>
                <a:gd name="T9" fmla="*/ 0 h 805180"/>
                <a:gd name="T10" fmla="*/ 497866 w 597534"/>
                <a:gd name="T11" fmla="*/ 0 h 805180"/>
                <a:gd name="T12" fmla="*/ 536622 w 597534"/>
                <a:gd name="T13" fmla="*/ 7824 h 805180"/>
                <a:gd name="T14" fmla="*/ 568271 w 597534"/>
                <a:gd name="T15" fmla="*/ 29162 h 805180"/>
                <a:gd name="T16" fmla="*/ 589609 w 597534"/>
                <a:gd name="T17" fmla="*/ 60811 h 805180"/>
                <a:gd name="T18" fmla="*/ 597433 w 597534"/>
                <a:gd name="T19" fmla="*/ 99568 h 805180"/>
                <a:gd name="T20" fmla="*/ 597433 w 597534"/>
                <a:gd name="T21" fmla="*/ 705104 h 805180"/>
                <a:gd name="T22" fmla="*/ 589609 w 597534"/>
                <a:gd name="T23" fmla="*/ 743860 h 805180"/>
                <a:gd name="T24" fmla="*/ 568271 w 597534"/>
                <a:gd name="T25" fmla="*/ 775509 h 805180"/>
                <a:gd name="T26" fmla="*/ 536622 w 597534"/>
                <a:gd name="T27" fmla="*/ 796847 h 805180"/>
                <a:gd name="T28" fmla="*/ 497866 w 597534"/>
                <a:gd name="T29" fmla="*/ 804672 h 805180"/>
                <a:gd name="T30" fmla="*/ 99568 w 597534"/>
                <a:gd name="T31" fmla="*/ 804672 h 805180"/>
                <a:gd name="T32" fmla="*/ 60811 w 597534"/>
                <a:gd name="T33" fmla="*/ 796847 h 805180"/>
                <a:gd name="T34" fmla="*/ 29162 w 597534"/>
                <a:gd name="T35" fmla="*/ 775509 h 805180"/>
                <a:gd name="T36" fmla="*/ 7824 w 597534"/>
                <a:gd name="T37" fmla="*/ 743860 h 805180"/>
                <a:gd name="T38" fmla="*/ 0 w 597534"/>
                <a:gd name="T39" fmla="*/ 705104 h 805180"/>
                <a:gd name="T40" fmla="*/ 0 w 597534"/>
                <a:gd name="T41" fmla="*/ 99568 h 80518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7534" h="805180">
                  <a:moveTo>
                    <a:pt x="0" y="99568"/>
                  </a:moveTo>
                  <a:lnTo>
                    <a:pt x="7824" y="60811"/>
                  </a:lnTo>
                  <a:lnTo>
                    <a:pt x="29162" y="29162"/>
                  </a:lnTo>
                  <a:lnTo>
                    <a:pt x="60811" y="7824"/>
                  </a:lnTo>
                  <a:lnTo>
                    <a:pt x="99568" y="0"/>
                  </a:lnTo>
                  <a:lnTo>
                    <a:pt x="497840" y="0"/>
                  </a:lnTo>
                  <a:lnTo>
                    <a:pt x="536596" y="7824"/>
                  </a:lnTo>
                  <a:lnTo>
                    <a:pt x="568245" y="29162"/>
                  </a:lnTo>
                  <a:lnTo>
                    <a:pt x="589583" y="60811"/>
                  </a:lnTo>
                  <a:lnTo>
                    <a:pt x="597407" y="99568"/>
                  </a:lnTo>
                  <a:lnTo>
                    <a:pt x="597407" y="705104"/>
                  </a:lnTo>
                  <a:lnTo>
                    <a:pt x="589583" y="743860"/>
                  </a:lnTo>
                  <a:lnTo>
                    <a:pt x="568245" y="775509"/>
                  </a:lnTo>
                  <a:lnTo>
                    <a:pt x="536596" y="796847"/>
                  </a:lnTo>
                  <a:lnTo>
                    <a:pt x="497840" y="804672"/>
                  </a:lnTo>
                  <a:lnTo>
                    <a:pt x="99568" y="804672"/>
                  </a:lnTo>
                  <a:lnTo>
                    <a:pt x="60811" y="796847"/>
                  </a:lnTo>
                  <a:lnTo>
                    <a:pt x="29162" y="775509"/>
                  </a:lnTo>
                  <a:lnTo>
                    <a:pt x="7824" y="743860"/>
                  </a:lnTo>
                  <a:lnTo>
                    <a:pt x="0" y="705104"/>
                  </a:lnTo>
                  <a:lnTo>
                    <a:pt x="0" y="99568"/>
                  </a:lnTo>
                  <a:close/>
                </a:path>
              </a:pathLst>
            </a:custGeom>
            <a:noFill/>
            <a:ln w="12699">
              <a:solidFill>
                <a:srgbClr val="2D66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4959" name="object 65">
            <a:extLst>
              <a:ext uri="{FF2B5EF4-FFF2-40B4-BE49-F238E27FC236}">
                <a16:creationId xmlns:a16="http://schemas.microsoft.com/office/drawing/2014/main" id="{D774AF56-4135-6B93-4624-64CD6600782B}"/>
              </a:ext>
            </a:extLst>
          </p:cNvPr>
          <p:cNvSpPr txBox="1">
            <a:spLocks noChangeArrowheads="1"/>
          </p:cNvSpPr>
          <p:nvPr/>
        </p:nvSpPr>
        <p:spPr bwMode="auto">
          <a:xfrm>
            <a:off x="8459788" y="2673350"/>
            <a:ext cx="319087" cy="33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2381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000">
                <a:latin typeface="微軟正黑體" panose="020B0604030504040204" pitchFamily="34" charset="-120"/>
                <a:ea typeface="微軟正黑體" panose="020B0604030504040204" pitchFamily="34" charset="-120"/>
              </a:rPr>
              <a:t>放棄</a:t>
            </a:r>
          </a:p>
          <a:p>
            <a:pPr>
              <a:spcBef>
                <a:spcPct val="0"/>
              </a:spcBef>
              <a:buClrTx/>
              <a:buSzTx/>
              <a:buFontTx/>
              <a:buNone/>
            </a:pPr>
            <a:r>
              <a:rPr lang="zh-TW" altLang="zh-TW" sz="1000" b="1">
                <a:solidFill>
                  <a:srgbClr val="FF0000"/>
                </a:solidFill>
                <a:latin typeface="微軟正黑體" panose="020B0604030504040204" pitchFamily="34" charset="-120"/>
                <a:ea typeface="微軟正黑體" panose="020B0604030504040204" pitchFamily="34" charset="-120"/>
              </a:rPr>
              <a:t>6/17</a:t>
            </a:r>
            <a:endParaRPr lang="zh-TW" altLang="zh-TW" sz="1000">
              <a:latin typeface="微軟正黑體" panose="020B0604030504040204" pitchFamily="34" charset="-120"/>
              <a:ea typeface="微軟正黑體" panose="020B0604030504040204" pitchFamily="34" charset="-120"/>
            </a:endParaRPr>
          </a:p>
        </p:txBody>
      </p:sp>
      <p:grpSp>
        <p:nvGrpSpPr>
          <p:cNvPr id="124960" name="object 66">
            <a:extLst>
              <a:ext uri="{FF2B5EF4-FFF2-40B4-BE49-F238E27FC236}">
                <a16:creationId xmlns:a16="http://schemas.microsoft.com/office/drawing/2014/main" id="{196539FB-7AC7-3866-E3A4-82AB521DC84F}"/>
              </a:ext>
            </a:extLst>
          </p:cNvPr>
          <p:cNvGrpSpPr>
            <a:grpSpLocks/>
          </p:cNvGrpSpPr>
          <p:nvPr/>
        </p:nvGrpSpPr>
        <p:grpSpPr bwMode="auto">
          <a:xfrm>
            <a:off x="8372475" y="3376613"/>
            <a:ext cx="457200" cy="1639887"/>
            <a:chOff x="11162410" y="3359403"/>
            <a:chExt cx="610235" cy="2185670"/>
          </a:xfrm>
        </p:grpSpPr>
        <p:sp>
          <p:nvSpPr>
            <p:cNvPr id="124991" name="object 67">
              <a:extLst>
                <a:ext uri="{FF2B5EF4-FFF2-40B4-BE49-F238E27FC236}">
                  <a16:creationId xmlns:a16="http://schemas.microsoft.com/office/drawing/2014/main" id="{F2D9D39A-8F93-5CEA-E6D8-4C9706AC62B9}"/>
                </a:ext>
              </a:extLst>
            </p:cNvPr>
            <p:cNvSpPr>
              <a:spLocks/>
            </p:cNvSpPr>
            <p:nvPr/>
          </p:nvSpPr>
          <p:spPr bwMode="auto">
            <a:xfrm>
              <a:off x="11168760" y="3365753"/>
              <a:ext cx="597535" cy="2172970"/>
            </a:xfrm>
            <a:custGeom>
              <a:avLst/>
              <a:gdLst>
                <a:gd name="T0" fmla="*/ 497866 w 597534"/>
                <a:gd name="T1" fmla="*/ 0 h 2172970"/>
                <a:gd name="T2" fmla="*/ 99568 w 597534"/>
                <a:gd name="T3" fmla="*/ 0 h 2172970"/>
                <a:gd name="T4" fmla="*/ 60811 w 597534"/>
                <a:gd name="T5" fmla="*/ 7824 h 2172970"/>
                <a:gd name="T6" fmla="*/ 29162 w 597534"/>
                <a:gd name="T7" fmla="*/ 29162 h 2172970"/>
                <a:gd name="T8" fmla="*/ 7824 w 597534"/>
                <a:gd name="T9" fmla="*/ 60811 h 2172970"/>
                <a:gd name="T10" fmla="*/ 0 w 597534"/>
                <a:gd name="T11" fmla="*/ 99568 h 2172970"/>
                <a:gd name="T12" fmla="*/ 0 w 597534"/>
                <a:gd name="T13" fmla="*/ 2073402 h 2172970"/>
                <a:gd name="T14" fmla="*/ 7824 w 597534"/>
                <a:gd name="T15" fmla="*/ 2112158 h 2172970"/>
                <a:gd name="T16" fmla="*/ 29162 w 597534"/>
                <a:gd name="T17" fmla="*/ 2143807 h 2172970"/>
                <a:gd name="T18" fmla="*/ 60811 w 597534"/>
                <a:gd name="T19" fmla="*/ 2165145 h 2172970"/>
                <a:gd name="T20" fmla="*/ 99568 w 597534"/>
                <a:gd name="T21" fmla="*/ 2172970 h 2172970"/>
                <a:gd name="T22" fmla="*/ 497866 w 597534"/>
                <a:gd name="T23" fmla="*/ 2172970 h 2172970"/>
                <a:gd name="T24" fmla="*/ 536622 w 597534"/>
                <a:gd name="T25" fmla="*/ 2165145 h 2172970"/>
                <a:gd name="T26" fmla="*/ 568271 w 597534"/>
                <a:gd name="T27" fmla="*/ 2143807 h 2172970"/>
                <a:gd name="T28" fmla="*/ 589609 w 597534"/>
                <a:gd name="T29" fmla="*/ 2112158 h 2172970"/>
                <a:gd name="T30" fmla="*/ 597434 w 597534"/>
                <a:gd name="T31" fmla="*/ 2073402 h 2172970"/>
                <a:gd name="T32" fmla="*/ 597434 w 597534"/>
                <a:gd name="T33" fmla="*/ 99568 h 2172970"/>
                <a:gd name="T34" fmla="*/ 589609 w 597534"/>
                <a:gd name="T35" fmla="*/ 60811 h 2172970"/>
                <a:gd name="T36" fmla="*/ 568271 w 597534"/>
                <a:gd name="T37" fmla="*/ 29162 h 2172970"/>
                <a:gd name="T38" fmla="*/ 536622 w 597534"/>
                <a:gd name="T39" fmla="*/ 7824 h 2172970"/>
                <a:gd name="T40" fmla="*/ 497866 w 597534"/>
                <a:gd name="T41" fmla="*/ 0 h 21729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7534" h="2172970">
                  <a:moveTo>
                    <a:pt x="497840" y="0"/>
                  </a:moveTo>
                  <a:lnTo>
                    <a:pt x="99568" y="0"/>
                  </a:lnTo>
                  <a:lnTo>
                    <a:pt x="60811" y="7824"/>
                  </a:lnTo>
                  <a:lnTo>
                    <a:pt x="29162" y="29162"/>
                  </a:lnTo>
                  <a:lnTo>
                    <a:pt x="7824" y="60811"/>
                  </a:lnTo>
                  <a:lnTo>
                    <a:pt x="0" y="99568"/>
                  </a:lnTo>
                  <a:lnTo>
                    <a:pt x="0" y="2073402"/>
                  </a:lnTo>
                  <a:lnTo>
                    <a:pt x="7824" y="2112158"/>
                  </a:lnTo>
                  <a:lnTo>
                    <a:pt x="29162" y="2143807"/>
                  </a:lnTo>
                  <a:lnTo>
                    <a:pt x="60811" y="2165145"/>
                  </a:lnTo>
                  <a:lnTo>
                    <a:pt x="99568" y="2172970"/>
                  </a:lnTo>
                  <a:lnTo>
                    <a:pt x="497840" y="2172970"/>
                  </a:lnTo>
                  <a:lnTo>
                    <a:pt x="536596" y="2165145"/>
                  </a:lnTo>
                  <a:lnTo>
                    <a:pt x="568245" y="2143807"/>
                  </a:lnTo>
                  <a:lnTo>
                    <a:pt x="589583" y="2112158"/>
                  </a:lnTo>
                  <a:lnTo>
                    <a:pt x="597408" y="2073402"/>
                  </a:lnTo>
                  <a:lnTo>
                    <a:pt x="597408" y="99568"/>
                  </a:lnTo>
                  <a:lnTo>
                    <a:pt x="589583" y="60811"/>
                  </a:lnTo>
                  <a:lnTo>
                    <a:pt x="568245" y="29162"/>
                  </a:lnTo>
                  <a:lnTo>
                    <a:pt x="536596" y="7824"/>
                  </a:lnTo>
                  <a:lnTo>
                    <a:pt x="497840" y="0"/>
                  </a:lnTo>
                  <a:close/>
                </a:path>
              </a:pathLst>
            </a:custGeom>
            <a:solidFill>
              <a:srgbClr val="B3E3D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4992" name="object 68">
              <a:extLst>
                <a:ext uri="{FF2B5EF4-FFF2-40B4-BE49-F238E27FC236}">
                  <a16:creationId xmlns:a16="http://schemas.microsoft.com/office/drawing/2014/main" id="{0ED8BF49-1C85-88B5-7888-9C2A16299DE2}"/>
                </a:ext>
              </a:extLst>
            </p:cNvPr>
            <p:cNvSpPr>
              <a:spLocks/>
            </p:cNvSpPr>
            <p:nvPr/>
          </p:nvSpPr>
          <p:spPr bwMode="auto">
            <a:xfrm>
              <a:off x="11168760" y="3365753"/>
              <a:ext cx="597535" cy="2172970"/>
            </a:xfrm>
            <a:custGeom>
              <a:avLst/>
              <a:gdLst>
                <a:gd name="T0" fmla="*/ 0 w 597534"/>
                <a:gd name="T1" fmla="*/ 99568 h 2172970"/>
                <a:gd name="T2" fmla="*/ 7824 w 597534"/>
                <a:gd name="T3" fmla="*/ 60811 h 2172970"/>
                <a:gd name="T4" fmla="*/ 29162 w 597534"/>
                <a:gd name="T5" fmla="*/ 29162 h 2172970"/>
                <a:gd name="T6" fmla="*/ 60811 w 597534"/>
                <a:gd name="T7" fmla="*/ 7824 h 2172970"/>
                <a:gd name="T8" fmla="*/ 99568 w 597534"/>
                <a:gd name="T9" fmla="*/ 0 h 2172970"/>
                <a:gd name="T10" fmla="*/ 497866 w 597534"/>
                <a:gd name="T11" fmla="*/ 0 h 2172970"/>
                <a:gd name="T12" fmla="*/ 536622 w 597534"/>
                <a:gd name="T13" fmla="*/ 7824 h 2172970"/>
                <a:gd name="T14" fmla="*/ 568271 w 597534"/>
                <a:gd name="T15" fmla="*/ 29162 h 2172970"/>
                <a:gd name="T16" fmla="*/ 589609 w 597534"/>
                <a:gd name="T17" fmla="*/ 60811 h 2172970"/>
                <a:gd name="T18" fmla="*/ 597434 w 597534"/>
                <a:gd name="T19" fmla="*/ 99568 h 2172970"/>
                <a:gd name="T20" fmla="*/ 597434 w 597534"/>
                <a:gd name="T21" fmla="*/ 2073402 h 2172970"/>
                <a:gd name="T22" fmla="*/ 589609 w 597534"/>
                <a:gd name="T23" fmla="*/ 2112158 h 2172970"/>
                <a:gd name="T24" fmla="*/ 568271 w 597534"/>
                <a:gd name="T25" fmla="*/ 2143807 h 2172970"/>
                <a:gd name="T26" fmla="*/ 536622 w 597534"/>
                <a:gd name="T27" fmla="*/ 2165145 h 2172970"/>
                <a:gd name="T28" fmla="*/ 497866 w 597534"/>
                <a:gd name="T29" fmla="*/ 2172970 h 2172970"/>
                <a:gd name="T30" fmla="*/ 99568 w 597534"/>
                <a:gd name="T31" fmla="*/ 2172970 h 2172970"/>
                <a:gd name="T32" fmla="*/ 60811 w 597534"/>
                <a:gd name="T33" fmla="*/ 2165145 h 2172970"/>
                <a:gd name="T34" fmla="*/ 29162 w 597534"/>
                <a:gd name="T35" fmla="*/ 2143807 h 2172970"/>
                <a:gd name="T36" fmla="*/ 7824 w 597534"/>
                <a:gd name="T37" fmla="*/ 2112158 h 2172970"/>
                <a:gd name="T38" fmla="*/ 0 w 597534"/>
                <a:gd name="T39" fmla="*/ 2073402 h 2172970"/>
                <a:gd name="T40" fmla="*/ 0 w 597534"/>
                <a:gd name="T41" fmla="*/ 99568 h 217297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597534" h="2172970">
                  <a:moveTo>
                    <a:pt x="0" y="99568"/>
                  </a:moveTo>
                  <a:lnTo>
                    <a:pt x="7824" y="60811"/>
                  </a:lnTo>
                  <a:lnTo>
                    <a:pt x="29162" y="29162"/>
                  </a:lnTo>
                  <a:lnTo>
                    <a:pt x="60811" y="7824"/>
                  </a:lnTo>
                  <a:lnTo>
                    <a:pt x="99568" y="0"/>
                  </a:lnTo>
                  <a:lnTo>
                    <a:pt x="497840" y="0"/>
                  </a:lnTo>
                  <a:lnTo>
                    <a:pt x="536596" y="7824"/>
                  </a:lnTo>
                  <a:lnTo>
                    <a:pt x="568245" y="29162"/>
                  </a:lnTo>
                  <a:lnTo>
                    <a:pt x="589583" y="60811"/>
                  </a:lnTo>
                  <a:lnTo>
                    <a:pt x="597408" y="99568"/>
                  </a:lnTo>
                  <a:lnTo>
                    <a:pt x="597408" y="2073402"/>
                  </a:lnTo>
                  <a:lnTo>
                    <a:pt x="589583" y="2112158"/>
                  </a:lnTo>
                  <a:lnTo>
                    <a:pt x="568245" y="2143807"/>
                  </a:lnTo>
                  <a:lnTo>
                    <a:pt x="536596" y="2165145"/>
                  </a:lnTo>
                  <a:lnTo>
                    <a:pt x="497840" y="2172970"/>
                  </a:lnTo>
                  <a:lnTo>
                    <a:pt x="99568" y="2172970"/>
                  </a:lnTo>
                  <a:lnTo>
                    <a:pt x="60811" y="2165145"/>
                  </a:lnTo>
                  <a:lnTo>
                    <a:pt x="29162" y="2143807"/>
                  </a:lnTo>
                  <a:lnTo>
                    <a:pt x="7824" y="2112158"/>
                  </a:lnTo>
                  <a:lnTo>
                    <a:pt x="0" y="2073402"/>
                  </a:lnTo>
                  <a:lnTo>
                    <a:pt x="0" y="99568"/>
                  </a:lnTo>
                  <a:close/>
                </a:path>
              </a:pathLst>
            </a:custGeom>
            <a:noFill/>
            <a:ln w="12700">
              <a:solidFill>
                <a:srgbClr val="2D663D"/>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4961" name="object 69">
            <a:extLst>
              <a:ext uri="{FF2B5EF4-FFF2-40B4-BE49-F238E27FC236}">
                <a16:creationId xmlns:a16="http://schemas.microsoft.com/office/drawing/2014/main" id="{20570BBE-2F03-A1B4-A424-B5A3C1AA1DA8}"/>
              </a:ext>
            </a:extLst>
          </p:cNvPr>
          <p:cNvSpPr txBox="1">
            <a:spLocks noChangeArrowheads="1"/>
          </p:cNvSpPr>
          <p:nvPr/>
        </p:nvSpPr>
        <p:spPr bwMode="auto">
          <a:xfrm>
            <a:off x="8510588" y="3462338"/>
            <a:ext cx="17145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just">
              <a:spcBef>
                <a:spcPts val="75"/>
              </a:spcBef>
              <a:buClrTx/>
              <a:buSzTx/>
              <a:buFontTx/>
              <a:buNone/>
            </a:pPr>
            <a:r>
              <a:rPr lang="zh-TW" altLang="zh-TW" sz="1200">
                <a:latin typeface="微軟正黑體" panose="020B0604030504040204" pitchFamily="34" charset="-120"/>
                <a:ea typeface="微軟正黑體" panose="020B0604030504040204" pitchFamily="34" charset="-120"/>
              </a:rPr>
              <a:t>名額回流免試分發</a:t>
            </a:r>
          </a:p>
        </p:txBody>
      </p:sp>
      <p:grpSp>
        <p:nvGrpSpPr>
          <p:cNvPr id="124962" name="object 70">
            <a:extLst>
              <a:ext uri="{FF2B5EF4-FFF2-40B4-BE49-F238E27FC236}">
                <a16:creationId xmlns:a16="http://schemas.microsoft.com/office/drawing/2014/main" id="{B4A5316C-F0EC-A602-740D-9C834C212004}"/>
              </a:ext>
            </a:extLst>
          </p:cNvPr>
          <p:cNvGrpSpPr>
            <a:grpSpLocks/>
          </p:cNvGrpSpPr>
          <p:nvPr/>
        </p:nvGrpSpPr>
        <p:grpSpPr bwMode="auto">
          <a:xfrm>
            <a:off x="523875" y="2947988"/>
            <a:ext cx="8137525" cy="3006725"/>
            <a:chOff x="699554" y="2788666"/>
            <a:chExt cx="10848975" cy="4008754"/>
          </a:xfrm>
        </p:grpSpPr>
        <p:sp>
          <p:nvSpPr>
            <p:cNvPr id="124988" name="object 71">
              <a:extLst>
                <a:ext uri="{FF2B5EF4-FFF2-40B4-BE49-F238E27FC236}">
                  <a16:creationId xmlns:a16="http://schemas.microsoft.com/office/drawing/2014/main" id="{14915152-E1FA-351F-5ED4-F9020F72F01A}"/>
                </a:ext>
              </a:extLst>
            </p:cNvPr>
            <p:cNvSpPr>
              <a:spLocks/>
            </p:cNvSpPr>
            <p:nvPr/>
          </p:nvSpPr>
          <p:spPr bwMode="auto">
            <a:xfrm>
              <a:off x="10461371" y="2788665"/>
              <a:ext cx="1087120" cy="3094355"/>
            </a:xfrm>
            <a:custGeom>
              <a:avLst/>
              <a:gdLst>
                <a:gd name="T0" fmla="*/ 171704 w 1087120"/>
                <a:gd name="T1" fmla="*/ 55626 h 3094354"/>
                <a:gd name="T2" fmla="*/ 254 w 1087120"/>
                <a:gd name="T3" fmla="*/ 54864 h 3094354"/>
                <a:gd name="T4" fmla="*/ 0 w 1087120"/>
                <a:gd name="T5" fmla="*/ 112014 h 3094354"/>
                <a:gd name="T6" fmla="*/ 171450 w 1087120"/>
                <a:gd name="T7" fmla="*/ 112776 h 3094354"/>
                <a:gd name="T8" fmla="*/ 171704 w 1087120"/>
                <a:gd name="T9" fmla="*/ 55626 h 3094354"/>
                <a:gd name="T10" fmla="*/ 400304 w 1087120"/>
                <a:gd name="T11" fmla="*/ 56515 h 3094354"/>
                <a:gd name="T12" fmla="*/ 228854 w 1087120"/>
                <a:gd name="T13" fmla="*/ 55880 h 3094354"/>
                <a:gd name="T14" fmla="*/ 228600 w 1087120"/>
                <a:gd name="T15" fmla="*/ 113030 h 3094354"/>
                <a:gd name="T16" fmla="*/ 400050 w 1087120"/>
                <a:gd name="T17" fmla="*/ 113665 h 3094354"/>
                <a:gd name="T18" fmla="*/ 400304 w 1087120"/>
                <a:gd name="T19" fmla="*/ 56515 h 3094354"/>
                <a:gd name="T20" fmla="*/ 640549 w 1087120"/>
                <a:gd name="T21" fmla="*/ 114427 h 3094354"/>
                <a:gd name="T22" fmla="*/ 554228 w 1087120"/>
                <a:gd name="T23" fmla="*/ 114427 h 3094354"/>
                <a:gd name="T24" fmla="*/ 525602 w 1087120"/>
                <a:gd name="T25" fmla="*/ 114427 h 3094354"/>
                <a:gd name="T26" fmla="*/ 525399 w 1087120"/>
                <a:gd name="T27" fmla="*/ 171450 h 3094354"/>
                <a:gd name="T28" fmla="*/ 640549 w 1087120"/>
                <a:gd name="T29" fmla="*/ 114427 h 3094354"/>
                <a:gd name="T30" fmla="*/ 697230 w 1087120"/>
                <a:gd name="T31" fmla="*/ 86360 h 3094354"/>
                <a:gd name="T32" fmla="*/ 526034 w 1087120"/>
                <a:gd name="T33" fmla="*/ 0 h 3094354"/>
                <a:gd name="T34" fmla="*/ 525818 w 1087120"/>
                <a:gd name="T35" fmla="*/ 56769 h 3094354"/>
                <a:gd name="T36" fmla="*/ 525818 w 1087120"/>
                <a:gd name="T37" fmla="*/ 57137 h 3094354"/>
                <a:gd name="T38" fmla="*/ 457454 w 1087120"/>
                <a:gd name="T39" fmla="*/ 56769 h 3094354"/>
                <a:gd name="T40" fmla="*/ 457314 w 1087120"/>
                <a:gd name="T41" fmla="*/ 86360 h 3094354"/>
                <a:gd name="T42" fmla="*/ 457200 w 1087120"/>
                <a:gd name="T43" fmla="*/ 113919 h 3094354"/>
                <a:gd name="T44" fmla="*/ 525602 w 1087120"/>
                <a:gd name="T45" fmla="*/ 114287 h 3094354"/>
                <a:gd name="T46" fmla="*/ 554228 w 1087120"/>
                <a:gd name="T47" fmla="*/ 114427 h 3094354"/>
                <a:gd name="T48" fmla="*/ 640842 w 1087120"/>
                <a:gd name="T49" fmla="*/ 114287 h 3094354"/>
                <a:gd name="T50" fmla="*/ 697230 w 1087120"/>
                <a:gd name="T51" fmla="*/ 86360 h 3094354"/>
                <a:gd name="T52" fmla="*/ 1083691 w 1087120"/>
                <a:gd name="T53" fmla="*/ 451739 h 3094354"/>
                <a:gd name="T54" fmla="*/ 1026528 w 1087120"/>
                <a:gd name="T55" fmla="*/ 452462 h 3094354"/>
                <a:gd name="T56" fmla="*/ 1024382 w 1087120"/>
                <a:gd name="T57" fmla="*/ 293878 h 3094354"/>
                <a:gd name="T58" fmla="*/ 1024382 w 1087120"/>
                <a:gd name="T59" fmla="*/ 293116 h 3094354"/>
                <a:gd name="T60" fmla="*/ 967359 w 1087120"/>
                <a:gd name="T61" fmla="*/ 293878 h 3094354"/>
                <a:gd name="T62" fmla="*/ 969378 w 1087120"/>
                <a:gd name="T63" fmla="*/ 451739 h 3094354"/>
                <a:gd name="T64" fmla="*/ 969403 w 1087120"/>
                <a:gd name="T65" fmla="*/ 453186 h 3094354"/>
                <a:gd name="T66" fmla="*/ 912241 w 1087120"/>
                <a:gd name="T67" fmla="*/ 453898 h 3094354"/>
                <a:gd name="T68" fmla="*/ 1000252 w 1087120"/>
                <a:gd name="T69" fmla="*/ 624205 h 3094354"/>
                <a:gd name="T70" fmla="*/ 1069187 w 1087120"/>
                <a:gd name="T71" fmla="*/ 481711 h 3094354"/>
                <a:gd name="T72" fmla="*/ 1083691 w 1087120"/>
                <a:gd name="T73" fmla="*/ 451739 h 3094354"/>
                <a:gd name="T74" fmla="*/ 1086612 w 1087120"/>
                <a:gd name="T75" fmla="*/ 2925115 h 3094354"/>
                <a:gd name="T76" fmla="*/ 1029411 w 1087120"/>
                <a:gd name="T77" fmla="*/ 2923451 h 3094354"/>
                <a:gd name="T78" fmla="*/ 1034669 w 1087120"/>
                <a:gd name="T79" fmla="*/ 2745131 h 3094354"/>
                <a:gd name="T80" fmla="*/ 977519 w 1087120"/>
                <a:gd name="T81" fmla="*/ 2743480 h 3094354"/>
                <a:gd name="T82" fmla="*/ 972312 w 1087120"/>
                <a:gd name="T83" fmla="*/ 2920124 h 3094354"/>
                <a:gd name="T84" fmla="*/ 972261 w 1087120"/>
                <a:gd name="T85" fmla="*/ 2921788 h 3094354"/>
                <a:gd name="T86" fmla="*/ 915162 w 1087120"/>
                <a:gd name="T87" fmla="*/ 2920124 h 3094354"/>
                <a:gd name="T88" fmla="*/ 995934 w 1087120"/>
                <a:gd name="T89" fmla="*/ 3094000 h 3094354"/>
                <a:gd name="T90" fmla="*/ 1072159 w 1087120"/>
                <a:gd name="T91" fmla="*/ 2952014 h 3094354"/>
                <a:gd name="T92" fmla="*/ 1086612 w 1087120"/>
                <a:gd name="T93" fmla="*/ 2925115 h 3094354"/>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1087120" h="3094354">
                  <a:moveTo>
                    <a:pt x="171704" y="55626"/>
                  </a:moveTo>
                  <a:lnTo>
                    <a:pt x="254" y="54864"/>
                  </a:lnTo>
                  <a:lnTo>
                    <a:pt x="0" y="112014"/>
                  </a:lnTo>
                  <a:lnTo>
                    <a:pt x="171450" y="112776"/>
                  </a:lnTo>
                  <a:lnTo>
                    <a:pt x="171704" y="55626"/>
                  </a:lnTo>
                  <a:close/>
                </a:path>
                <a:path w="1087120" h="3094354">
                  <a:moveTo>
                    <a:pt x="400304" y="56515"/>
                  </a:moveTo>
                  <a:lnTo>
                    <a:pt x="228854" y="55880"/>
                  </a:lnTo>
                  <a:lnTo>
                    <a:pt x="228600" y="113030"/>
                  </a:lnTo>
                  <a:lnTo>
                    <a:pt x="400050" y="113665"/>
                  </a:lnTo>
                  <a:lnTo>
                    <a:pt x="400304" y="56515"/>
                  </a:lnTo>
                  <a:close/>
                </a:path>
                <a:path w="1087120" h="3094354">
                  <a:moveTo>
                    <a:pt x="640549" y="114427"/>
                  </a:moveTo>
                  <a:lnTo>
                    <a:pt x="554228" y="114427"/>
                  </a:lnTo>
                  <a:lnTo>
                    <a:pt x="525602" y="114427"/>
                  </a:lnTo>
                  <a:lnTo>
                    <a:pt x="525399" y="171450"/>
                  </a:lnTo>
                  <a:lnTo>
                    <a:pt x="640549" y="114427"/>
                  </a:lnTo>
                  <a:close/>
                </a:path>
                <a:path w="1087120" h="3094354">
                  <a:moveTo>
                    <a:pt x="697230" y="86360"/>
                  </a:moveTo>
                  <a:lnTo>
                    <a:pt x="526034" y="0"/>
                  </a:lnTo>
                  <a:lnTo>
                    <a:pt x="525818" y="56769"/>
                  </a:lnTo>
                  <a:lnTo>
                    <a:pt x="525818" y="57137"/>
                  </a:lnTo>
                  <a:lnTo>
                    <a:pt x="457454" y="56769"/>
                  </a:lnTo>
                  <a:lnTo>
                    <a:pt x="457314" y="86360"/>
                  </a:lnTo>
                  <a:lnTo>
                    <a:pt x="457200" y="113919"/>
                  </a:lnTo>
                  <a:lnTo>
                    <a:pt x="525602" y="114287"/>
                  </a:lnTo>
                  <a:lnTo>
                    <a:pt x="554228" y="114427"/>
                  </a:lnTo>
                  <a:lnTo>
                    <a:pt x="640842" y="114287"/>
                  </a:lnTo>
                  <a:lnTo>
                    <a:pt x="697230" y="86360"/>
                  </a:lnTo>
                  <a:close/>
                </a:path>
                <a:path w="1087120" h="3094354">
                  <a:moveTo>
                    <a:pt x="1083691" y="451739"/>
                  </a:moveTo>
                  <a:lnTo>
                    <a:pt x="1026528" y="452462"/>
                  </a:lnTo>
                  <a:lnTo>
                    <a:pt x="1024382" y="293878"/>
                  </a:lnTo>
                  <a:lnTo>
                    <a:pt x="1024382" y="293116"/>
                  </a:lnTo>
                  <a:lnTo>
                    <a:pt x="967359" y="293878"/>
                  </a:lnTo>
                  <a:lnTo>
                    <a:pt x="969378" y="451739"/>
                  </a:lnTo>
                  <a:lnTo>
                    <a:pt x="969403" y="453186"/>
                  </a:lnTo>
                  <a:lnTo>
                    <a:pt x="912241" y="453898"/>
                  </a:lnTo>
                  <a:lnTo>
                    <a:pt x="1000252" y="624205"/>
                  </a:lnTo>
                  <a:lnTo>
                    <a:pt x="1069187" y="481711"/>
                  </a:lnTo>
                  <a:lnTo>
                    <a:pt x="1083691" y="451739"/>
                  </a:lnTo>
                  <a:close/>
                </a:path>
                <a:path w="1087120" h="3094354">
                  <a:moveTo>
                    <a:pt x="1086612" y="2925089"/>
                  </a:moveTo>
                  <a:lnTo>
                    <a:pt x="1029411" y="2923425"/>
                  </a:lnTo>
                  <a:lnTo>
                    <a:pt x="1034669" y="2745105"/>
                  </a:lnTo>
                  <a:lnTo>
                    <a:pt x="977519" y="2743454"/>
                  </a:lnTo>
                  <a:lnTo>
                    <a:pt x="972312" y="2920098"/>
                  </a:lnTo>
                  <a:lnTo>
                    <a:pt x="972261" y="2921762"/>
                  </a:lnTo>
                  <a:lnTo>
                    <a:pt x="915162" y="2920098"/>
                  </a:lnTo>
                  <a:lnTo>
                    <a:pt x="995934" y="3093974"/>
                  </a:lnTo>
                  <a:lnTo>
                    <a:pt x="1072159" y="2951988"/>
                  </a:lnTo>
                  <a:lnTo>
                    <a:pt x="1086612" y="2925089"/>
                  </a:lnTo>
                  <a:close/>
                </a:path>
              </a:pathLst>
            </a:custGeom>
            <a:solidFill>
              <a:srgbClr val="2D663D"/>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4989" name="object 72">
              <a:extLst>
                <a:ext uri="{FF2B5EF4-FFF2-40B4-BE49-F238E27FC236}">
                  <a16:creationId xmlns:a16="http://schemas.microsoft.com/office/drawing/2014/main" id="{8DAC3B42-1946-EF7C-124B-F4A6E032976F}"/>
                </a:ext>
              </a:extLst>
            </p:cNvPr>
            <p:cNvSpPr>
              <a:spLocks/>
            </p:cNvSpPr>
            <p:nvPr/>
          </p:nvSpPr>
          <p:spPr bwMode="auto">
            <a:xfrm>
              <a:off x="705904" y="6052134"/>
              <a:ext cx="2374900" cy="739140"/>
            </a:xfrm>
            <a:custGeom>
              <a:avLst/>
              <a:gdLst>
                <a:gd name="T0" fmla="*/ 2251290 w 2374900"/>
                <a:gd name="T1" fmla="*/ 0 h 739140"/>
                <a:gd name="T2" fmla="*/ 123113 w 2374900"/>
                <a:gd name="T3" fmla="*/ 0 h 739140"/>
                <a:gd name="T4" fmla="*/ 75191 w 2374900"/>
                <a:gd name="T5" fmla="*/ 9676 h 739140"/>
                <a:gd name="T6" fmla="*/ 36058 w 2374900"/>
                <a:gd name="T7" fmla="*/ 36063 h 739140"/>
                <a:gd name="T8" fmla="*/ 9674 w 2374900"/>
                <a:gd name="T9" fmla="*/ 75196 h 739140"/>
                <a:gd name="T10" fmla="*/ 0 w 2374900"/>
                <a:gd name="T11" fmla="*/ 123113 h 739140"/>
                <a:gd name="T12" fmla="*/ 0 w 2374900"/>
                <a:gd name="T13" fmla="*/ 615556 h 739140"/>
                <a:gd name="T14" fmla="*/ 9674 w 2374900"/>
                <a:gd name="T15" fmla="*/ 663476 h 739140"/>
                <a:gd name="T16" fmla="*/ 36058 w 2374900"/>
                <a:gd name="T17" fmla="*/ 702609 h 739140"/>
                <a:gd name="T18" fmla="*/ 75191 w 2374900"/>
                <a:gd name="T19" fmla="*/ 728993 h 739140"/>
                <a:gd name="T20" fmla="*/ 123113 w 2374900"/>
                <a:gd name="T21" fmla="*/ 738668 h 739140"/>
                <a:gd name="T22" fmla="*/ 2251290 w 2374900"/>
                <a:gd name="T23" fmla="*/ 738668 h 739140"/>
                <a:gd name="T24" fmla="*/ 2299257 w 2374900"/>
                <a:gd name="T25" fmla="*/ 728993 h 739140"/>
                <a:gd name="T26" fmla="*/ 2338412 w 2374900"/>
                <a:gd name="T27" fmla="*/ 702609 h 739140"/>
                <a:gd name="T28" fmla="*/ 2364805 w 2374900"/>
                <a:gd name="T29" fmla="*/ 663476 h 739140"/>
                <a:gd name="T30" fmla="*/ 2374480 w 2374900"/>
                <a:gd name="T31" fmla="*/ 615556 h 739140"/>
                <a:gd name="T32" fmla="*/ 2374480 w 2374900"/>
                <a:gd name="T33" fmla="*/ 123113 h 739140"/>
                <a:gd name="T34" fmla="*/ 2364805 w 2374900"/>
                <a:gd name="T35" fmla="*/ 75196 h 739140"/>
                <a:gd name="T36" fmla="*/ 2338412 w 2374900"/>
                <a:gd name="T37" fmla="*/ 36063 h 739140"/>
                <a:gd name="T38" fmla="*/ 2299257 w 2374900"/>
                <a:gd name="T39" fmla="*/ 9676 h 739140"/>
                <a:gd name="T40" fmla="*/ 2251290 w 2374900"/>
                <a:gd name="T41" fmla="*/ 0 h 739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74900" h="739140">
                  <a:moveTo>
                    <a:pt x="2251290" y="0"/>
                  </a:moveTo>
                  <a:lnTo>
                    <a:pt x="123113" y="0"/>
                  </a:lnTo>
                  <a:lnTo>
                    <a:pt x="75191" y="9676"/>
                  </a:lnTo>
                  <a:lnTo>
                    <a:pt x="36058" y="36063"/>
                  </a:lnTo>
                  <a:lnTo>
                    <a:pt x="9674" y="75196"/>
                  </a:lnTo>
                  <a:lnTo>
                    <a:pt x="0" y="123113"/>
                  </a:lnTo>
                  <a:lnTo>
                    <a:pt x="0" y="615556"/>
                  </a:lnTo>
                  <a:lnTo>
                    <a:pt x="9674" y="663476"/>
                  </a:lnTo>
                  <a:lnTo>
                    <a:pt x="36058" y="702609"/>
                  </a:lnTo>
                  <a:lnTo>
                    <a:pt x="75191" y="728993"/>
                  </a:lnTo>
                  <a:lnTo>
                    <a:pt x="123113" y="738668"/>
                  </a:lnTo>
                  <a:lnTo>
                    <a:pt x="2251290" y="738668"/>
                  </a:lnTo>
                  <a:lnTo>
                    <a:pt x="2299257" y="728993"/>
                  </a:lnTo>
                  <a:lnTo>
                    <a:pt x="2338412" y="702609"/>
                  </a:lnTo>
                  <a:lnTo>
                    <a:pt x="2364805" y="663476"/>
                  </a:lnTo>
                  <a:lnTo>
                    <a:pt x="2374480" y="615556"/>
                  </a:lnTo>
                  <a:lnTo>
                    <a:pt x="2374480" y="123113"/>
                  </a:lnTo>
                  <a:lnTo>
                    <a:pt x="2364805" y="75196"/>
                  </a:lnTo>
                  <a:lnTo>
                    <a:pt x="2338412" y="36063"/>
                  </a:lnTo>
                  <a:lnTo>
                    <a:pt x="2299257" y="9676"/>
                  </a:lnTo>
                  <a:lnTo>
                    <a:pt x="2251290" y="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4990" name="object 73">
              <a:extLst>
                <a:ext uri="{FF2B5EF4-FFF2-40B4-BE49-F238E27FC236}">
                  <a16:creationId xmlns:a16="http://schemas.microsoft.com/office/drawing/2014/main" id="{8D424A4B-526F-C680-EBEC-13BD62E8107C}"/>
                </a:ext>
              </a:extLst>
            </p:cNvPr>
            <p:cNvSpPr>
              <a:spLocks/>
            </p:cNvSpPr>
            <p:nvPr/>
          </p:nvSpPr>
          <p:spPr bwMode="auto">
            <a:xfrm>
              <a:off x="705904" y="6052134"/>
              <a:ext cx="2374900" cy="739140"/>
            </a:xfrm>
            <a:custGeom>
              <a:avLst/>
              <a:gdLst>
                <a:gd name="T0" fmla="*/ 0 w 2374900"/>
                <a:gd name="T1" fmla="*/ 123113 h 739140"/>
                <a:gd name="T2" fmla="*/ 9674 w 2374900"/>
                <a:gd name="T3" fmla="*/ 75196 h 739140"/>
                <a:gd name="T4" fmla="*/ 36058 w 2374900"/>
                <a:gd name="T5" fmla="*/ 36063 h 739140"/>
                <a:gd name="T6" fmla="*/ 75191 w 2374900"/>
                <a:gd name="T7" fmla="*/ 9676 h 739140"/>
                <a:gd name="T8" fmla="*/ 123113 w 2374900"/>
                <a:gd name="T9" fmla="*/ 0 h 739140"/>
                <a:gd name="T10" fmla="*/ 2251290 w 2374900"/>
                <a:gd name="T11" fmla="*/ 0 h 739140"/>
                <a:gd name="T12" fmla="*/ 2299257 w 2374900"/>
                <a:gd name="T13" fmla="*/ 9676 h 739140"/>
                <a:gd name="T14" fmla="*/ 2338412 w 2374900"/>
                <a:gd name="T15" fmla="*/ 36063 h 739140"/>
                <a:gd name="T16" fmla="*/ 2364805 w 2374900"/>
                <a:gd name="T17" fmla="*/ 75196 h 739140"/>
                <a:gd name="T18" fmla="*/ 2374480 w 2374900"/>
                <a:gd name="T19" fmla="*/ 123113 h 739140"/>
                <a:gd name="T20" fmla="*/ 2374480 w 2374900"/>
                <a:gd name="T21" fmla="*/ 615556 h 739140"/>
                <a:gd name="T22" fmla="*/ 2364805 w 2374900"/>
                <a:gd name="T23" fmla="*/ 663476 h 739140"/>
                <a:gd name="T24" fmla="*/ 2338412 w 2374900"/>
                <a:gd name="T25" fmla="*/ 702609 h 739140"/>
                <a:gd name="T26" fmla="*/ 2299257 w 2374900"/>
                <a:gd name="T27" fmla="*/ 728993 h 739140"/>
                <a:gd name="T28" fmla="*/ 2251290 w 2374900"/>
                <a:gd name="T29" fmla="*/ 738668 h 739140"/>
                <a:gd name="T30" fmla="*/ 123113 w 2374900"/>
                <a:gd name="T31" fmla="*/ 738668 h 739140"/>
                <a:gd name="T32" fmla="*/ 75191 w 2374900"/>
                <a:gd name="T33" fmla="*/ 728993 h 739140"/>
                <a:gd name="T34" fmla="*/ 36058 w 2374900"/>
                <a:gd name="T35" fmla="*/ 702609 h 739140"/>
                <a:gd name="T36" fmla="*/ 9674 w 2374900"/>
                <a:gd name="T37" fmla="*/ 663476 h 739140"/>
                <a:gd name="T38" fmla="*/ 0 w 2374900"/>
                <a:gd name="T39" fmla="*/ 615556 h 739140"/>
                <a:gd name="T40" fmla="*/ 0 w 2374900"/>
                <a:gd name="T41" fmla="*/ 123113 h 739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374900" h="739140">
                  <a:moveTo>
                    <a:pt x="0" y="123113"/>
                  </a:moveTo>
                  <a:lnTo>
                    <a:pt x="9674" y="75196"/>
                  </a:lnTo>
                  <a:lnTo>
                    <a:pt x="36058" y="36063"/>
                  </a:lnTo>
                  <a:lnTo>
                    <a:pt x="75191" y="9676"/>
                  </a:lnTo>
                  <a:lnTo>
                    <a:pt x="123113" y="0"/>
                  </a:lnTo>
                  <a:lnTo>
                    <a:pt x="2251290" y="0"/>
                  </a:lnTo>
                  <a:lnTo>
                    <a:pt x="2299257" y="9676"/>
                  </a:lnTo>
                  <a:lnTo>
                    <a:pt x="2338412" y="36063"/>
                  </a:lnTo>
                  <a:lnTo>
                    <a:pt x="2364805" y="75196"/>
                  </a:lnTo>
                  <a:lnTo>
                    <a:pt x="2374480" y="123113"/>
                  </a:lnTo>
                  <a:lnTo>
                    <a:pt x="2374480" y="615556"/>
                  </a:lnTo>
                  <a:lnTo>
                    <a:pt x="2364805" y="663476"/>
                  </a:lnTo>
                  <a:lnTo>
                    <a:pt x="2338412" y="702609"/>
                  </a:lnTo>
                  <a:lnTo>
                    <a:pt x="2299257" y="728993"/>
                  </a:lnTo>
                  <a:lnTo>
                    <a:pt x="2251290" y="738668"/>
                  </a:lnTo>
                  <a:lnTo>
                    <a:pt x="123113" y="738668"/>
                  </a:lnTo>
                  <a:lnTo>
                    <a:pt x="75191" y="728993"/>
                  </a:lnTo>
                  <a:lnTo>
                    <a:pt x="36058" y="702609"/>
                  </a:lnTo>
                  <a:lnTo>
                    <a:pt x="9674" y="663476"/>
                  </a:lnTo>
                  <a:lnTo>
                    <a:pt x="0" y="615556"/>
                  </a:lnTo>
                  <a:lnTo>
                    <a:pt x="0" y="123113"/>
                  </a:lnTo>
                  <a:close/>
                </a:path>
              </a:pathLst>
            </a:custGeom>
            <a:noFill/>
            <a:ln w="12699">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4963" name="object 74">
            <a:extLst>
              <a:ext uri="{FF2B5EF4-FFF2-40B4-BE49-F238E27FC236}">
                <a16:creationId xmlns:a16="http://schemas.microsoft.com/office/drawing/2014/main" id="{630A0D57-AD0E-48CF-46A9-A3685C814F87}"/>
              </a:ext>
            </a:extLst>
          </p:cNvPr>
          <p:cNvSpPr txBox="1">
            <a:spLocks noChangeArrowheads="1"/>
          </p:cNvSpPr>
          <p:nvPr/>
        </p:nvSpPr>
        <p:spPr bwMode="auto">
          <a:xfrm>
            <a:off x="903288" y="5440363"/>
            <a:ext cx="104775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15888" indent="-1063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微軟正黑體" panose="020B0604030504040204" pitchFamily="34" charset="-120"/>
                <a:ea typeface="微軟正黑體" panose="020B0604030504040204" pitchFamily="34" charset="-120"/>
              </a:rPr>
              <a:t>國中教育會考 5/17-5/18</a:t>
            </a:r>
          </a:p>
        </p:txBody>
      </p:sp>
      <p:grpSp>
        <p:nvGrpSpPr>
          <p:cNvPr id="124964" name="object 75">
            <a:extLst>
              <a:ext uri="{FF2B5EF4-FFF2-40B4-BE49-F238E27FC236}">
                <a16:creationId xmlns:a16="http://schemas.microsoft.com/office/drawing/2014/main" id="{838B4A1E-6225-2755-3516-263E8058FD29}"/>
              </a:ext>
            </a:extLst>
          </p:cNvPr>
          <p:cNvGrpSpPr>
            <a:grpSpLocks/>
          </p:cNvGrpSpPr>
          <p:nvPr/>
        </p:nvGrpSpPr>
        <p:grpSpPr bwMode="auto">
          <a:xfrm>
            <a:off x="2033588" y="5186363"/>
            <a:ext cx="2170112" cy="754062"/>
            <a:chOff x="2712466" y="5771324"/>
            <a:chExt cx="2892425" cy="1005840"/>
          </a:xfrm>
        </p:grpSpPr>
        <p:pic>
          <p:nvPicPr>
            <p:cNvPr id="124985" name="object 76">
              <a:extLst>
                <a:ext uri="{FF2B5EF4-FFF2-40B4-BE49-F238E27FC236}">
                  <a16:creationId xmlns:a16="http://schemas.microsoft.com/office/drawing/2014/main" id="{0C3CEC15-85A7-D567-3AC3-9A9A710B557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712466" y="5771324"/>
              <a:ext cx="649935" cy="6499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86" name="object 77">
              <a:extLst>
                <a:ext uri="{FF2B5EF4-FFF2-40B4-BE49-F238E27FC236}">
                  <a16:creationId xmlns:a16="http://schemas.microsoft.com/office/drawing/2014/main" id="{B9D64639-B646-DB61-F82A-0E230B4BCC3B}"/>
                </a:ext>
              </a:extLst>
            </p:cNvPr>
            <p:cNvSpPr>
              <a:spLocks/>
            </p:cNvSpPr>
            <p:nvPr/>
          </p:nvSpPr>
          <p:spPr bwMode="auto">
            <a:xfrm>
              <a:off x="4187698" y="6031737"/>
              <a:ext cx="1410335" cy="739140"/>
            </a:xfrm>
            <a:custGeom>
              <a:avLst/>
              <a:gdLst>
                <a:gd name="T0" fmla="*/ 1287272 w 1410335"/>
                <a:gd name="T1" fmla="*/ 0 h 739140"/>
                <a:gd name="T2" fmla="*/ 123189 w 1410335"/>
                <a:gd name="T3" fmla="*/ 0 h 739140"/>
                <a:gd name="T4" fmla="*/ 75223 w 1410335"/>
                <a:gd name="T5" fmla="*/ 9674 h 739140"/>
                <a:gd name="T6" fmla="*/ 36067 w 1410335"/>
                <a:gd name="T7" fmla="*/ 36058 h 739140"/>
                <a:gd name="T8" fmla="*/ 9675 w 1410335"/>
                <a:gd name="T9" fmla="*/ 75191 h 739140"/>
                <a:gd name="T10" fmla="*/ 0 w 1410335"/>
                <a:gd name="T11" fmla="*/ 123113 h 739140"/>
                <a:gd name="T12" fmla="*/ 0 w 1410335"/>
                <a:gd name="T13" fmla="*/ 615543 h 739140"/>
                <a:gd name="T14" fmla="*/ 9675 w 1410335"/>
                <a:gd name="T15" fmla="*/ 663466 h 739140"/>
                <a:gd name="T16" fmla="*/ 36067 w 1410335"/>
                <a:gd name="T17" fmla="*/ 702600 h 739140"/>
                <a:gd name="T18" fmla="*/ 75223 w 1410335"/>
                <a:gd name="T19" fmla="*/ 728984 h 739140"/>
                <a:gd name="T20" fmla="*/ 123189 w 1410335"/>
                <a:gd name="T21" fmla="*/ 738659 h 739140"/>
                <a:gd name="T22" fmla="*/ 1287272 w 1410335"/>
                <a:gd name="T23" fmla="*/ 738659 h 739140"/>
                <a:gd name="T24" fmla="*/ 1335164 w 1410335"/>
                <a:gd name="T25" fmla="*/ 728984 h 739140"/>
                <a:gd name="T26" fmla="*/ 1374282 w 1410335"/>
                <a:gd name="T27" fmla="*/ 702600 h 739140"/>
                <a:gd name="T28" fmla="*/ 1400661 w 1410335"/>
                <a:gd name="T29" fmla="*/ 663466 h 739140"/>
                <a:gd name="T30" fmla="*/ 1410335 w 1410335"/>
                <a:gd name="T31" fmla="*/ 615543 h 739140"/>
                <a:gd name="T32" fmla="*/ 1410335 w 1410335"/>
                <a:gd name="T33" fmla="*/ 123113 h 739140"/>
                <a:gd name="T34" fmla="*/ 1400661 w 1410335"/>
                <a:gd name="T35" fmla="*/ 75191 h 739140"/>
                <a:gd name="T36" fmla="*/ 1374282 w 1410335"/>
                <a:gd name="T37" fmla="*/ 36058 h 739140"/>
                <a:gd name="T38" fmla="*/ 1335164 w 1410335"/>
                <a:gd name="T39" fmla="*/ 9674 h 739140"/>
                <a:gd name="T40" fmla="*/ 1287272 w 1410335"/>
                <a:gd name="T41" fmla="*/ 0 h 739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10335" h="739140">
                  <a:moveTo>
                    <a:pt x="1287272" y="0"/>
                  </a:moveTo>
                  <a:lnTo>
                    <a:pt x="123189" y="0"/>
                  </a:lnTo>
                  <a:lnTo>
                    <a:pt x="75223" y="9674"/>
                  </a:lnTo>
                  <a:lnTo>
                    <a:pt x="36067" y="36058"/>
                  </a:lnTo>
                  <a:lnTo>
                    <a:pt x="9675" y="75191"/>
                  </a:lnTo>
                  <a:lnTo>
                    <a:pt x="0" y="123113"/>
                  </a:lnTo>
                  <a:lnTo>
                    <a:pt x="0" y="615543"/>
                  </a:lnTo>
                  <a:lnTo>
                    <a:pt x="9675" y="663466"/>
                  </a:lnTo>
                  <a:lnTo>
                    <a:pt x="36067" y="702600"/>
                  </a:lnTo>
                  <a:lnTo>
                    <a:pt x="75223" y="728984"/>
                  </a:lnTo>
                  <a:lnTo>
                    <a:pt x="123189" y="738659"/>
                  </a:lnTo>
                  <a:lnTo>
                    <a:pt x="1287272" y="738659"/>
                  </a:lnTo>
                  <a:lnTo>
                    <a:pt x="1335164" y="728984"/>
                  </a:lnTo>
                  <a:lnTo>
                    <a:pt x="1374282" y="702600"/>
                  </a:lnTo>
                  <a:lnTo>
                    <a:pt x="1400661" y="663466"/>
                  </a:lnTo>
                  <a:lnTo>
                    <a:pt x="1410335" y="615543"/>
                  </a:lnTo>
                  <a:lnTo>
                    <a:pt x="1410335" y="123113"/>
                  </a:lnTo>
                  <a:lnTo>
                    <a:pt x="1400661" y="75191"/>
                  </a:lnTo>
                  <a:lnTo>
                    <a:pt x="1374282" y="36058"/>
                  </a:lnTo>
                  <a:lnTo>
                    <a:pt x="1335164" y="9674"/>
                  </a:lnTo>
                  <a:lnTo>
                    <a:pt x="1287272" y="0"/>
                  </a:lnTo>
                  <a:close/>
                </a:path>
              </a:pathLst>
            </a:custGeom>
            <a:solidFill>
              <a:srgbClr val="FFCC99"/>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4987" name="object 78">
              <a:extLst>
                <a:ext uri="{FF2B5EF4-FFF2-40B4-BE49-F238E27FC236}">
                  <a16:creationId xmlns:a16="http://schemas.microsoft.com/office/drawing/2014/main" id="{7E93C797-0DA2-47FC-77D0-6B082BC7A879}"/>
                </a:ext>
              </a:extLst>
            </p:cNvPr>
            <p:cNvSpPr>
              <a:spLocks/>
            </p:cNvSpPr>
            <p:nvPr/>
          </p:nvSpPr>
          <p:spPr bwMode="auto">
            <a:xfrm>
              <a:off x="4187698" y="6031737"/>
              <a:ext cx="1410335" cy="739140"/>
            </a:xfrm>
            <a:custGeom>
              <a:avLst/>
              <a:gdLst>
                <a:gd name="T0" fmla="*/ 0 w 1410335"/>
                <a:gd name="T1" fmla="*/ 123113 h 739140"/>
                <a:gd name="T2" fmla="*/ 9675 w 1410335"/>
                <a:gd name="T3" fmla="*/ 75191 h 739140"/>
                <a:gd name="T4" fmla="*/ 36067 w 1410335"/>
                <a:gd name="T5" fmla="*/ 36058 h 739140"/>
                <a:gd name="T6" fmla="*/ 75223 w 1410335"/>
                <a:gd name="T7" fmla="*/ 9674 h 739140"/>
                <a:gd name="T8" fmla="*/ 123189 w 1410335"/>
                <a:gd name="T9" fmla="*/ 0 h 739140"/>
                <a:gd name="T10" fmla="*/ 1287272 w 1410335"/>
                <a:gd name="T11" fmla="*/ 0 h 739140"/>
                <a:gd name="T12" fmla="*/ 1335164 w 1410335"/>
                <a:gd name="T13" fmla="*/ 9674 h 739140"/>
                <a:gd name="T14" fmla="*/ 1374282 w 1410335"/>
                <a:gd name="T15" fmla="*/ 36058 h 739140"/>
                <a:gd name="T16" fmla="*/ 1400661 w 1410335"/>
                <a:gd name="T17" fmla="*/ 75191 h 739140"/>
                <a:gd name="T18" fmla="*/ 1410335 w 1410335"/>
                <a:gd name="T19" fmla="*/ 123113 h 739140"/>
                <a:gd name="T20" fmla="*/ 1410335 w 1410335"/>
                <a:gd name="T21" fmla="*/ 615543 h 739140"/>
                <a:gd name="T22" fmla="*/ 1400661 w 1410335"/>
                <a:gd name="T23" fmla="*/ 663466 h 739140"/>
                <a:gd name="T24" fmla="*/ 1374282 w 1410335"/>
                <a:gd name="T25" fmla="*/ 702600 h 739140"/>
                <a:gd name="T26" fmla="*/ 1335164 w 1410335"/>
                <a:gd name="T27" fmla="*/ 728984 h 739140"/>
                <a:gd name="T28" fmla="*/ 1287272 w 1410335"/>
                <a:gd name="T29" fmla="*/ 738659 h 739140"/>
                <a:gd name="T30" fmla="*/ 123189 w 1410335"/>
                <a:gd name="T31" fmla="*/ 738659 h 739140"/>
                <a:gd name="T32" fmla="*/ 75223 w 1410335"/>
                <a:gd name="T33" fmla="*/ 728984 h 739140"/>
                <a:gd name="T34" fmla="*/ 36067 w 1410335"/>
                <a:gd name="T35" fmla="*/ 702600 h 739140"/>
                <a:gd name="T36" fmla="*/ 9675 w 1410335"/>
                <a:gd name="T37" fmla="*/ 663466 h 739140"/>
                <a:gd name="T38" fmla="*/ 0 w 1410335"/>
                <a:gd name="T39" fmla="*/ 615543 h 739140"/>
                <a:gd name="T40" fmla="*/ 0 w 1410335"/>
                <a:gd name="T41" fmla="*/ 123113 h 739140"/>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410335" h="739140">
                  <a:moveTo>
                    <a:pt x="0" y="123113"/>
                  </a:moveTo>
                  <a:lnTo>
                    <a:pt x="9675" y="75191"/>
                  </a:lnTo>
                  <a:lnTo>
                    <a:pt x="36067" y="36058"/>
                  </a:lnTo>
                  <a:lnTo>
                    <a:pt x="75223" y="9674"/>
                  </a:lnTo>
                  <a:lnTo>
                    <a:pt x="123189" y="0"/>
                  </a:lnTo>
                  <a:lnTo>
                    <a:pt x="1287272" y="0"/>
                  </a:lnTo>
                  <a:lnTo>
                    <a:pt x="1335164" y="9674"/>
                  </a:lnTo>
                  <a:lnTo>
                    <a:pt x="1374282" y="36058"/>
                  </a:lnTo>
                  <a:lnTo>
                    <a:pt x="1400661" y="75191"/>
                  </a:lnTo>
                  <a:lnTo>
                    <a:pt x="1410335" y="123113"/>
                  </a:lnTo>
                  <a:lnTo>
                    <a:pt x="1410335" y="615543"/>
                  </a:lnTo>
                  <a:lnTo>
                    <a:pt x="1400661" y="663466"/>
                  </a:lnTo>
                  <a:lnTo>
                    <a:pt x="1374282" y="702600"/>
                  </a:lnTo>
                  <a:lnTo>
                    <a:pt x="1335164" y="728984"/>
                  </a:lnTo>
                  <a:lnTo>
                    <a:pt x="1287272" y="738659"/>
                  </a:lnTo>
                  <a:lnTo>
                    <a:pt x="123189" y="738659"/>
                  </a:lnTo>
                  <a:lnTo>
                    <a:pt x="75223" y="728984"/>
                  </a:lnTo>
                  <a:lnTo>
                    <a:pt x="36067" y="702600"/>
                  </a:lnTo>
                  <a:lnTo>
                    <a:pt x="9675" y="663466"/>
                  </a:lnTo>
                  <a:lnTo>
                    <a:pt x="0" y="615543"/>
                  </a:lnTo>
                  <a:lnTo>
                    <a:pt x="0" y="123113"/>
                  </a:lnTo>
                  <a:close/>
                </a:path>
              </a:pathLst>
            </a:custGeom>
            <a:noFill/>
            <a:ln w="12700">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4965" name="object 79">
            <a:extLst>
              <a:ext uri="{FF2B5EF4-FFF2-40B4-BE49-F238E27FC236}">
                <a16:creationId xmlns:a16="http://schemas.microsoft.com/office/drawing/2014/main" id="{0C123D7A-F6A0-1202-F94C-86A2D756A023}"/>
              </a:ext>
            </a:extLst>
          </p:cNvPr>
          <p:cNvSpPr txBox="1">
            <a:spLocks noChangeArrowheads="1"/>
          </p:cNvSpPr>
          <p:nvPr/>
        </p:nvSpPr>
        <p:spPr bwMode="auto">
          <a:xfrm>
            <a:off x="3271838" y="5446713"/>
            <a:ext cx="704850" cy="4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215900" indent="-20637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300">
                <a:latin typeface="微軟正黑體" panose="020B0604030504040204" pitchFamily="34" charset="-120"/>
                <a:ea typeface="微軟正黑體" panose="020B0604030504040204" pitchFamily="34" charset="-120"/>
              </a:rPr>
              <a:t>成績公布 6/6</a:t>
            </a:r>
          </a:p>
        </p:txBody>
      </p:sp>
      <p:grpSp>
        <p:nvGrpSpPr>
          <p:cNvPr id="124966" name="object 80">
            <a:extLst>
              <a:ext uri="{FF2B5EF4-FFF2-40B4-BE49-F238E27FC236}">
                <a16:creationId xmlns:a16="http://schemas.microsoft.com/office/drawing/2014/main" id="{14199F5B-812F-7ACD-D49E-8A2FB9DE7A95}"/>
              </a:ext>
            </a:extLst>
          </p:cNvPr>
          <p:cNvGrpSpPr>
            <a:grpSpLocks/>
          </p:cNvGrpSpPr>
          <p:nvPr/>
        </p:nvGrpSpPr>
        <p:grpSpPr bwMode="auto">
          <a:xfrm>
            <a:off x="2314575" y="5541963"/>
            <a:ext cx="5457825" cy="422275"/>
            <a:chOff x="3086989" y="6246799"/>
            <a:chExt cx="7277100" cy="561975"/>
          </a:xfrm>
        </p:grpSpPr>
        <p:sp>
          <p:nvSpPr>
            <p:cNvPr id="124981" name="object 81">
              <a:extLst>
                <a:ext uri="{FF2B5EF4-FFF2-40B4-BE49-F238E27FC236}">
                  <a16:creationId xmlns:a16="http://schemas.microsoft.com/office/drawing/2014/main" id="{FA9213C4-749A-75F7-7BB2-9F74F7286752}"/>
                </a:ext>
              </a:extLst>
            </p:cNvPr>
            <p:cNvSpPr>
              <a:spLocks/>
            </p:cNvSpPr>
            <p:nvPr/>
          </p:nvSpPr>
          <p:spPr bwMode="auto">
            <a:xfrm>
              <a:off x="3086989" y="6246799"/>
              <a:ext cx="3364229" cy="320040"/>
            </a:xfrm>
            <a:custGeom>
              <a:avLst/>
              <a:gdLst>
                <a:gd name="T0" fmla="*/ 1134999 w 3364229"/>
                <a:gd name="T1" fmla="*/ 232498 h 320040"/>
                <a:gd name="T2" fmla="*/ 1078928 w 3364229"/>
                <a:gd name="T3" fmla="*/ 204978 h 320040"/>
                <a:gd name="T4" fmla="*/ 962914 w 3364229"/>
                <a:gd name="T5" fmla="*/ 148031 h 320040"/>
                <a:gd name="T6" fmla="*/ 963333 w 3364229"/>
                <a:gd name="T7" fmla="*/ 204978 h 320040"/>
                <a:gd name="T8" fmla="*/ 963333 w 3364229"/>
                <a:gd name="T9" fmla="*/ 205193 h 320040"/>
                <a:gd name="T10" fmla="*/ 0 w 3364229"/>
                <a:gd name="T11" fmla="*/ 212229 h 320040"/>
                <a:gd name="T12" fmla="*/ 330 w 3364229"/>
                <a:gd name="T13" fmla="*/ 262115 h 320040"/>
                <a:gd name="T14" fmla="*/ 381 w 3364229"/>
                <a:gd name="T15" fmla="*/ 269379 h 320040"/>
                <a:gd name="T16" fmla="*/ 963752 w 3364229"/>
                <a:gd name="T17" fmla="*/ 262331 h 320040"/>
                <a:gd name="T18" fmla="*/ 963383 w 3364229"/>
                <a:gd name="T19" fmla="*/ 212229 h 320040"/>
                <a:gd name="T20" fmla="*/ 963752 w 3364229"/>
                <a:gd name="T21" fmla="*/ 262115 h 320040"/>
                <a:gd name="T22" fmla="*/ 963752 w 3364229"/>
                <a:gd name="T23" fmla="*/ 262331 h 320040"/>
                <a:gd name="T24" fmla="*/ 964184 w 3364229"/>
                <a:gd name="T25" fmla="*/ 319481 h 320040"/>
                <a:gd name="T26" fmla="*/ 1134999 w 3364229"/>
                <a:gd name="T27" fmla="*/ 232498 h 320040"/>
                <a:gd name="T28" fmla="*/ 3364103 w 3364229"/>
                <a:gd name="T29" fmla="*/ 171767 h 320040"/>
                <a:gd name="T30" fmla="*/ 3349828 w 3364229"/>
                <a:gd name="T31" fmla="*/ 142976 h 320040"/>
                <a:gd name="T32" fmla="*/ 3349726 w 3364229"/>
                <a:gd name="T33" fmla="*/ 142760 h 320040"/>
                <a:gd name="T34" fmla="*/ 3279013 w 3364229"/>
                <a:gd name="T35" fmla="*/ 0 h 320040"/>
                <a:gd name="T36" fmla="*/ 3192653 w 3364229"/>
                <a:gd name="T37" fmla="*/ 171119 h 320040"/>
                <a:gd name="T38" fmla="*/ 3249803 w 3364229"/>
                <a:gd name="T39" fmla="*/ 171348 h 320040"/>
                <a:gd name="T40" fmla="*/ 3249422 w 3364229"/>
                <a:gd name="T41" fmla="*/ 268935 h 320040"/>
                <a:gd name="T42" fmla="*/ 3306572 w 3364229"/>
                <a:gd name="T43" fmla="*/ 269151 h 320040"/>
                <a:gd name="T44" fmla="*/ 3306953 w 3364229"/>
                <a:gd name="T45" fmla="*/ 171767 h 320040"/>
                <a:gd name="T46" fmla="*/ 3306953 w 3364229"/>
                <a:gd name="T47" fmla="*/ 171564 h 320040"/>
                <a:gd name="T48" fmla="*/ 3364103 w 3364229"/>
                <a:gd name="T49" fmla="*/ 171767 h 320040"/>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3364229" h="320040">
                  <a:moveTo>
                    <a:pt x="1134999" y="232498"/>
                  </a:moveTo>
                  <a:lnTo>
                    <a:pt x="1078928" y="204978"/>
                  </a:lnTo>
                  <a:lnTo>
                    <a:pt x="962914" y="148031"/>
                  </a:lnTo>
                  <a:lnTo>
                    <a:pt x="963333" y="204978"/>
                  </a:lnTo>
                  <a:lnTo>
                    <a:pt x="963333" y="205193"/>
                  </a:lnTo>
                  <a:lnTo>
                    <a:pt x="0" y="212229"/>
                  </a:lnTo>
                  <a:lnTo>
                    <a:pt x="330" y="262115"/>
                  </a:lnTo>
                  <a:lnTo>
                    <a:pt x="381" y="269379"/>
                  </a:lnTo>
                  <a:lnTo>
                    <a:pt x="963752" y="262331"/>
                  </a:lnTo>
                  <a:lnTo>
                    <a:pt x="963383" y="212229"/>
                  </a:lnTo>
                  <a:lnTo>
                    <a:pt x="963752" y="262115"/>
                  </a:lnTo>
                  <a:lnTo>
                    <a:pt x="963752" y="262331"/>
                  </a:lnTo>
                  <a:lnTo>
                    <a:pt x="964184" y="319481"/>
                  </a:lnTo>
                  <a:lnTo>
                    <a:pt x="1134999" y="232498"/>
                  </a:lnTo>
                  <a:close/>
                </a:path>
                <a:path w="3364229" h="320040">
                  <a:moveTo>
                    <a:pt x="3364103" y="171767"/>
                  </a:moveTo>
                  <a:lnTo>
                    <a:pt x="3349828" y="142976"/>
                  </a:lnTo>
                  <a:lnTo>
                    <a:pt x="3349726" y="142760"/>
                  </a:lnTo>
                  <a:lnTo>
                    <a:pt x="3279013" y="0"/>
                  </a:lnTo>
                  <a:lnTo>
                    <a:pt x="3192653" y="171119"/>
                  </a:lnTo>
                  <a:lnTo>
                    <a:pt x="3249803" y="171348"/>
                  </a:lnTo>
                  <a:lnTo>
                    <a:pt x="3249422" y="268935"/>
                  </a:lnTo>
                  <a:lnTo>
                    <a:pt x="3306572" y="269151"/>
                  </a:lnTo>
                  <a:lnTo>
                    <a:pt x="3306953" y="171767"/>
                  </a:lnTo>
                  <a:lnTo>
                    <a:pt x="3306953" y="171564"/>
                  </a:lnTo>
                  <a:lnTo>
                    <a:pt x="3364103" y="171767"/>
                  </a:lnTo>
                  <a:close/>
                </a:path>
              </a:pathLst>
            </a:custGeom>
            <a:solidFill>
              <a:srgbClr val="FF66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4982" name="object 82">
              <a:extLst>
                <a:ext uri="{FF2B5EF4-FFF2-40B4-BE49-F238E27FC236}">
                  <a16:creationId xmlns:a16="http://schemas.microsoft.com/office/drawing/2014/main" id="{8C72DC90-1F1A-B375-32BC-1F68B08B6B59}"/>
                </a:ext>
              </a:extLst>
            </p:cNvPr>
            <p:cNvSpPr>
              <a:spLocks/>
            </p:cNvSpPr>
            <p:nvPr/>
          </p:nvSpPr>
          <p:spPr bwMode="auto">
            <a:xfrm>
              <a:off x="5598033" y="6515849"/>
              <a:ext cx="791210" cy="17780"/>
            </a:xfrm>
            <a:custGeom>
              <a:avLst/>
              <a:gdLst>
                <a:gd name="T0" fmla="*/ 0 w 791210"/>
                <a:gd name="T1" fmla="*/ 0 h 17779"/>
                <a:gd name="T2" fmla="*/ 790701 w 791210"/>
                <a:gd name="T3" fmla="*/ 17323 h 17779"/>
                <a:gd name="T4" fmla="*/ 0 60000 65536"/>
                <a:gd name="T5" fmla="*/ 0 60000 65536"/>
              </a:gdLst>
              <a:ahLst/>
              <a:cxnLst>
                <a:cxn ang="T4">
                  <a:pos x="T0" y="T1"/>
                </a:cxn>
                <a:cxn ang="T5">
                  <a:pos x="T2" y="T3"/>
                </a:cxn>
              </a:cxnLst>
              <a:rect l="0" t="0" r="r" b="b"/>
              <a:pathLst>
                <a:path w="791210" h="17779">
                  <a:moveTo>
                    <a:pt x="0" y="0"/>
                  </a:moveTo>
                  <a:lnTo>
                    <a:pt x="790701" y="17297"/>
                  </a:lnTo>
                </a:path>
              </a:pathLst>
            </a:custGeom>
            <a:noFill/>
            <a:ln w="57150">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24983" name="object 83">
              <a:extLst>
                <a:ext uri="{FF2B5EF4-FFF2-40B4-BE49-F238E27FC236}">
                  <a16:creationId xmlns:a16="http://schemas.microsoft.com/office/drawing/2014/main" id="{53BE59BE-A6B9-420F-D6F2-CB5780B9EE20}"/>
                </a:ext>
              </a:extLst>
            </p:cNvPr>
            <p:cNvSpPr>
              <a:spLocks/>
            </p:cNvSpPr>
            <p:nvPr/>
          </p:nvSpPr>
          <p:spPr bwMode="auto">
            <a:xfrm>
              <a:off x="7124954" y="6417106"/>
              <a:ext cx="3232785" cy="385445"/>
            </a:xfrm>
            <a:custGeom>
              <a:avLst/>
              <a:gdLst>
                <a:gd name="T0" fmla="*/ 3168549 w 3232784"/>
                <a:gd name="T1" fmla="*/ 0 h 385445"/>
                <a:gd name="T2" fmla="*/ 64135 w 3232784"/>
                <a:gd name="T3" fmla="*/ 0 h 385445"/>
                <a:gd name="T4" fmla="*/ 39165 w 3232784"/>
                <a:gd name="T5" fmla="*/ 5040 h 385445"/>
                <a:gd name="T6" fmla="*/ 18780 w 3232784"/>
                <a:gd name="T7" fmla="*/ 18784 h 385445"/>
                <a:gd name="T8" fmla="*/ 5038 w 3232784"/>
                <a:gd name="T9" fmla="*/ 39170 h 385445"/>
                <a:gd name="T10" fmla="*/ 0 w 3232784"/>
                <a:gd name="T11" fmla="*/ 64135 h 385445"/>
                <a:gd name="T12" fmla="*/ 0 w 3232784"/>
                <a:gd name="T13" fmla="*/ 320723 h 385445"/>
                <a:gd name="T14" fmla="*/ 5038 w 3232784"/>
                <a:gd name="T15" fmla="*/ 345691 h 385445"/>
                <a:gd name="T16" fmla="*/ 18780 w 3232784"/>
                <a:gd name="T17" fmla="*/ 366081 h 385445"/>
                <a:gd name="T18" fmla="*/ 39165 w 3232784"/>
                <a:gd name="T19" fmla="*/ 379828 h 385445"/>
                <a:gd name="T20" fmla="*/ 64135 w 3232784"/>
                <a:gd name="T21" fmla="*/ 384869 h 385445"/>
                <a:gd name="T22" fmla="*/ 3168549 w 3232784"/>
                <a:gd name="T23" fmla="*/ 384869 h 385445"/>
                <a:gd name="T24" fmla="*/ 3193518 w 3232784"/>
                <a:gd name="T25" fmla="*/ 379828 h 385445"/>
                <a:gd name="T26" fmla="*/ 3213903 w 3232784"/>
                <a:gd name="T27" fmla="*/ 366081 h 385445"/>
                <a:gd name="T28" fmla="*/ 3227645 w 3232784"/>
                <a:gd name="T29" fmla="*/ 345691 h 385445"/>
                <a:gd name="T30" fmla="*/ 3232683 w 3232784"/>
                <a:gd name="T31" fmla="*/ 320723 h 385445"/>
                <a:gd name="T32" fmla="*/ 3232683 w 3232784"/>
                <a:gd name="T33" fmla="*/ 64135 h 385445"/>
                <a:gd name="T34" fmla="*/ 3227645 w 3232784"/>
                <a:gd name="T35" fmla="*/ 39170 h 385445"/>
                <a:gd name="T36" fmla="*/ 3213903 w 3232784"/>
                <a:gd name="T37" fmla="*/ 18784 h 385445"/>
                <a:gd name="T38" fmla="*/ 3193518 w 3232784"/>
                <a:gd name="T39" fmla="*/ 5040 h 385445"/>
                <a:gd name="T40" fmla="*/ 3168549 w 3232784"/>
                <a:gd name="T41" fmla="*/ 0 h 3854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32784" h="385445">
                  <a:moveTo>
                    <a:pt x="3168523" y="0"/>
                  </a:moveTo>
                  <a:lnTo>
                    <a:pt x="64135" y="0"/>
                  </a:lnTo>
                  <a:lnTo>
                    <a:pt x="39165" y="5040"/>
                  </a:lnTo>
                  <a:lnTo>
                    <a:pt x="18780" y="18784"/>
                  </a:lnTo>
                  <a:lnTo>
                    <a:pt x="5038" y="39170"/>
                  </a:lnTo>
                  <a:lnTo>
                    <a:pt x="0" y="64135"/>
                  </a:lnTo>
                  <a:lnTo>
                    <a:pt x="0" y="320723"/>
                  </a:lnTo>
                  <a:lnTo>
                    <a:pt x="5038" y="345691"/>
                  </a:lnTo>
                  <a:lnTo>
                    <a:pt x="18780" y="366081"/>
                  </a:lnTo>
                  <a:lnTo>
                    <a:pt x="39165" y="379828"/>
                  </a:lnTo>
                  <a:lnTo>
                    <a:pt x="64135" y="384869"/>
                  </a:lnTo>
                  <a:lnTo>
                    <a:pt x="3168523" y="384869"/>
                  </a:lnTo>
                  <a:lnTo>
                    <a:pt x="3193492" y="379828"/>
                  </a:lnTo>
                  <a:lnTo>
                    <a:pt x="3213877" y="366081"/>
                  </a:lnTo>
                  <a:lnTo>
                    <a:pt x="3227619" y="345691"/>
                  </a:lnTo>
                  <a:lnTo>
                    <a:pt x="3232657" y="320723"/>
                  </a:lnTo>
                  <a:lnTo>
                    <a:pt x="3232657" y="64135"/>
                  </a:lnTo>
                  <a:lnTo>
                    <a:pt x="3227619" y="39170"/>
                  </a:lnTo>
                  <a:lnTo>
                    <a:pt x="3213877" y="18784"/>
                  </a:lnTo>
                  <a:lnTo>
                    <a:pt x="3193492" y="5040"/>
                  </a:lnTo>
                  <a:lnTo>
                    <a:pt x="3168523" y="0"/>
                  </a:lnTo>
                  <a:close/>
                </a:path>
              </a:pathLst>
            </a:custGeom>
            <a:solidFill>
              <a:srgbClr val="FFFFCC"/>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4984" name="object 84">
              <a:extLst>
                <a:ext uri="{FF2B5EF4-FFF2-40B4-BE49-F238E27FC236}">
                  <a16:creationId xmlns:a16="http://schemas.microsoft.com/office/drawing/2014/main" id="{65B759E5-CDE3-5D5E-46D4-6E47D7E57094}"/>
                </a:ext>
              </a:extLst>
            </p:cNvPr>
            <p:cNvSpPr>
              <a:spLocks/>
            </p:cNvSpPr>
            <p:nvPr/>
          </p:nvSpPr>
          <p:spPr bwMode="auto">
            <a:xfrm>
              <a:off x="7124954" y="6417106"/>
              <a:ext cx="3232785" cy="385445"/>
            </a:xfrm>
            <a:custGeom>
              <a:avLst/>
              <a:gdLst>
                <a:gd name="T0" fmla="*/ 0 w 3232784"/>
                <a:gd name="T1" fmla="*/ 64135 h 385445"/>
                <a:gd name="T2" fmla="*/ 5038 w 3232784"/>
                <a:gd name="T3" fmla="*/ 39170 h 385445"/>
                <a:gd name="T4" fmla="*/ 18780 w 3232784"/>
                <a:gd name="T5" fmla="*/ 18784 h 385445"/>
                <a:gd name="T6" fmla="*/ 39165 w 3232784"/>
                <a:gd name="T7" fmla="*/ 5040 h 385445"/>
                <a:gd name="T8" fmla="*/ 64135 w 3232784"/>
                <a:gd name="T9" fmla="*/ 0 h 385445"/>
                <a:gd name="T10" fmla="*/ 3168549 w 3232784"/>
                <a:gd name="T11" fmla="*/ 0 h 385445"/>
                <a:gd name="T12" fmla="*/ 3193518 w 3232784"/>
                <a:gd name="T13" fmla="*/ 5040 h 385445"/>
                <a:gd name="T14" fmla="*/ 3213903 w 3232784"/>
                <a:gd name="T15" fmla="*/ 18784 h 385445"/>
                <a:gd name="T16" fmla="*/ 3227645 w 3232784"/>
                <a:gd name="T17" fmla="*/ 39170 h 385445"/>
                <a:gd name="T18" fmla="*/ 3232683 w 3232784"/>
                <a:gd name="T19" fmla="*/ 64135 h 385445"/>
                <a:gd name="T20" fmla="*/ 3232683 w 3232784"/>
                <a:gd name="T21" fmla="*/ 320723 h 385445"/>
                <a:gd name="T22" fmla="*/ 3227645 w 3232784"/>
                <a:gd name="T23" fmla="*/ 345691 h 385445"/>
                <a:gd name="T24" fmla="*/ 3213903 w 3232784"/>
                <a:gd name="T25" fmla="*/ 366081 h 385445"/>
                <a:gd name="T26" fmla="*/ 3193518 w 3232784"/>
                <a:gd name="T27" fmla="*/ 379828 h 385445"/>
                <a:gd name="T28" fmla="*/ 3168549 w 3232784"/>
                <a:gd name="T29" fmla="*/ 384869 h 385445"/>
                <a:gd name="T30" fmla="*/ 64135 w 3232784"/>
                <a:gd name="T31" fmla="*/ 384869 h 385445"/>
                <a:gd name="T32" fmla="*/ 39165 w 3232784"/>
                <a:gd name="T33" fmla="*/ 379828 h 385445"/>
                <a:gd name="T34" fmla="*/ 18780 w 3232784"/>
                <a:gd name="T35" fmla="*/ 366081 h 385445"/>
                <a:gd name="T36" fmla="*/ 5038 w 3232784"/>
                <a:gd name="T37" fmla="*/ 345691 h 385445"/>
                <a:gd name="T38" fmla="*/ 0 w 3232784"/>
                <a:gd name="T39" fmla="*/ 320723 h 385445"/>
                <a:gd name="T40" fmla="*/ 0 w 3232784"/>
                <a:gd name="T41" fmla="*/ 64135 h 385445"/>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3232784" h="385445">
                  <a:moveTo>
                    <a:pt x="0" y="64135"/>
                  </a:moveTo>
                  <a:lnTo>
                    <a:pt x="5038" y="39170"/>
                  </a:lnTo>
                  <a:lnTo>
                    <a:pt x="18780" y="18784"/>
                  </a:lnTo>
                  <a:lnTo>
                    <a:pt x="39165" y="5040"/>
                  </a:lnTo>
                  <a:lnTo>
                    <a:pt x="64135" y="0"/>
                  </a:lnTo>
                  <a:lnTo>
                    <a:pt x="3168523" y="0"/>
                  </a:lnTo>
                  <a:lnTo>
                    <a:pt x="3193492" y="5040"/>
                  </a:lnTo>
                  <a:lnTo>
                    <a:pt x="3213877" y="18784"/>
                  </a:lnTo>
                  <a:lnTo>
                    <a:pt x="3227619" y="39170"/>
                  </a:lnTo>
                  <a:lnTo>
                    <a:pt x="3232657" y="64135"/>
                  </a:lnTo>
                  <a:lnTo>
                    <a:pt x="3232657" y="320723"/>
                  </a:lnTo>
                  <a:lnTo>
                    <a:pt x="3227619" y="345691"/>
                  </a:lnTo>
                  <a:lnTo>
                    <a:pt x="3213877" y="366081"/>
                  </a:lnTo>
                  <a:lnTo>
                    <a:pt x="3193492" y="379828"/>
                  </a:lnTo>
                  <a:lnTo>
                    <a:pt x="3168523" y="384869"/>
                  </a:lnTo>
                  <a:lnTo>
                    <a:pt x="64135" y="384869"/>
                  </a:lnTo>
                  <a:lnTo>
                    <a:pt x="39165" y="379828"/>
                  </a:lnTo>
                  <a:lnTo>
                    <a:pt x="18780" y="366081"/>
                  </a:lnTo>
                  <a:lnTo>
                    <a:pt x="5038" y="345691"/>
                  </a:lnTo>
                  <a:lnTo>
                    <a:pt x="0" y="320723"/>
                  </a:lnTo>
                  <a:lnTo>
                    <a:pt x="0" y="64135"/>
                  </a:lnTo>
                  <a:close/>
                </a:path>
              </a:pathLst>
            </a:custGeom>
            <a:noFill/>
            <a:ln w="12700">
              <a:solidFill>
                <a:srgbClr val="FF660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4967" name="object 85">
            <a:extLst>
              <a:ext uri="{FF2B5EF4-FFF2-40B4-BE49-F238E27FC236}">
                <a16:creationId xmlns:a16="http://schemas.microsoft.com/office/drawing/2014/main" id="{918CEC1D-2D69-AB31-89A4-22CD1FC92598}"/>
              </a:ext>
            </a:extLst>
          </p:cNvPr>
          <p:cNvSpPr txBox="1">
            <a:spLocks noChangeArrowheads="1"/>
          </p:cNvSpPr>
          <p:nvPr/>
        </p:nvSpPr>
        <p:spPr bwMode="auto">
          <a:xfrm>
            <a:off x="5507038" y="5729288"/>
            <a:ext cx="2103437" cy="171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1000" b="1">
                <a:latin typeface="微軟正黑體" panose="020B0604030504040204" pitchFamily="34" charset="-120"/>
                <a:ea typeface="微軟正黑體" panose="020B0604030504040204" pitchFamily="34" charset="-120"/>
              </a:rPr>
              <a:t>註：公告分發序人數為招生名額2倍</a:t>
            </a:r>
            <a:endParaRPr lang="zh-TW" altLang="zh-TW" sz="1000">
              <a:latin typeface="微軟正黑體" panose="020B0604030504040204" pitchFamily="34" charset="-120"/>
              <a:ea typeface="微軟正黑體" panose="020B0604030504040204" pitchFamily="34" charset="-120"/>
            </a:endParaRPr>
          </a:p>
        </p:txBody>
      </p:sp>
      <p:grpSp>
        <p:nvGrpSpPr>
          <p:cNvPr id="124968" name="object 86">
            <a:extLst>
              <a:ext uri="{FF2B5EF4-FFF2-40B4-BE49-F238E27FC236}">
                <a16:creationId xmlns:a16="http://schemas.microsoft.com/office/drawing/2014/main" id="{AB035CC0-A2D2-FCF2-AFFA-D890756673B5}"/>
              </a:ext>
            </a:extLst>
          </p:cNvPr>
          <p:cNvGrpSpPr>
            <a:grpSpLocks/>
          </p:cNvGrpSpPr>
          <p:nvPr/>
        </p:nvGrpSpPr>
        <p:grpSpPr bwMode="auto">
          <a:xfrm>
            <a:off x="147638" y="2000250"/>
            <a:ext cx="7705725" cy="2586038"/>
            <a:chOff x="196253" y="1524508"/>
            <a:chExt cx="10275570" cy="3448050"/>
          </a:xfrm>
        </p:grpSpPr>
        <p:pic>
          <p:nvPicPr>
            <p:cNvPr id="124978" name="object 87">
              <a:extLst>
                <a:ext uri="{FF2B5EF4-FFF2-40B4-BE49-F238E27FC236}">
                  <a16:creationId xmlns:a16="http://schemas.microsoft.com/office/drawing/2014/main" id="{959CD8EE-F41B-6956-CE94-81947D60C43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6253" y="1524508"/>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79" name="object 88">
              <a:extLst>
                <a:ext uri="{FF2B5EF4-FFF2-40B4-BE49-F238E27FC236}">
                  <a16:creationId xmlns:a16="http://schemas.microsoft.com/office/drawing/2014/main" id="{63BE5FFB-3650-4E26-7E27-8ACF186A8AA8}"/>
                </a:ext>
              </a:extLst>
            </p:cNvPr>
            <p:cNvSpPr>
              <a:spLocks/>
            </p:cNvSpPr>
            <p:nvPr/>
          </p:nvSpPr>
          <p:spPr bwMode="auto">
            <a:xfrm>
              <a:off x="9145269" y="2662936"/>
              <a:ext cx="1320165" cy="2303145"/>
            </a:xfrm>
            <a:custGeom>
              <a:avLst/>
              <a:gdLst>
                <a:gd name="T0" fmla="*/ 1320037 w 1320165"/>
                <a:gd name="T1" fmla="*/ 0 h 2303145"/>
                <a:gd name="T2" fmla="*/ 0 w 1320165"/>
                <a:gd name="T3" fmla="*/ 0 h 2303145"/>
                <a:gd name="T4" fmla="*/ 0 w 1320165"/>
                <a:gd name="T5" fmla="*/ 2303018 h 2303145"/>
                <a:gd name="T6" fmla="*/ 1320037 w 1320165"/>
                <a:gd name="T7" fmla="*/ 2303018 h 2303145"/>
                <a:gd name="T8" fmla="*/ 1320037 w 1320165"/>
                <a:gd name="T9" fmla="*/ 0 h 2303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0165" h="2303145">
                  <a:moveTo>
                    <a:pt x="1320037" y="0"/>
                  </a:moveTo>
                  <a:lnTo>
                    <a:pt x="0" y="0"/>
                  </a:lnTo>
                  <a:lnTo>
                    <a:pt x="0" y="2303018"/>
                  </a:lnTo>
                  <a:lnTo>
                    <a:pt x="1320037" y="2303018"/>
                  </a:lnTo>
                  <a:lnTo>
                    <a:pt x="1320037" y="0"/>
                  </a:lnTo>
                  <a:close/>
                </a:path>
              </a:pathLst>
            </a:custGeom>
            <a:solidFill>
              <a:srgbClr val="B3E3D5"/>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4980" name="object 89">
              <a:extLst>
                <a:ext uri="{FF2B5EF4-FFF2-40B4-BE49-F238E27FC236}">
                  <a16:creationId xmlns:a16="http://schemas.microsoft.com/office/drawing/2014/main" id="{64F0DE93-8E2F-D7B6-1528-E3C7D4FEAD48}"/>
                </a:ext>
              </a:extLst>
            </p:cNvPr>
            <p:cNvSpPr>
              <a:spLocks/>
            </p:cNvSpPr>
            <p:nvPr/>
          </p:nvSpPr>
          <p:spPr bwMode="auto">
            <a:xfrm>
              <a:off x="9145269" y="2662936"/>
              <a:ext cx="1320165" cy="2303145"/>
            </a:xfrm>
            <a:custGeom>
              <a:avLst/>
              <a:gdLst>
                <a:gd name="T0" fmla="*/ 0 w 1320165"/>
                <a:gd name="T1" fmla="*/ 2303018 h 2303145"/>
                <a:gd name="T2" fmla="*/ 1320037 w 1320165"/>
                <a:gd name="T3" fmla="*/ 2303018 h 2303145"/>
                <a:gd name="T4" fmla="*/ 1320037 w 1320165"/>
                <a:gd name="T5" fmla="*/ 0 h 2303145"/>
                <a:gd name="T6" fmla="*/ 0 w 1320165"/>
                <a:gd name="T7" fmla="*/ 0 h 2303145"/>
                <a:gd name="T8" fmla="*/ 0 w 1320165"/>
                <a:gd name="T9" fmla="*/ 2303018 h 230314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0165" h="2303145">
                  <a:moveTo>
                    <a:pt x="0" y="2303018"/>
                  </a:moveTo>
                  <a:lnTo>
                    <a:pt x="1320037" y="2303018"/>
                  </a:lnTo>
                  <a:lnTo>
                    <a:pt x="1320037" y="0"/>
                  </a:lnTo>
                  <a:lnTo>
                    <a:pt x="0" y="0"/>
                  </a:lnTo>
                  <a:lnTo>
                    <a:pt x="0" y="2303018"/>
                  </a:lnTo>
                  <a:close/>
                </a:path>
              </a:pathLst>
            </a:custGeom>
            <a:noFill/>
            <a:ln w="12700">
              <a:solidFill>
                <a:srgbClr val="467774"/>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4969" name="object 90">
            <a:extLst>
              <a:ext uri="{FF2B5EF4-FFF2-40B4-BE49-F238E27FC236}">
                <a16:creationId xmlns:a16="http://schemas.microsoft.com/office/drawing/2014/main" id="{95F07CB0-4F45-E57F-160D-972C9717085F}"/>
              </a:ext>
            </a:extLst>
          </p:cNvPr>
          <p:cNvSpPr txBox="1">
            <a:spLocks noChangeArrowheads="1"/>
          </p:cNvSpPr>
          <p:nvPr/>
        </p:nvSpPr>
        <p:spPr bwMode="auto">
          <a:xfrm>
            <a:off x="7026275" y="3790950"/>
            <a:ext cx="688975" cy="655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75"/>
              </a:spcBef>
              <a:buClrTx/>
              <a:buSzTx/>
              <a:buFontTx/>
              <a:buNone/>
            </a:pPr>
            <a:r>
              <a:rPr lang="zh-TW" altLang="zh-TW" sz="1000" b="1" u="sng">
                <a:solidFill>
                  <a:srgbClr val="0000FF"/>
                </a:solidFill>
                <a:latin typeface="微軟正黑體" panose="020B0604030504040204" pitchFamily="34" charset="-120"/>
                <a:ea typeface="微軟正黑體" panose="020B0604030504040204" pitchFamily="34" charset="-120"/>
              </a:rPr>
              <a:t>多科別</a:t>
            </a:r>
            <a:r>
              <a:rPr lang="zh-TW" altLang="zh-TW" sz="1000">
                <a:latin typeface="微軟正黑體" panose="020B0604030504040204" pitchFamily="34" charset="-120"/>
                <a:ea typeface="微軟正黑體" panose="020B0604030504040204" pitchFamily="34" charset="-120"/>
              </a:rPr>
              <a:t>學校</a:t>
            </a:r>
            <a:r>
              <a:rPr lang="zh-TW" altLang="zh-TW" sz="1000" b="1" u="sng">
                <a:solidFill>
                  <a:srgbClr val="0000FF"/>
                </a:solidFill>
                <a:latin typeface="微軟正黑體" panose="020B0604030504040204" pitchFamily="34" charset="-120"/>
                <a:ea typeface="微軟正黑體" panose="020B0604030504040204" pitchFamily="34" charset="-120"/>
              </a:rPr>
              <a:t>現場登記</a:t>
            </a:r>
            <a:r>
              <a:rPr lang="zh-TW" altLang="zh-TW" sz="1000" b="1">
                <a:solidFill>
                  <a:srgbClr val="0000FF"/>
                </a:solidFill>
                <a:latin typeface="微軟正黑體" panose="020B0604030504040204" pitchFamily="34" charset="-120"/>
                <a:ea typeface="微軟正黑體" panose="020B0604030504040204" pitchFamily="34" charset="-120"/>
              </a:rPr>
              <a:t> </a:t>
            </a:r>
            <a:r>
              <a:rPr lang="zh-TW" altLang="zh-TW" sz="1000">
                <a:latin typeface="微軟正黑體" panose="020B0604030504040204" pitchFamily="34" charset="-120"/>
                <a:ea typeface="微軟正黑體" panose="020B0604030504040204" pitchFamily="34" charset="-120"/>
              </a:rPr>
              <a:t>撕榜、報到 </a:t>
            </a:r>
            <a:r>
              <a:rPr lang="zh-TW" altLang="zh-TW" sz="1000" b="1">
                <a:solidFill>
                  <a:srgbClr val="FF0000"/>
                </a:solidFill>
                <a:latin typeface="微軟正黑體" panose="020B0604030504040204" pitchFamily="34" charset="-120"/>
                <a:ea typeface="微軟正黑體" panose="020B0604030504040204" pitchFamily="34" charset="-120"/>
              </a:rPr>
              <a:t>6/17</a:t>
            </a:r>
            <a:endParaRPr lang="zh-TW" altLang="zh-TW" sz="1000">
              <a:latin typeface="微軟正黑體" panose="020B0604030504040204" pitchFamily="34" charset="-120"/>
              <a:ea typeface="微軟正黑體" panose="020B0604030504040204" pitchFamily="34" charset="-120"/>
            </a:endParaRPr>
          </a:p>
        </p:txBody>
      </p:sp>
      <p:sp>
        <p:nvSpPr>
          <p:cNvPr id="124970" name="object 91">
            <a:extLst>
              <a:ext uri="{FF2B5EF4-FFF2-40B4-BE49-F238E27FC236}">
                <a16:creationId xmlns:a16="http://schemas.microsoft.com/office/drawing/2014/main" id="{3F2463AC-405F-D73E-003E-32AB5CC87A6C}"/>
              </a:ext>
            </a:extLst>
          </p:cNvPr>
          <p:cNvSpPr txBox="1">
            <a:spLocks noChangeArrowheads="1"/>
          </p:cNvSpPr>
          <p:nvPr/>
        </p:nvSpPr>
        <p:spPr bwMode="auto">
          <a:xfrm>
            <a:off x="7010400" y="3030538"/>
            <a:ext cx="688975" cy="493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0001" rIns="0" bIns="0">
            <a:spAutoFit/>
          </a:bodyPr>
          <a:lstStyle>
            <a:lvl1pPr marL="7938">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75"/>
              </a:spcBef>
              <a:buClrTx/>
              <a:buSzTx/>
              <a:buFontTx/>
              <a:buNone/>
            </a:pPr>
            <a:r>
              <a:rPr lang="zh-TW" altLang="zh-TW" sz="1000" b="1" u="sng">
                <a:solidFill>
                  <a:srgbClr val="0000FF"/>
                </a:solidFill>
                <a:latin typeface="微軟正黑體" panose="020B0604030504040204" pitchFamily="34" charset="-120"/>
                <a:ea typeface="微軟正黑體" panose="020B0604030504040204" pitchFamily="34" charset="-120"/>
              </a:rPr>
              <a:t>單科別</a:t>
            </a:r>
            <a:r>
              <a:rPr lang="zh-TW" altLang="zh-TW" sz="1000">
                <a:latin typeface="微軟正黑體" panose="020B0604030504040204" pitchFamily="34" charset="-120"/>
                <a:ea typeface="微軟正黑體" panose="020B0604030504040204" pitchFamily="34" charset="-120"/>
              </a:rPr>
              <a:t>學校</a:t>
            </a:r>
            <a:r>
              <a:rPr lang="zh-TW" altLang="zh-TW" sz="1000" b="1" u="sng">
                <a:solidFill>
                  <a:srgbClr val="0000FF"/>
                </a:solidFill>
                <a:latin typeface="微軟正黑體" panose="020B0604030504040204" pitchFamily="34" charset="-120"/>
                <a:ea typeface="微軟正黑體" panose="020B0604030504040204" pitchFamily="34" charset="-120"/>
              </a:rPr>
              <a:t>線上登記</a:t>
            </a:r>
            <a:r>
              <a:rPr lang="zh-TW" altLang="zh-TW" sz="1000" b="1">
                <a:solidFill>
                  <a:srgbClr val="0000FF"/>
                </a:solidFill>
                <a:latin typeface="微軟正黑體" panose="020B0604030504040204" pitchFamily="34" charset="-120"/>
                <a:ea typeface="微軟正黑體" panose="020B0604030504040204" pitchFamily="34" charset="-120"/>
              </a:rPr>
              <a:t> </a:t>
            </a:r>
            <a:r>
              <a:rPr lang="zh-TW" altLang="zh-TW" sz="1000" b="1">
                <a:solidFill>
                  <a:srgbClr val="FF0000"/>
                </a:solidFill>
                <a:latin typeface="微軟正黑體" panose="020B0604030504040204" pitchFamily="34" charset="-120"/>
                <a:ea typeface="微軟正黑體" panose="020B0604030504040204" pitchFamily="34" charset="-120"/>
              </a:rPr>
              <a:t>6/16-6/17</a:t>
            </a:r>
            <a:endParaRPr lang="zh-TW" altLang="zh-TW" sz="1000">
              <a:latin typeface="微軟正黑體" panose="020B0604030504040204" pitchFamily="34" charset="-120"/>
              <a:ea typeface="微軟正黑體" panose="020B0604030504040204" pitchFamily="34" charset="-120"/>
            </a:endParaRPr>
          </a:p>
        </p:txBody>
      </p:sp>
      <p:grpSp>
        <p:nvGrpSpPr>
          <p:cNvPr id="124971" name="object 92">
            <a:extLst>
              <a:ext uri="{FF2B5EF4-FFF2-40B4-BE49-F238E27FC236}">
                <a16:creationId xmlns:a16="http://schemas.microsoft.com/office/drawing/2014/main" id="{192CFC5B-6109-DBC1-7A4B-9E58C3ABAF4E}"/>
              </a:ext>
            </a:extLst>
          </p:cNvPr>
          <p:cNvGrpSpPr>
            <a:grpSpLocks/>
          </p:cNvGrpSpPr>
          <p:nvPr/>
        </p:nvGrpSpPr>
        <p:grpSpPr bwMode="auto">
          <a:xfrm>
            <a:off x="5876925" y="2719388"/>
            <a:ext cx="1878013" cy="1228725"/>
            <a:chOff x="7836916" y="2482469"/>
            <a:chExt cx="2502535" cy="1637664"/>
          </a:xfrm>
        </p:grpSpPr>
        <p:sp>
          <p:nvSpPr>
            <p:cNvPr id="124973" name="object 93">
              <a:extLst>
                <a:ext uri="{FF2B5EF4-FFF2-40B4-BE49-F238E27FC236}">
                  <a16:creationId xmlns:a16="http://schemas.microsoft.com/office/drawing/2014/main" id="{5575F8D7-622C-89DE-EEE0-F10AC6988C1E}"/>
                </a:ext>
              </a:extLst>
            </p:cNvPr>
            <p:cNvSpPr>
              <a:spLocks/>
            </p:cNvSpPr>
            <p:nvPr/>
          </p:nvSpPr>
          <p:spPr bwMode="auto">
            <a:xfrm>
              <a:off x="9297162" y="3739133"/>
              <a:ext cx="1042035" cy="0"/>
            </a:xfrm>
            <a:custGeom>
              <a:avLst/>
              <a:gdLst>
                <a:gd name="T0" fmla="*/ 0 w 1042034"/>
                <a:gd name="T1" fmla="*/ 1041807 w 1042034"/>
                <a:gd name="T2" fmla="*/ 0 60000 65536"/>
                <a:gd name="T3" fmla="*/ 0 60000 65536"/>
              </a:gdLst>
              <a:ahLst/>
              <a:cxnLst>
                <a:cxn ang="T2">
                  <a:pos x="T0" y="0"/>
                </a:cxn>
                <a:cxn ang="T3">
                  <a:pos x="T1" y="0"/>
                </a:cxn>
              </a:cxnLst>
              <a:rect l="0" t="0" r="r" b="b"/>
              <a:pathLst>
                <a:path w="1042034">
                  <a:moveTo>
                    <a:pt x="0" y="0"/>
                  </a:moveTo>
                  <a:lnTo>
                    <a:pt x="1041781" y="0"/>
                  </a:lnTo>
                </a:path>
              </a:pathLst>
            </a:custGeom>
            <a:noFill/>
            <a:ln w="38100">
              <a:solidFill>
                <a:srgbClr val="2D663D"/>
              </a:solidFill>
              <a:prstDash val="sysDash"/>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24974" name="object 94">
              <a:extLst>
                <a:ext uri="{FF2B5EF4-FFF2-40B4-BE49-F238E27FC236}">
                  <a16:creationId xmlns:a16="http://schemas.microsoft.com/office/drawing/2014/main" id="{39DA255D-AF81-9217-78B8-2FB03AE3F49D}"/>
                </a:ext>
              </a:extLst>
            </p:cNvPr>
            <p:cNvSpPr>
              <a:spLocks/>
            </p:cNvSpPr>
            <p:nvPr/>
          </p:nvSpPr>
          <p:spPr bwMode="auto">
            <a:xfrm>
              <a:off x="8972296" y="2488819"/>
              <a:ext cx="402590" cy="402590"/>
            </a:xfrm>
            <a:custGeom>
              <a:avLst/>
              <a:gdLst>
                <a:gd name="T0" fmla="*/ 201040 w 402590"/>
                <a:gd name="T1" fmla="*/ 0 h 402589"/>
                <a:gd name="T2" fmla="*/ 153670 w 402590"/>
                <a:gd name="T3" fmla="*/ 153542 h 402589"/>
                <a:gd name="T4" fmla="*/ 0 w 402590"/>
                <a:gd name="T5" fmla="*/ 153542 h 402589"/>
                <a:gd name="T6" fmla="*/ 124332 w 402590"/>
                <a:gd name="T7" fmla="*/ 248564 h 402589"/>
                <a:gd name="T8" fmla="*/ 76834 w 402590"/>
                <a:gd name="T9" fmla="*/ 402107 h 402589"/>
                <a:gd name="T10" fmla="*/ 201040 w 402590"/>
                <a:gd name="T11" fmla="*/ 307239 h 402589"/>
                <a:gd name="T12" fmla="*/ 325374 w 402590"/>
                <a:gd name="T13" fmla="*/ 402107 h 402589"/>
                <a:gd name="T14" fmla="*/ 277875 w 402590"/>
                <a:gd name="T15" fmla="*/ 248564 h 402589"/>
                <a:gd name="T16" fmla="*/ 402208 w 402590"/>
                <a:gd name="T17" fmla="*/ 153542 h 402589"/>
                <a:gd name="T18" fmla="*/ 248538 w 402590"/>
                <a:gd name="T19" fmla="*/ 153542 h 402589"/>
                <a:gd name="T20" fmla="*/ 201040 w 402590"/>
                <a:gd name="T21" fmla="*/ 0 h 4025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2590" h="402589">
                  <a:moveTo>
                    <a:pt x="201040" y="0"/>
                  </a:moveTo>
                  <a:lnTo>
                    <a:pt x="153670" y="153542"/>
                  </a:lnTo>
                  <a:lnTo>
                    <a:pt x="0" y="153542"/>
                  </a:lnTo>
                  <a:lnTo>
                    <a:pt x="124332" y="248538"/>
                  </a:lnTo>
                  <a:lnTo>
                    <a:pt x="76834" y="402081"/>
                  </a:lnTo>
                  <a:lnTo>
                    <a:pt x="201040" y="307213"/>
                  </a:lnTo>
                  <a:lnTo>
                    <a:pt x="325374" y="402081"/>
                  </a:lnTo>
                  <a:lnTo>
                    <a:pt x="277875" y="248538"/>
                  </a:lnTo>
                  <a:lnTo>
                    <a:pt x="402208" y="153542"/>
                  </a:lnTo>
                  <a:lnTo>
                    <a:pt x="248538" y="153542"/>
                  </a:lnTo>
                  <a:lnTo>
                    <a:pt x="20104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4975" name="object 95">
              <a:extLst>
                <a:ext uri="{FF2B5EF4-FFF2-40B4-BE49-F238E27FC236}">
                  <a16:creationId xmlns:a16="http://schemas.microsoft.com/office/drawing/2014/main" id="{9BF671AA-540B-54A8-D086-8219F7884AF9}"/>
                </a:ext>
              </a:extLst>
            </p:cNvPr>
            <p:cNvSpPr>
              <a:spLocks/>
            </p:cNvSpPr>
            <p:nvPr/>
          </p:nvSpPr>
          <p:spPr bwMode="auto">
            <a:xfrm>
              <a:off x="8972296" y="2488819"/>
              <a:ext cx="402590" cy="402590"/>
            </a:xfrm>
            <a:custGeom>
              <a:avLst/>
              <a:gdLst>
                <a:gd name="T0" fmla="*/ 0 w 402590"/>
                <a:gd name="T1" fmla="*/ 153542 h 402589"/>
                <a:gd name="T2" fmla="*/ 153670 w 402590"/>
                <a:gd name="T3" fmla="*/ 153542 h 402589"/>
                <a:gd name="T4" fmla="*/ 201040 w 402590"/>
                <a:gd name="T5" fmla="*/ 0 h 402589"/>
                <a:gd name="T6" fmla="*/ 248538 w 402590"/>
                <a:gd name="T7" fmla="*/ 153542 h 402589"/>
                <a:gd name="T8" fmla="*/ 402208 w 402590"/>
                <a:gd name="T9" fmla="*/ 153542 h 402589"/>
                <a:gd name="T10" fmla="*/ 277875 w 402590"/>
                <a:gd name="T11" fmla="*/ 248564 h 402589"/>
                <a:gd name="T12" fmla="*/ 325374 w 402590"/>
                <a:gd name="T13" fmla="*/ 402107 h 402589"/>
                <a:gd name="T14" fmla="*/ 201040 w 402590"/>
                <a:gd name="T15" fmla="*/ 307239 h 402589"/>
                <a:gd name="T16" fmla="*/ 76834 w 402590"/>
                <a:gd name="T17" fmla="*/ 402107 h 402589"/>
                <a:gd name="T18" fmla="*/ 124332 w 402590"/>
                <a:gd name="T19" fmla="*/ 248564 h 402589"/>
                <a:gd name="T20" fmla="*/ 0 w 402590"/>
                <a:gd name="T21" fmla="*/ 153542 h 4025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2590" h="402589">
                  <a:moveTo>
                    <a:pt x="0" y="153542"/>
                  </a:moveTo>
                  <a:lnTo>
                    <a:pt x="153670" y="153542"/>
                  </a:lnTo>
                  <a:lnTo>
                    <a:pt x="201040" y="0"/>
                  </a:lnTo>
                  <a:lnTo>
                    <a:pt x="248538" y="153542"/>
                  </a:lnTo>
                  <a:lnTo>
                    <a:pt x="402208" y="153542"/>
                  </a:lnTo>
                  <a:lnTo>
                    <a:pt x="277875" y="248538"/>
                  </a:lnTo>
                  <a:lnTo>
                    <a:pt x="325374" y="402081"/>
                  </a:lnTo>
                  <a:lnTo>
                    <a:pt x="201040" y="307213"/>
                  </a:lnTo>
                  <a:lnTo>
                    <a:pt x="76834" y="402081"/>
                  </a:lnTo>
                  <a:lnTo>
                    <a:pt x="124332" y="248538"/>
                  </a:lnTo>
                  <a:lnTo>
                    <a:pt x="0" y="153542"/>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24976" name="object 96">
              <a:extLst>
                <a:ext uri="{FF2B5EF4-FFF2-40B4-BE49-F238E27FC236}">
                  <a16:creationId xmlns:a16="http://schemas.microsoft.com/office/drawing/2014/main" id="{7D01E279-F510-2F80-D5B2-F756718EDCB4}"/>
                </a:ext>
              </a:extLst>
            </p:cNvPr>
            <p:cNvSpPr>
              <a:spLocks/>
            </p:cNvSpPr>
            <p:nvPr/>
          </p:nvSpPr>
          <p:spPr bwMode="auto">
            <a:xfrm>
              <a:off x="7843266" y="3711575"/>
              <a:ext cx="402590" cy="402590"/>
            </a:xfrm>
            <a:custGeom>
              <a:avLst/>
              <a:gdLst>
                <a:gd name="T0" fmla="*/ 201040 w 402590"/>
                <a:gd name="T1" fmla="*/ 0 h 402589"/>
                <a:gd name="T2" fmla="*/ 153669 w 402590"/>
                <a:gd name="T3" fmla="*/ 153669 h 402589"/>
                <a:gd name="T4" fmla="*/ 0 w 402590"/>
                <a:gd name="T5" fmla="*/ 153669 h 402589"/>
                <a:gd name="T6" fmla="*/ 124332 w 402590"/>
                <a:gd name="T7" fmla="*/ 248564 h 402589"/>
                <a:gd name="T8" fmla="*/ 76834 w 402590"/>
                <a:gd name="T9" fmla="*/ 402234 h 402589"/>
                <a:gd name="T10" fmla="*/ 201040 w 402590"/>
                <a:gd name="T11" fmla="*/ 307239 h 402589"/>
                <a:gd name="T12" fmla="*/ 325374 w 402590"/>
                <a:gd name="T13" fmla="*/ 402234 h 402589"/>
                <a:gd name="T14" fmla="*/ 277875 w 402590"/>
                <a:gd name="T15" fmla="*/ 248564 h 402589"/>
                <a:gd name="T16" fmla="*/ 402208 w 402590"/>
                <a:gd name="T17" fmla="*/ 153669 h 402589"/>
                <a:gd name="T18" fmla="*/ 248538 w 402590"/>
                <a:gd name="T19" fmla="*/ 153669 h 402589"/>
                <a:gd name="T20" fmla="*/ 201040 w 402590"/>
                <a:gd name="T21" fmla="*/ 0 h 4025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2590" h="402589">
                  <a:moveTo>
                    <a:pt x="201040" y="0"/>
                  </a:moveTo>
                  <a:lnTo>
                    <a:pt x="153669" y="153669"/>
                  </a:lnTo>
                  <a:lnTo>
                    <a:pt x="0" y="153669"/>
                  </a:lnTo>
                  <a:lnTo>
                    <a:pt x="124332" y="248538"/>
                  </a:lnTo>
                  <a:lnTo>
                    <a:pt x="76834" y="402208"/>
                  </a:lnTo>
                  <a:lnTo>
                    <a:pt x="201040" y="307213"/>
                  </a:lnTo>
                  <a:lnTo>
                    <a:pt x="325374" y="402208"/>
                  </a:lnTo>
                  <a:lnTo>
                    <a:pt x="277875" y="248538"/>
                  </a:lnTo>
                  <a:lnTo>
                    <a:pt x="402208" y="153669"/>
                  </a:lnTo>
                  <a:lnTo>
                    <a:pt x="248538" y="153669"/>
                  </a:lnTo>
                  <a:lnTo>
                    <a:pt x="20104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4977" name="object 97">
              <a:extLst>
                <a:ext uri="{FF2B5EF4-FFF2-40B4-BE49-F238E27FC236}">
                  <a16:creationId xmlns:a16="http://schemas.microsoft.com/office/drawing/2014/main" id="{03975654-5049-7EF7-7FC6-2E9BB57868F5}"/>
                </a:ext>
              </a:extLst>
            </p:cNvPr>
            <p:cNvSpPr>
              <a:spLocks/>
            </p:cNvSpPr>
            <p:nvPr/>
          </p:nvSpPr>
          <p:spPr bwMode="auto">
            <a:xfrm>
              <a:off x="7843266" y="3711575"/>
              <a:ext cx="402590" cy="402590"/>
            </a:xfrm>
            <a:custGeom>
              <a:avLst/>
              <a:gdLst>
                <a:gd name="T0" fmla="*/ 0 w 402590"/>
                <a:gd name="T1" fmla="*/ 153669 h 402589"/>
                <a:gd name="T2" fmla="*/ 153669 w 402590"/>
                <a:gd name="T3" fmla="*/ 153669 h 402589"/>
                <a:gd name="T4" fmla="*/ 201040 w 402590"/>
                <a:gd name="T5" fmla="*/ 0 h 402589"/>
                <a:gd name="T6" fmla="*/ 248538 w 402590"/>
                <a:gd name="T7" fmla="*/ 153669 h 402589"/>
                <a:gd name="T8" fmla="*/ 402208 w 402590"/>
                <a:gd name="T9" fmla="*/ 153669 h 402589"/>
                <a:gd name="T10" fmla="*/ 277875 w 402590"/>
                <a:gd name="T11" fmla="*/ 248564 h 402589"/>
                <a:gd name="T12" fmla="*/ 325374 w 402590"/>
                <a:gd name="T13" fmla="*/ 402234 h 402589"/>
                <a:gd name="T14" fmla="*/ 201040 w 402590"/>
                <a:gd name="T15" fmla="*/ 307239 h 402589"/>
                <a:gd name="T16" fmla="*/ 76834 w 402590"/>
                <a:gd name="T17" fmla="*/ 402234 h 402589"/>
                <a:gd name="T18" fmla="*/ 124332 w 402590"/>
                <a:gd name="T19" fmla="*/ 248564 h 402589"/>
                <a:gd name="T20" fmla="*/ 0 w 402590"/>
                <a:gd name="T21" fmla="*/ 153669 h 4025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2590" h="402589">
                  <a:moveTo>
                    <a:pt x="0" y="153669"/>
                  </a:moveTo>
                  <a:lnTo>
                    <a:pt x="153669" y="153669"/>
                  </a:lnTo>
                  <a:lnTo>
                    <a:pt x="201040" y="0"/>
                  </a:lnTo>
                  <a:lnTo>
                    <a:pt x="248538" y="153669"/>
                  </a:lnTo>
                  <a:lnTo>
                    <a:pt x="402208" y="153669"/>
                  </a:lnTo>
                  <a:lnTo>
                    <a:pt x="277875" y="248538"/>
                  </a:lnTo>
                  <a:lnTo>
                    <a:pt x="325374" y="402208"/>
                  </a:lnTo>
                  <a:lnTo>
                    <a:pt x="201040" y="307213"/>
                  </a:lnTo>
                  <a:lnTo>
                    <a:pt x="76834" y="402208"/>
                  </a:lnTo>
                  <a:lnTo>
                    <a:pt x="124332" y="248538"/>
                  </a:lnTo>
                  <a:lnTo>
                    <a:pt x="0" y="153669"/>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98" name="object 98">
            <a:extLst>
              <a:ext uri="{FF2B5EF4-FFF2-40B4-BE49-F238E27FC236}">
                <a16:creationId xmlns:a16="http://schemas.microsoft.com/office/drawing/2014/main" id="{8CF5D103-9002-05AE-029B-0D67573EE320}"/>
              </a:ext>
            </a:extLst>
          </p:cNvPr>
          <p:cNvSpPr txBox="1"/>
          <p:nvPr/>
        </p:nvSpPr>
        <p:spPr>
          <a:xfrm>
            <a:off x="8636000" y="5605463"/>
            <a:ext cx="177800" cy="171450"/>
          </a:xfrm>
          <a:prstGeom prst="rect">
            <a:avLst/>
          </a:prstGeom>
        </p:spPr>
        <p:txBody>
          <a:bodyPr lIns="0" tIns="9525" rIns="0" bIns="0">
            <a:spAutoFit/>
          </a:bodyPr>
          <a:lstStyle/>
          <a:p>
            <a:pPr marL="9525">
              <a:spcBef>
                <a:spcPts val="75"/>
              </a:spcBef>
              <a:defRPr/>
            </a:pPr>
            <a:r>
              <a:rPr sz="1050" b="1" spc="-19" dirty="0">
                <a:solidFill>
                  <a:srgbClr val="FFFFFF"/>
                </a:solidFill>
                <a:latin typeface="Trebuchet MS"/>
                <a:cs typeface="Trebuchet MS"/>
              </a:rPr>
              <a:t>46</a:t>
            </a:r>
            <a:endParaRPr sz="1050">
              <a:latin typeface="Trebuchet MS"/>
              <a:cs typeface="Trebuchet MS"/>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object 2">
            <a:extLst>
              <a:ext uri="{FF2B5EF4-FFF2-40B4-BE49-F238E27FC236}">
                <a16:creationId xmlns:a16="http://schemas.microsoft.com/office/drawing/2014/main" id="{A8C900D6-742E-B31A-CF53-F2018AED69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5850" y="1376363"/>
            <a:ext cx="1201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5" name="object 3">
            <a:extLst>
              <a:ext uri="{FF2B5EF4-FFF2-40B4-BE49-F238E27FC236}">
                <a16:creationId xmlns:a16="http://schemas.microsoft.com/office/drawing/2014/main" id="{B4DC02A8-B9E4-C9F9-0506-72DB09951A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9500" y="1400175"/>
            <a:ext cx="700088" cy="32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5956" name="object 4">
            <a:extLst>
              <a:ext uri="{FF2B5EF4-FFF2-40B4-BE49-F238E27FC236}">
                <a16:creationId xmlns:a16="http://schemas.microsoft.com/office/drawing/2014/main" id="{9CA2EA35-591E-191E-CB2C-792DF5ACBE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2450" y="1374775"/>
            <a:ext cx="12065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53F1D051-B97F-7024-354F-1000A5ACADAC}"/>
              </a:ext>
            </a:extLst>
          </p:cNvPr>
          <p:cNvSpPr txBox="1">
            <a:spLocks noGrp="1"/>
          </p:cNvSpPr>
          <p:nvPr>
            <p:ph type="title"/>
          </p:nvPr>
        </p:nvSpPr>
        <p:spPr>
          <a:xfrm>
            <a:off x="4313238" y="1296988"/>
            <a:ext cx="1277937" cy="517525"/>
          </a:xfrm>
        </p:spPr>
        <p:txBody>
          <a:bodyPr lIns="0" tIns="10001" rIns="0" bIns="0" rtlCol="0">
            <a:spAutoFit/>
          </a:bodyPr>
          <a:lstStyle/>
          <a:p>
            <a:pPr marL="9525">
              <a:spcBef>
                <a:spcPts val="79"/>
              </a:spcBef>
              <a:defRPr/>
            </a:pPr>
            <a:r>
              <a:rPr sz="3300" spc="-86" dirty="0"/>
              <a:t>第一類</a:t>
            </a:r>
            <a:endParaRPr sz="3300"/>
          </a:p>
        </p:txBody>
      </p:sp>
      <p:pic>
        <p:nvPicPr>
          <p:cNvPr id="125958" name="object 6">
            <a:extLst>
              <a:ext uri="{FF2B5EF4-FFF2-40B4-BE49-F238E27FC236}">
                <a16:creationId xmlns:a16="http://schemas.microsoft.com/office/drawing/2014/main" id="{DFCE6296-2385-112F-371C-A80D0DA68B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03875" y="1374775"/>
            <a:ext cx="2465388" cy="374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5959" name="object 7">
            <a:extLst>
              <a:ext uri="{FF2B5EF4-FFF2-40B4-BE49-F238E27FC236}">
                <a16:creationId xmlns:a16="http://schemas.microsoft.com/office/drawing/2014/main" id="{62D0FBD1-0549-DFCF-7D10-FDECE8D50523}"/>
              </a:ext>
            </a:extLst>
          </p:cNvPr>
          <p:cNvSpPr txBox="1">
            <a:spLocks noChangeArrowheads="1"/>
          </p:cNvSpPr>
          <p:nvPr/>
        </p:nvSpPr>
        <p:spPr bwMode="auto">
          <a:xfrm>
            <a:off x="1473200" y="2287588"/>
            <a:ext cx="6597650" cy="2532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66675"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525"/>
              </a:spcBef>
              <a:buClrTx/>
              <a:buSzTx/>
              <a:buFontTx/>
              <a:buNone/>
            </a:pPr>
            <a:r>
              <a:rPr lang="zh-TW" altLang="zh-TW" sz="1400">
                <a:solidFill>
                  <a:srgbClr val="1CACE3"/>
                </a:solidFill>
                <a:latin typeface="Microsoft Sans Serif" panose="020B0604020202020204" pitchFamily="34" charset="0"/>
                <a:cs typeface="Microsoft Sans Serif" panose="020B0604020202020204" pitchFamily="34" charset="0"/>
              </a:rPr>
              <a:t>🞂​ </a:t>
            </a:r>
            <a:r>
              <a:rPr lang="zh-TW" altLang="zh-TW" sz="1800">
                <a:latin typeface="微軟正黑體" panose="020B0604030504040204" pitchFamily="34" charset="-120"/>
                <a:ea typeface="微軟正黑體" panose="020B0604030504040204" pitchFamily="34" charset="-120"/>
              </a:rPr>
              <a:t>114/05/19(一)至114/05/20(二)</a:t>
            </a:r>
            <a:r>
              <a:rPr lang="zh-TW" altLang="zh-TW" sz="1800" b="1" u="sng">
                <a:solidFill>
                  <a:srgbClr val="FF0000"/>
                </a:solidFill>
                <a:latin typeface="微軟正黑體" panose="020B0604030504040204" pitchFamily="34" charset="-120"/>
                <a:ea typeface="微軟正黑體" panose="020B0604030504040204" pitchFamily="34" charset="-120"/>
              </a:rPr>
              <a:t>下午5時</a:t>
            </a:r>
            <a:r>
              <a:rPr lang="zh-TW" altLang="zh-TW" sz="1800">
                <a:latin typeface="微軟正黑體" panose="020B0604030504040204" pitchFamily="34" charset="-120"/>
                <a:ea typeface="微軟正黑體" panose="020B0604030504040204" pitchFamily="34" charset="-120"/>
              </a:rPr>
              <a:t>：</a:t>
            </a:r>
          </a:p>
          <a:p>
            <a:pPr>
              <a:spcBef>
                <a:spcPts val="450"/>
              </a:spcBef>
              <a:buClrTx/>
              <a:buSzTx/>
              <a:buFontTx/>
              <a:buNone/>
            </a:pPr>
            <a:r>
              <a:rPr lang="zh-TW" altLang="zh-TW" sz="1800">
                <a:latin typeface="微軟正黑體" panose="020B0604030504040204" pitchFamily="34" charset="-120"/>
                <a:ea typeface="微軟正黑體" panose="020B0604030504040204" pitchFamily="34" charset="-120"/>
              </a:rPr>
              <a:t>優先免試入學選填志願與報名</a:t>
            </a:r>
          </a:p>
          <a:p>
            <a:pPr>
              <a:spcBef>
                <a:spcPct val="0"/>
              </a:spcBef>
              <a:buClrTx/>
              <a:buSzTx/>
              <a:buFontTx/>
              <a:buNone/>
            </a:pPr>
            <a:r>
              <a:rPr lang="zh-TW" altLang="zh-TW" sz="1800" b="1">
                <a:solidFill>
                  <a:srgbClr val="1382AC"/>
                </a:solidFill>
                <a:latin typeface="微軟正黑體" panose="020B0604030504040204" pitchFamily="34" charset="-120"/>
                <a:ea typeface="微軟正黑體" panose="020B0604030504040204" pitchFamily="34" charset="-120"/>
              </a:rPr>
              <a:t>(國中校內收件報名時間，以校內公告為準！)</a:t>
            </a:r>
            <a:endParaRPr lang="zh-TW" altLang="zh-TW" sz="1800">
              <a:latin typeface="微軟正黑體" panose="020B0604030504040204" pitchFamily="34" charset="-120"/>
              <a:ea typeface="微軟正黑體" panose="020B0604030504040204" pitchFamily="34" charset="-120"/>
            </a:endParaRPr>
          </a:p>
          <a:p>
            <a:pPr>
              <a:spcBef>
                <a:spcPts val="450"/>
              </a:spcBef>
              <a:buClrTx/>
              <a:buSzTx/>
              <a:buFontTx/>
              <a:buNone/>
            </a:pPr>
            <a:r>
              <a:rPr lang="zh-TW" altLang="zh-TW" sz="1400">
                <a:solidFill>
                  <a:srgbClr val="1CACE3"/>
                </a:solidFill>
                <a:latin typeface="Microsoft Sans Serif" panose="020B0604020202020204" pitchFamily="34" charset="0"/>
                <a:cs typeface="Microsoft Sans Serif" panose="020B0604020202020204" pitchFamily="34" charset="0"/>
              </a:rPr>
              <a:t>🞂​ </a:t>
            </a:r>
            <a:r>
              <a:rPr lang="zh-TW" altLang="zh-TW" sz="1800">
                <a:latin typeface="微軟正黑體" panose="020B0604030504040204" pitchFamily="34" charset="-120"/>
                <a:ea typeface="微軟正黑體" panose="020B0604030504040204" pitchFamily="34" charset="-120"/>
              </a:rPr>
              <a:t>114/05/26(一)招生學校公告報名結果</a:t>
            </a:r>
            <a:r>
              <a:rPr lang="zh-TW" altLang="zh-TW" sz="1600">
                <a:solidFill>
                  <a:srgbClr val="FF0000"/>
                </a:solidFill>
                <a:latin typeface="微軟正黑體" panose="020B0604030504040204" pitchFamily="34" charset="-120"/>
                <a:ea typeface="微軟正黑體" panose="020B0604030504040204" pitchFamily="34" charset="-120"/>
              </a:rPr>
              <a:t>(上午11時)</a:t>
            </a:r>
            <a:endParaRPr lang="zh-TW" altLang="zh-TW" sz="1600">
              <a:latin typeface="微軟正黑體" panose="020B0604030504040204" pitchFamily="34" charset="-120"/>
              <a:ea typeface="微軟正黑體" panose="020B0604030504040204" pitchFamily="34" charset="-120"/>
            </a:endParaRPr>
          </a:p>
          <a:p>
            <a:pPr>
              <a:spcBef>
                <a:spcPts val="450"/>
              </a:spcBef>
              <a:buClrTx/>
              <a:buSzTx/>
              <a:buFontTx/>
              <a:buNone/>
            </a:pPr>
            <a:r>
              <a:rPr lang="zh-TW" altLang="zh-TW" sz="1400">
                <a:solidFill>
                  <a:srgbClr val="1CACE3"/>
                </a:solidFill>
                <a:latin typeface="Microsoft Sans Serif" panose="020B0604020202020204" pitchFamily="34" charset="0"/>
                <a:cs typeface="Microsoft Sans Serif" panose="020B0604020202020204" pitchFamily="34" charset="0"/>
              </a:rPr>
              <a:t>🞂​ </a:t>
            </a:r>
            <a:r>
              <a:rPr lang="zh-TW" altLang="zh-TW" sz="1800">
                <a:latin typeface="微軟正黑體" panose="020B0604030504040204" pitchFamily="34" charset="-120"/>
                <a:ea typeface="微軟正黑體" panose="020B0604030504040204" pitchFamily="34" charset="-120"/>
              </a:rPr>
              <a:t>114/05/27(二)登記</a:t>
            </a:r>
            <a:r>
              <a:rPr lang="zh-TW" altLang="zh-TW" sz="1600">
                <a:latin typeface="微軟正黑體" panose="020B0604030504040204" pitchFamily="34" charset="-120"/>
                <a:ea typeface="微軟正黑體" panose="020B0604030504040204" pitchFamily="34" charset="-120"/>
              </a:rPr>
              <a:t>(上午9時~10時)</a:t>
            </a:r>
          </a:p>
          <a:p>
            <a:pPr>
              <a:spcBef>
                <a:spcPct val="0"/>
              </a:spcBef>
              <a:buClrTx/>
              <a:buSzTx/>
              <a:buFontTx/>
              <a:buNone/>
            </a:pPr>
            <a:r>
              <a:rPr lang="zh-TW" altLang="zh-TW" sz="1800">
                <a:solidFill>
                  <a:srgbClr val="006FC0"/>
                </a:solidFill>
                <a:latin typeface="微軟正黑體" panose="020B0604030504040204" pitchFamily="34" charset="-120"/>
                <a:ea typeface="微軟正黑體" panose="020B0604030504040204" pitchFamily="34" charset="-120"/>
              </a:rPr>
              <a:t>公開</a:t>
            </a:r>
            <a:r>
              <a:rPr lang="zh-TW" altLang="zh-TW" sz="1800">
                <a:latin typeface="微軟正黑體" panose="020B0604030504040204" pitchFamily="34" charset="-120"/>
                <a:ea typeface="微軟正黑體" panose="020B0604030504040204" pitchFamily="34" charset="-120"/>
              </a:rPr>
              <a:t>抽籤、撕榜、報到</a:t>
            </a:r>
            <a:r>
              <a:rPr lang="zh-TW" altLang="zh-TW" sz="1600">
                <a:latin typeface="微軟正黑體" panose="020B0604030504040204" pitchFamily="34" charset="-120"/>
                <a:ea typeface="微軟正黑體" panose="020B0604030504040204" pitchFamily="34" charset="-120"/>
              </a:rPr>
              <a:t>(上午10時~12時)</a:t>
            </a:r>
          </a:p>
          <a:p>
            <a:pPr>
              <a:spcBef>
                <a:spcPts val="450"/>
              </a:spcBef>
              <a:buClrTx/>
              <a:buSzTx/>
              <a:buFontTx/>
              <a:buNone/>
            </a:pPr>
            <a:r>
              <a:rPr lang="zh-TW" altLang="zh-TW" sz="1400">
                <a:solidFill>
                  <a:srgbClr val="1CACE3"/>
                </a:solidFill>
                <a:latin typeface="Microsoft Sans Serif" panose="020B0604020202020204" pitchFamily="34" charset="0"/>
                <a:cs typeface="Microsoft Sans Serif" panose="020B0604020202020204" pitchFamily="34" charset="0"/>
              </a:rPr>
              <a:t>🞂​ </a:t>
            </a:r>
            <a:r>
              <a:rPr lang="zh-TW" altLang="zh-TW" sz="1800">
                <a:latin typeface="微軟正黑體" panose="020B0604030504040204" pitchFamily="34" charset="-120"/>
                <a:ea typeface="微軟正黑體" panose="020B0604030504040204" pitchFamily="34" charset="-120"/>
              </a:rPr>
              <a:t>114/06/09(一)報到後聲明放棄錄取資格</a:t>
            </a:r>
            <a:r>
              <a:rPr lang="zh-TW" altLang="zh-TW" sz="1600">
                <a:latin typeface="微軟正黑體" panose="020B0604030504040204" pitchFamily="34" charset="-120"/>
                <a:ea typeface="微軟正黑體" panose="020B0604030504040204" pitchFamily="34" charset="-120"/>
              </a:rPr>
              <a:t>(上午8時~12時)</a:t>
            </a:r>
          </a:p>
          <a:p>
            <a:pPr>
              <a:spcBef>
                <a:spcPts val="300"/>
              </a:spcBef>
              <a:buClrTx/>
              <a:buSzTx/>
              <a:buFontTx/>
              <a:buNone/>
            </a:pPr>
            <a:r>
              <a:rPr lang="zh-TW" altLang="zh-TW" sz="1500" b="1">
                <a:solidFill>
                  <a:srgbClr val="FF0000"/>
                </a:solidFill>
                <a:latin typeface="微軟正黑體" panose="020B0604030504040204" pitchFamily="34" charset="-120"/>
                <a:ea typeface="微軟正黑體" panose="020B0604030504040204" pitchFamily="34" charset="-120"/>
              </a:rPr>
              <a:t>(已報到且未放棄者不得報名</a:t>
            </a:r>
            <a:r>
              <a:rPr lang="zh-TW" altLang="zh-TW" sz="1500" b="1">
                <a:solidFill>
                  <a:srgbClr val="1382AC"/>
                </a:solidFill>
                <a:latin typeface="微軟正黑體" panose="020B0604030504040204" pitchFamily="34" charset="-120"/>
                <a:ea typeface="微軟正黑體" panose="020B0604030504040204" pitchFamily="34" charset="-120"/>
              </a:rPr>
              <a:t>第二類優免</a:t>
            </a:r>
            <a:r>
              <a:rPr lang="zh-TW" altLang="zh-TW" sz="1500" b="1">
                <a:solidFill>
                  <a:srgbClr val="FF0000"/>
                </a:solidFill>
                <a:latin typeface="微軟正黑體" panose="020B0604030504040204" pitchFamily="34" charset="-120"/>
                <a:ea typeface="微軟正黑體" panose="020B0604030504040204" pitchFamily="34" charset="-120"/>
              </a:rPr>
              <a:t>及基北區免試入學)</a:t>
            </a:r>
            <a:endParaRPr lang="zh-TW" altLang="zh-TW" sz="1500">
              <a:latin typeface="微軟正黑體" panose="020B0604030504040204" pitchFamily="34" charset="-120"/>
              <a:ea typeface="微軟正黑體" panose="020B0604030504040204" pitchFamily="34" charset="-120"/>
            </a:endParaRPr>
          </a:p>
        </p:txBody>
      </p:sp>
      <p:sp>
        <p:nvSpPr>
          <p:cNvPr id="125960" name="object 8">
            <a:extLst>
              <a:ext uri="{FF2B5EF4-FFF2-40B4-BE49-F238E27FC236}">
                <a16:creationId xmlns:a16="http://schemas.microsoft.com/office/drawing/2014/main" id="{BBC250F8-4F43-7EAA-80B3-3E43AAF3D022}"/>
              </a:ext>
            </a:extLst>
          </p:cNvPr>
          <p:cNvSpPr>
            <a:spLocks/>
          </p:cNvSpPr>
          <p:nvPr/>
        </p:nvSpPr>
        <p:spPr bwMode="auto">
          <a:xfrm>
            <a:off x="6057900" y="5510213"/>
            <a:ext cx="2428875" cy="347662"/>
          </a:xfrm>
          <a:custGeom>
            <a:avLst/>
            <a:gdLst>
              <a:gd name="T0" fmla="*/ 0 w 3237865"/>
              <a:gd name="T1" fmla="*/ 280 h 462279"/>
              <a:gd name="T2" fmla="*/ 1837 w 3237865"/>
              <a:gd name="T3" fmla="*/ 280 h 462279"/>
              <a:gd name="T4" fmla="*/ 1837 w 3237865"/>
              <a:gd name="T5" fmla="*/ 0 h 462279"/>
              <a:gd name="T6" fmla="*/ 0 w 3237865"/>
              <a:gd name="T7" fmla="*/ 0 h 462279"/>
              <a:gd name="T8" fmla="*/ 0 w 3237865"/>
              <a:gd name="T9" fmla="*/ 28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70"/>
                </a:moveTo>
                <a:lnTo>
                  <a:pt x="3237738" y="461670"/>
                </a:lnTo>
                <a:lnTo>
                  <a:pt x="3237738" y="0"/>
                </a:lnTo>
                <a:lnTo>
                  <a:pt x="0" y="0"/>
                </a:lnTo>
                <a:lnTo>
                  <a:pt x="0" y="461670"/>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nvGrpSpPr>
          <p:cNvPr id="125961" name="object 9">
            <a:extLst>
              <a:ext uri="{FF2B5EF4-FFF2-40B4-BE49-F238E27FC236}">
                <a16:creationId xmlns:a16="http://schemas.microsoft.com/office/drawing/2014/main" id="{B26128DB-4DD8-417E-33CC-1AD0CEC7F508}"/>
              </a:ext>
            </a:extLst>
          </p:cNvPr>
          <p:cNvGrpSpPr>
            <a:grpSpLocks/>
          </p:cNvGrpSpPr>
          <p:nvPr/>
        </p:nvGrpSpPr>
        <p:grpSpPr bwMode="auto">
          <a:xfrm>
            <a:off x="2771775" y="2927350"/>
            <a:ext cx="311150" cy="311150"/>
            <a:chOff x="3695827" y="2759329"/>
            <a:chExt cx="415290" cy="415290"/>
          </a:xfrm>
        </p:grpSpPr>
        <p:sp>
          <p:nvSpPr>
            <p:cNvPr id="125964" name="object 10">
              <a:extLst>
                <a:ext uri="{FF2B5EF4-FFF2-40B4-BE49-F238E27FC236}">
                  <a16:creationId xmlns:a16="http://schemas.microsoft.com/office/drawing/2014/main" id="{A93BBD11-B6A8-BC70-7C17-2FF42D97C37A}"/>
                </a:ext>
              </a:extLst>
            </p:cNvPr>
            <p:cNvSpPr>
              <a:spLocks/>
            </p:cNvSpPr>
            <p:nvPr/>
          </p:nvSpPr>
          <p:spPr bwMode="auto">
            <a:xfrm>
              <a:off x="3702177" y="2765679"/>
              <a:ext cx="402590" cy="402590"/>
            </a:xfrm>
            <a:custGeom>
              <a:avLst/>
              <a:gdLst>
                <a:gd name="T0" fmla="*/ 201040 w 402589"/>
                <a:gd name="T1" fmla="*/ 0 h 402589"/>
                <a:gd name="T2" fmla="*/ 153670 w 402589"/>
                <a:gd name="T3" fmla="*/ 153543 h 402589"/>
                <a:gd name="T4" fmla="*/ 0 w 402589"/>
                <a:gd name="T5" fmla="*/ 153543 h 402589"/>
                <a:gd name="T6" fmla="*/ 124333 w 402589"/>
                <a:gd name="T7" fmla="*/ 248564 h 402589"/>
                <a:gd name="T8" fmla="*/ 76835 w 402589"/>
                <a:gd name="T9" fmla="*/ 402108 h 402589"/>
                <a:gd name="T10" fmla="*/ 201040 w 402589"/>
                <a:gd name="T11" fmla="*/ 307239 h 402589"/>
                <a:gd name="T12" fmla="*/ 325400 w 402589"/>
                <a:gd name="T13" fmla="*/ 402108 h 402589"/>
                <a:gd name="T14" fmla="*/ 277901 w 402589"/>
                <a:gd name="T15" fmla="*/ 248564 h 402589"/>
                <a:gd name="T16" fmla="*/ 402235 w 402589"/>
                <a:gd name="T17" fmla="*/ 153543 h 402589"/>
                <a:gd name="T18" fmla="*/ 248564 w 402589"/>
                <a:gd name="T19" fmla="*/ 153543 h 402589"/>
                <a:gd name="T20" fmla="*/ 201040 w 402589"/>
                <a:gd name="T21" fmla="*/ 0 h 4025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2589" h="402589">
                  <a:moveTo>
                    <a:pt x="201040" y="0"/>
                  </a:moveTo>
                  <a:lnTo>
                    <a:pt x="153670" y="153543"/>
                  </a:lnTo>
                  <a:lnTo>
                    <a:pt x="0" y="153543"/>
                  </a:lnTo>
                  <a:lnTo>
                    <a:pt x="124333" y="248538"/>
                  </a:lnTo>
                  <a:lnTo>
                    <a:pt x="76835" y="402082"/>
                  </a:lnTo>
                  <a:lnTo>
                    <a:pt x="201040" y="307213"/>
                  </a:lnTo>
                  <a:lnTo>
                    <a:pt x="325374" y="402082"/>
                  </a:lnTo>
                  <a:lnTo>
                    <a:pt x="277875" y="248538"/>
                  </a:lnTo>
                  <a:lnTo>
                    <a:pt x="402209" y="153543"/>
                  </a:lnTo>
                  <a:lnTo>
                    <a:pt x="248538" y="153543"/>
                  </a:lnTo>
                  <a:lnTo>
                    <a:pt x="201040" y="0"/>
                  </a:lnTo>
                  <a:close/>
                </a:path>
              </a:pathLst>
            </a:custGeom>
            <a:solidFill>
              <a:srgbClr val="FF0000"/>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5965" name="object 11">
              <a:extLst>
                <a:ext uri="{FF2B5EF4-FFF2-40B4-BE49-F238E27FC236}">
                  <a16:creationId xmlns:a16="http://schemas.microsoft.com/office/drawing/2014/main" id="{23883EFE-A7C3-AFE4-C272-EE46077C362C}"/>
                </a:ext>
              </a:extLst>
            </p:cNvPr>
            <p:cNvSpPr>
              <a:spLocks/>
            </p:cNvSpPr>
            <p:nvPr/>
          </p:nvSpPr>
          <p:spPr bwMode="auto">
            <a:xfrm>
              <a:off x="3702177" y="2765679"/>
              <a:ext cx="402590" cy="402590"/>
            </a:xfrm>
            <a:custGeom>
              <a:avLst/>
              <a:gdLst>
                <a:gd name="T0" fmla="*/ 0 w 402589"/>
                <a:gd name="T1" fmla="*/ 153543 h 402589"/>
                <a:gd name="T2" fmla="*/ 153670 w 402589"/>
                <a:gd name="T3" fmla="*/ 153543 h 402589"/>
                <a:gd name="T4" fmla="*/ 201040 w 402589"/>
                <a:gd name="T5" fmla="*/ 0 h 402589"/>
                <a:gd name="T6" fmla="*/ 248564 w 402589"/>
                <a:gd name="T7" fmla="*/ 153543 h 402589"/>
                <a:gd name="T8" fmla="*/ 402235 w 402589"/>
                <a:gd name="T9" fmla="*/ 153543 h 402589"/>
                <a:gd name="T10" fmla="*/ 277901 w 402589"/>
                <a:gd name="T11" fmla="*/ 248564 h 402589"/>
                <a:gd name="T12" fmla="*/ 325400 w 402589"/>
                <a:gd name="T13" fmla="*/ 402108 h 402589"/>
                <a:gd name="T14" fmla="*/ 201040 w 402589"/>
                <a:gd name="T15" fmla="*/ 307239 h 402589"/>
                <a:gd name="T16" fmla="*/ 76835 w 402589"/>
                <a:gd name="T17" fmla="*/ 402108 h 402589"/>
                <a:gd name="T18" fmla="*/ 124333 w 402589"/>
                <a:gd name="T19" fmla="*/ 248564 h 402589"/>
                <a:gd name="T20" fmla="*/ 0 w 402589"/>
                <a:gd name="T21" fmla="*/ 153543 h 40258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402589" h="402589">
                  <a:moveTo>
                    <a:pt x="0" y="153543"/>
                  </a:moveTo>
                  <a:lnTo>
                    <a:pt x="153670" y="153543"/>
                  </a:lnTo>
                  <a:lnTo>
                    <a:pt x="201040" y="0"/>
                  </a:lnTo>
                  <a:lnTo>
                    <a:pt x="248538" y="153543"/>
                  </a:lnTo>
                  <a:lnTo>
                    <a:pt x="402209" y="153543"/>
                  </a:lnTo>
                  <a:lnTo>
                    <a:pt x="277875" y="248538"/>
                  </a:lnTo>
                  <a:lnTo>
                    <a:pt x="325374" y="402082"/>
                  </a:lnTo>
                  <a:lnTo>
                    <a:pt x="201040" y="307213"/>
                  </a:lnTo>
                  <a:lnTo>
                    <a:pt x="76835" y="402082"/>
                  </a:lnTo>
                  <a:lnTo>
                    <a:pt x="124333" y="248538"/>
                  </a:lnTo>
                  <a:lnTo>
                    <a:pt x="0" y="153543"/>
                  </a:lnTo>
                  <a:close/>
                </a:path>
              </a:pathLst>
            </a:custGeom>
            <a:noFill/>
            <a:ln w="12700">
              <a:solidFill>
                <a:srgbClr val="117DA7"/>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5962" name="object 12">
            <a:extLst>
              <a:ext uri="{FF2B5EF4-FFF2-40B4-BE49-F238E27FC236}">
                <a16:creationId xmlns:a16="http://schemas.microsoft.com/office/drawing/2014/main" id="{24F5C9A1-9A46-FDFF-AE54-B52326457AA5}"/>
              </a:ext>
            </a:extLst>
          </p:cNvPr>
          <p:cNvSpPr txBox="1">
            <a:spLocks noChangeArrowheads="1"/>
          </p:cNvSpPr>
          <p:nvPr/>
        </p:nvSpPr>
        <p:spPr bwMode="auto">
          <a:xfrm>
            <a:off x="6246813" y="5516563"/>
            <a:ext cx="20780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125963" name="object 13">
            <a:extLst>
              <a:ext uri="{FF2B5EF4-FFF2-40B4-BE49-F238E27FC236}">
                <a16:creationId xmlns:a16="http://schemas.microsoft.com/office/drawing/2014/main" id="{1FE70B21-D314-9BC4-C1BB-D2BCAA56A8B5}"/>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2ADAEBCC-4C1A-4D66-893F-B6567BA124A6}" type="slidenum">
              <a:rPr lang="zh-TW" altLang="zh-TW" sz="1200">
                <a:solidFill>
                  <a:srgbClr val="898989"/>
                </a:solidFill>
              </a:rPr>
              <a:pPr>
                <a:spcBef>
                  <a:spcPts val="13"/>
                </a:spcBef>
                <a:buClrTx/>
                <a:buSzTx/>
                <a:buFontTx/>
                <a:buNone/>
              </a:pPr>
              <a:t>98</a:t>
            </a:fld>
            <a:endParaRPr lang="zh-TW" altLang="zh-TW" sz="1200">
              <a:solidFill>
                <a:srgbClr val="898989"/>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object 2">
            <a:extLst>
              <a:ext uri="{FF2B5EF4-FFF2-40B4-BE49-F238E27FC236}">
                <a16:creationId xmlns:a16="http://schemas.microsoft.com/office/drawing/2014/main" id="{B6EAE0A5-A8C1-3BB1-9C1F-CA1CFE2D45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3500" y="1274763"/>
            <a:ext cx="760413"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79" name="object 3">
            <a:extLst>
              <a:ext uri="{FF2B5EF4-FFF2-40B4-BE49-F238E27FC236}">
                <a16:creationId xmlns:a16="http://schemas.microsoft.com/office/drawing/2014/main" id="{B464F55A-7940-2395-B425-DA142E68FC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27138" y="1247775"/>
            <a:ext cx="1308100"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6980" name="object 4">
            <a:extLst>
              <a:ext uri="{FF2B5EF4-FFF2-40B4-BE49-F238E27FC236}">
                <a16:creationId xmlns:a16="http://schemas.microsoft.com/office/drawing/2014/main" id="{74562D69-95E7-3A69-DBBB-9EF5F33218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9950" y="1247775"/>
            <a:ext cx="1316038" cy="40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object 5">
            <a:extLst>
              <a:ext uri="{FF2B5EF4-FFF2-40B4-BE49-F238E27FC236}">
                <a16:creationId xmlns:a16="http://schemas.microsoft.com/office/drawing/2014/main" id="{3A0ED1D3-C7E3-3B6E-E747-446920C9E8D5}"/>
              </a:ext>
            </a:extLst>
          </p:cNvPr>
          <p:cNvSpPr txBox="1">
            <a:spLocks noGrp="1"/>
          </p:cNvSpPr>
          <p:nvPr>
            <p:ph type="title"/>
          </p:nvPr>
        </p:nvSpPr>
        <p:spPr>
          <a:xfrm>
            <a:off x="4741863" y="762000"/>
            <a:ext cx="1390650" cy="1365250"/>
          </a:xfrm>
        </p:spPr>
        <p:txBody>
          <a:bodyPr lIns="0" tIns="9525" rIns="0" bIns="0" rtlCol="0">
            <a:spAutoFit/>
          </a:bodyPr>
          <a:lstStyle/>
          <a:p>
            <a:pPr marL="9525">
              <a:spcBef>
                <a:spcPts val="75"/>
              </a:spcBef>
              <a:defRPr/>
            </a:pPr>
            <a:r>
              <a:rPr spc="-94" dirty="0"/>
              <a:t>第一類</a:t>
            </a:r>
          </a:p>
        </p:txBody>
      </p:sp>
      <p:pic>
        <p:nvPicPr>
          <p:cNvPr id="126982" name="object 6">
            <a:extLst>
              <a:ext uri="{FF2B5EF4-FFF2-40B4-BE49-F238E27FC236}">
                <a16:creationId xmlns:a16="http://schemas.microsoft.com/office/drawing/2014/main" id="{AAFED05A-2582-4916-9246-2606E09F95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49975" y="1247775"/>
            <a:ext cx="1773238" cy="40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6983" name="object 7">
            <a:extLst>
              <a:ext uri="{FF2B5EF4-FFF2-40B4-BE49-F238E27FC236}">
                <a16:creationId xmlns:a16="http://schemas.microsoft.com/office/drawing/2014/main" id="{17912952-ECEA-976B-16F6-24B6C6C363D4}"/>
              </a:ext>
            </a:extLst>
          </p:cNvPr>
          <p:cNvSpPr txBox="1">
            <a:spLocks noChangeArrowheads="1"/>
          </p:cNvSpPr>
          <p:nvPr/>
        </p:nvSpPr>
        <p:spPr bwMode="auto">
          <a:xfrm>
            <a:off x="949325" y="2025650"/>
            <a:ext cx="3535363" cy="528638"/>
          </a:xfrm>
          <a:prstGeom prst="rect">
            <a:avLst/>
          </a:prstGeom>
          <a:solidFill>
            <a:srgbClr val="1CACE3"/>
          </a:solidFill>
          <a:ln w="3175">
            <a:solidFill>
              <a:srgbClr val="1CACE3"/>
            </a:solidFill>
            <a:miter lim="800000"/>
            <a:headEnd/>
            <a:tailEnd/>
          </a:ln>
        </p:spPr>
        <p:txBody>
          <a:bodyPr lIns="0" tIns="203359"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1600"/>
              </a:spcBef>
              <a:buClrTx/>
              <a:buSzTx/>
              <a:buFontTx/>
              <a:buNone/>
            </a:pPr>
            <a:r>
              <a:rPr lang="zh-TW" altLang="zh-TW" sz="2100" b="1">
                <a:solidFill>
                  <a:srgbClr val="FFFFFF"/>
                </a:solidFill>
                <a:latin typeface="微軟正黑體" panose="020B0604030504040204" pitchFamily="34" charset="-120"/>
                <a:ea typeface="微軟正黑體" panose="020B0604030504040204" pitchFamily="34" charset="-120"/>
              </a:rPr>
              <a:t>私立學校</a:t>
            </a:r>
            <a:endParaRPr lang="zh-TW" altLang="zh-TW" sz="2100">
              <a:latin typeface="微軟正黑體" panose="020B0604030504040204" pitchFamily="34" charset="-120"/>
              <a:ea typeface="微軟正黑體" panose="020B0604030504040204" pitchFamily="34" charset="-120"/>
            </a:endParaRPr>
          </a:p>
        </p:txBody>
      </p:sp>
      <p:grpSp>
        <p:nvGrpSpPr>
          <p:cNvPr id="126984" name="object 8">
            <a:extLst>
              <a:ext uri="{FF2B5EF4-FFF2-40B4-BE49-F238E27FC236}">
                <a16:creationId xmlns:a16="http://schemas.microsoft.com/office/drawing/2014/main" id="{804799DC-5187-62F4-DA2F-79B4EFC134CE}"/>
              </a:ext>
            </a:extLst>
          </p:cNvPr>
          <p:cNvGrpSpPr>
            <a:grpSpLocks/>
          </p:cNvGrpSpPr>
          <p:nvPr/>
        </p:nvGrpSpPr>
        <p:grpSpPr bwMode="auto">
          <a:xfrm>
            <a:off x="949325" y="2805113"/>
            <a:ext cx="3535363" cy="2878137"/>
            <a:chOff x="1265682" y="2596413"/>
            <a:chExt cx="4712970" cy="3839210"/>
          </a:xfrm>
        </p:grpSpPr>
        <p:sp>
          <p:nvSpPr>
            <p:cNvPr id="127001" name="object 9">
              <a:extLst>
                <a:ext uri="{FF2B5EF4-FFF2-40B4-BE49-F238E27FC236}">
                  <a16:creationId xmlns:a16="http://schemas.microsoft.com/office/drawing/2014/main" id="{4BBED4CB-AF9F-DB12-BD70-8A0470A4CB7B}"/>
                </a:ext>
              </a:extLst>
            </p:cNvPr>
            <p:cNvSpPr>
              <a:spLocks/>
            </p:cNvSpPr>
            <p:nvPr/>
          </p:nvSpPr>
          <p:spPr bwMode="auto">
            <a:xfrm>
              <a:off x="1272032" y="2602763"/>
              <a:ext cx="4700270" cy="3826510"/>
            </a:xfrm>
            <a:custGeom>
              <a:avLst/>
              <a:gdLst>
                <a:gd name="T0" fmla="*/ 4700143 w 4700270"/>
                <a:gd name="T1" fmla="*/ 0 h 3826510"/>
                <a:gd name="T2" fmla="*/ 0 w 4700270"/>
                <a:gd name="T3" fmla="*/ 0 h 3826510"/>
                <a:gd name="T4" fmla="*/ 0 w 4700270"/>
                <a:gd name="T5" fmla="*/ 3826510 h 3826510"/>
                <a:gd name="T6" fmla="*/ 4700143 w 4700270"/>
                <a:gd name="T7" fmla="*/ 3826510 h 3826510"/>
                <a:gd name="T8" fmla="*/ 4700143 w 4700270"/>
                <a:gd name="T9" fmla="*/ 0 h 3826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00270" h="3826510">
                  <a:moveTo>
                    <a:pt x="4700143" y="0"/>
                  </a:moveTo>
                  <a:lnTo>
                    <a:pt x="0" y="0"/>
                  </a:lnTo>
                  <a:lnTo>
                    <a:pt x="0" y="3826510"/>
                  </a:lnTo>
                  <a:lnTo>
                    <a:pt x="4700143" y="3826510"/>
                  </a:lnTo>
                  <a:lnTo>
                    <a:pt x="4700143" y="0"/>
                  </a:lnTo>
                  <a:close/>
                </a:path>
              </a:pathLst>
            </a:custGeom>
            <a:solidFill>
              <a:srgbClr val="CCE2F5">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7002" name="object 10">
              <a:extLst>
                <a:ext uri="{FF2B5EF4-FFF2-40B4-BE49-F238E27FC236}">
                  <a16:creationId xmlns:a16="http://schemas.microsoft.com/office/drawing/2014/main" id="{4DB3E852-E5BC-3717-D194-3EA1CA506675}"/>
                </a:ext>
              </a:extLst>
            </p:cNvPr>
            <p:cNvSpPr>
              <a:spLocks/>
            </p:cNvSpPr>
            <p:nvPr/>
          </p:nvSpPr>
          <p:spPr bwMode="auto">
            <a:xfrm>
              <a:off x="1272032" y="2602763"/>
              <a:ext cx="4700270" cy="3826510"/>
            </a:xfrm>
            <a:custGeom>
              <a:avLst/>
              <a:gdLst>
                <a:gd name="T0" fmla="*/ 0 w 4700270"/>
                <a:gd name="T1" fmla="*/ 3826510 h 3826510"/>
                <a:gd name="T2" fmla="*/ 4700143 w 4700270"/>
                <a:gd name="T3" fmla="*/ 3826510 h 3826510"/>
                <a:gd name="T4" fmla="*/ 4700143 w 4700270"/>
                <a:gd name="T5" fmla="*/ 0 h 3826510"/>
                <a:gd name="T6" fmla="*/ 0 w 4700270"/>
                <a:gd name="T7" fmla="*/ 0 h 3826510"/>
                <a:gd name="T8" fmla="*/ 0 w 4700270"/>
                <a:gd name="T9" fmla="*/ 3826510 h 3826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00270" h="3826510">
                  <a:moveTo>
                    <a:pt x="0" y="3826510"/>
                  </a:moveTo>
                  <a:lnTo>
                    <a:pt x="4700143" y="3826510"/>
                  </a:lnTo>
                  <a:lnTo>
                    <a:pt x="4700143" y="0"/>
                  </a:lnTo>
                  <a:lnTo>
                    <a:pt x="0" y="0"/>
                  </a:lnTo>
                  <a:lnTo>
                    <a:pt x="0" y="3826510"/>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6985" name="object 11">
            <a:extLst>
              <a:ext uri="{FF2B5EF4-FFF2-40B4-BE49-F238E27FC236}">
                <a16:creationId xmlns:a16="http://schemas.microsoft.com/office/drawing/2014/main" id="{C6226616-E501-2AB6-7FF0-DC28ED159861}"/>
              </a:ext>
            </a:extLst>
          </p:cNvPr>
          <p:cNvSpPr txBox="1">
            <a:spLocks noChangeArrowheads="1"/>
          </p:cNvSpPr>
          <p:nvPr/>
        </p:nvSpPr>
        <p:spPr bwMode="auto">
          <a:xfrm>
            <a:off x="1081088" y="2984500"/>
            <a:ext cx="3471862"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223838" indent="-214313">
              <a:spcBef>
                <a:spcPct val="20000"/>
              </a:spcBef>
              <a:buClr>
                <a:schemeClr val="accent1"/>
              </a:buClr>
              <a:buSzPct val="50000"/>
              <a:buFont typeface="Wingdings 2" panose="05020102010507070707" pitchFamily="18" charset="2"/>
              <a:buChar char=""/>
              <a:tabLst>
                <a:tab pos="223838"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223838"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223838"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223838" algn="l"/>
              </a:tabLst>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Char char="•"/>
            </a:pPr>
            <a:r>
              <a:rPr lang="zh-TW" altLang="zh-TW" sz="2500">
                <a:solidFill>
                  <a:srgbClr val="333333"/>
                </a:solidFill>
                <a:latin typeface="微軟正黑體" panose="020B0604030504040204" pitchFamily="34" charset="-120"/>
                <a:ea typeface="微軟正黑體" panose="020B0604030504040204" pitchFamily="34" charset="-120"/>
              </a:rPr>
              <a:t>強恕高中、滬江高中、</a:t>
            </a:r>
            <a:endParaRPr lang="zh-TW" altLang="zh-TW" sz="2500">
              <a:latin typeface="微軟正黑體" panose="020B0604030504040204" pitchFamily="34" charset="-120"/>
              <a:ea typeface="微軟正黑體" panose="020B0604030504040204" pitchFamily="34" charset="-120"/>
            </a:endParaRPr>
          </a:p>
        </p:txBody>
      </p:sp>
      <p:sp>
        <p:nvSpPr>
          <p:cNvPr id="126986" name="object 12">
            <a:extLst>
              <a:ext uri="{FF2B5EF4-FFF2-40B4-BE49-F238E27FC236}">
                <a16:creationId xmlns:a16="http://schemas.microsoft.com/office/drawing/2014/main" id="{1623B646-AD43-DA72-0528-21F845F497A7}"/>
              </a:ext>
            </a:extLst>
          </p:cNvPr>
          <p:cNvSpPr txBox="1">
            <a:spLocks noChangeArrowheads="1"/>
          </p:cNvSpPr>
          <p:nvPr/>
        </p:nvSpPr>
        <p:spPr bwMode="auto">
          <a:xfrm>
            <a:off x="1295400" y="3487738"/>
            <a:ext cx="32575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500">
                <a:solidFill>
                  <a:srgbClr val="333333"/>
                </a:solidFill>
                <a:latin typeface="微軟正黑體" panose="020B0604030504040204" pitchFamily="34" charset="-120"/>
                <a:ea typeface="微軟正黑體" panose="020B0604030504040204" pitchFamily="34" charset="-120"/>
              </a:rPr>
              <a:t>大誠高中、東方工商、</a:t>
            </a:r>
            <a:endParaRPr lang="zh-TW" altLang="zh-TW" sz="2500">
              <a:latin typeface="微軟正黑體" panose="020B0604030504040204" pitchFamily="34" charset="-120"/>
              <a:ea typeface="微軟正黑體" panose="020B0604030504040204" pitchFamily="34" charset="-120"/>
            </a:endParaRPr>
          </a:p>
        </p:txBody>
      </p:sp>
      <p:sp>
        <p:nvSpPr>
          <p:cNvPr id="126987" name="object 13">
            <a:extLst>
              <a:ext uri="{FF2B5EF4-FFF2-40B4-BE49-F238E27FC236}">
                <a16:creationId xmlns:a16="http://schemas.microsoft.com/office/drawing/2014/main" id="{2B9B3DD7-029E-4A4D-BF2E-6E506A706CBD}"/>
              </a:ext>
            </a:extLst>
          </p:cNvPr>
          <p:cNvSpPr txBox="1">
            <a:spLocks noChangeArrowheads="1"/>
          </p:cNvSpPr>
          <p:nvPr/>
        </p:nvSpPr>
        <p:spPr bwMode="auto">
          <a:xfrm>
            <a:off x="1295400" y="3992563"/>
            <a:ext cx="3257550" cy="401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500">
                <a:solidFill>
                  <a:srgbClr val="333333"/>
                </a:solidFill>
                <a:latin typeface="微軟正黑體" panose="020B0604030504040204" pitchFamily="34" charset="-120"/>
                <a:ea typeface="微軟正黑體" panose="020B0604030504040204" pitchFamily="34" charset="-120"/>
              </a:rPr>
              <a:t>喬治工商、開平餐飲、</a:t>
            </a:r>
            <a:endParaRPr lang="zh-TW" altLang="zh-TW" sz="2500">
              <a:latin typeface="微軟正黑體" panose="020B0604030504040204" pitchFamily="34" charset="-120"/>
              <a:ea typeface="微軟正黑體" panose="020B0604030504040204" pitchFamily="34" charset="-120"/>
            </a:endParaRPr>
          </a:p>
        </p:txBody>
      </p:sp>
      <p:sp>
        <p:nvSpPr>
          <p:cNvPr id="126988" name="object 14">
            <a:extLst>
              <a:ext uri="{FF2B5EF4-FFF2-40B4-BE49-F238E27FC236}">
                <a16:creationId xmlns:a16="http://schemas.microsoft.com/office/drawing/2014/main" id="{4EFF9D9B-745A-9B83-7731-287A315E701E}"/>
              </a:ext>
            </a:extLst>
          </p:cNvPr>
          <p:cNvSpPr txBox="1">
            <a:spLocks noChangeArrowheads="1"/>
          </p:cNvSpPr>
          <p:nvPr/>
        </p:nvSpPr>
        <p:spPr bwMode="auto">
          <a:xfrm>
            <a:off x="1295400" y="4495800"/>
            <a:ext cx="3257550"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500">
                <a:solidFill>
                  <a:srgbClr val="333333"/>
                </a:solidFill>
                <a:latin typeface="微軟正黑體" panose="020B0604030504040204" pitchFamily="34" charset="-120"/>
                <a:ea typeface="微軟正黑體" panose="020B0604030504040204" pitchFamily="34" charset="-120"/>
              </a:rPr>
              <a:t>稻江護家、開南高中、</a:t>
            </a:r>
            <a:endParaRPr lang="zh-TW" altLang="zh-TW" sz="2500">
              <a:latin typeface="微軟正黑體" panose="020B0604030504040204" pitchFamily="34" charset="-120"/>
              <a:ea typeface="微軟正黑體" panose="020B0604030504040204" pitchFamily="34" charset="-120"/>
            </a:endParaRPr>
          </a:p>
        </p:txBody>
      </p:sp>
      <p:sp>
        <p:nvSpPr>
          <p:cNvPr id="126989" name="object 15">
            <a:extLst>
              <a:ext uri="{FF2B5EF4-FFF2-40B4-BE49-F238E27FC236}">
                <a16:creationId xmlns:a16="http://schemas.microsoft.com/office/drawing/2014/main" id="{BE6F6300-20BC-ED27-C840-91108CC2A0BB}"/>
              </a:ext>
            </a:extLst>
          </p:cNvPr>
          <p:cNvSpPr txBox="1">
            <a:spLocks noChangeArrowheads="1"/>
          </p:cNvSpPr>
          <p:nvPr/>
        </p:nvSpPr>
        <p:spPr bwMode="auto">
          <a:xfrm>
            <a:off x="1295400" y="5000625"/>
            <a:ext cx="2930525" cy="40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049"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75"/>
              </a:spcBef>
              <a:buClrTx/>
              <a:buSzTx/>
              <a:buFontTx/>
              <a:buNone/>
            </a:pPr>
            <a:r>
              <a:rPr lang="zh-TW" altLang="zh-TW" sz="2500">
                <a:solidFill>
                  <a:srgbClr val="333333"/>
                </a:solidFill>
                <a:latin typeface="微軟正黑體" panose="020B0604030504040204" pitchFamily="34" charset="-120"/>
                <a:ea typeface="微軟正黑體" panose="020B0604030504040204" pitchFamily="34" charset="-120"/>
              </a:rPr>
              <a:t>稻江高商、惇敍工商</a:t>
            </a:r>
            <a:endParaRPr lang="zh-TW" altLang="zh-TW" sz="2500">
              <a:latin typeface="微軟正黑體" panose="020B0604030504040204" pitchFamily="34" charset="-120"/>
              <a:ea typeface="微軟正黑體" panose="020B0604030504040204" pitchFamily="34" charset="-120"/>
            </a:endParaRPr>
          </a:p>
        </p:txBody>
      </p:sp>
      <p:sp>
        <p:nvSpPr>
          <p:cNvPr id="126990" name="object 16">
            <a:extLst>
              <a:ext uri="{FF2B5EF4-FFF2-40B4-BE49-F238E27FC236}">
                <a16:creationId xmlns:a16="http://schemas.microsoft.com/office/drawing/2014/main" id="{DCD78C91-F357-047C-A497-59D2A70607AB}"/>
              </a:ext>
            </a:extLst>
          </p:cNvPr>
          <p:cNvSpPr>
            <a:spLocks/>
          </p:cNvSpPr>
          <p:nvPr/>
        </p:nvSpPr>
        <p:spPr bwMode="auto">
          <a:xfrm>
            <a:off x="4972050" y="2074863"/>
            <a:ext cx="3525838" cy="735012"/>
          </a:xfrm>
          <a:custGeom>
            <a:avLst/>
            <a:gdLst>
              <a:gd name="T0" fmla="*/ 0 w 4700270"/>
              <a:gd name="T1" fmla="*/ 556 h 979805"/>
              <a:gd name="T2" fmla="*/ 2665 w 4700270"/>
              <a:gd name="T3" fmla="*/ 556 h 979805"/>
              <a:gd name="T4" fmla="*/ 2665 w 4700270"/>
              <a:gd name="T5" fmla="*/ 0 h 979805"/>
              <a:gd name="T6" fmla="*/ 0 w 4700270"/>
              <a:gd name="T7" fmla="*/ 0 h 979805"/>
              <a:gd name="T8" fmla="*/ 0 w 4700270"/>
              <a:gd name="T9" fmla="*/ 556 h 97980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00270" h="979805">
                <a:moveTo>
                  <a:pt x="0" y="979195"/>
                </a:moveTo>
                <a:lnTo>
                  <a:pt x="4700143" y="979195"/>
                </a:lnTo>
                <a:lnTo>
                  <a:pt x="4700143" y="0"/>
                </a:lnTo>
                <a:lnTo>
                  <a:pt x="0" y="0"/>
                </a:lnTo>
                <a:lnTo>
                  <a:pt x="0" y="979195"/>
                </a:lnTo>
                <a:close/>
              </a:path>
            </a:pathLst>
          </a:custGeom>
          <a:noFill/>
          <a:ln w="12699">
            <a:solidFill>
              <a:srgbClr val="1CACE3"/>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sp>
        <p:nvSpPr>
          <p:cNvPr id="126991" name="object 17">
            <a:extLst>
              <a:ext uri="{FF2B5EF4-FFF2-40B4-BE49-F238E27FC236}">
                <a16:creationId xmlns:a16="http://schemas.microsoft.com/office/drawing/2014/main" id="{3372F067-8989-C669-9A2B-13BBD68D008F}"/>
              </a:ext>
            </a:extLst>
          </p:cNvPr>
          <p:cNvSpPr txBox="1">
            <a:spLocks noChangeArrowheads="1"/>
          </p:cNvSpPr>
          <p:nvPr/>
        </p:nvSpPr>
        <p:spPr bwMode="auto">
          <a:xfrm>
            <a:off x="4967288" y="2070100"/>
            <a:ext cx="3535362" cy="528638"/>
          </a:xfrm>
          <a:prstGeom prst="rect">
            <a:avLst/>
          </a:prstGeom>
          <a:solidFill>
            <a:srgbClr val="1CACE3"/>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203359" rIns="0" bIns="0">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lgn="ctr">
              <a:spcBef>
                <a:spcPts val="1600"/>
              </a:spcBef>
              <a:buClrTx/>
              <a:buSzTx/>
              <a:buFontTx/>
              <a:buNone/>
            </a:pPr>
            <a:r>
              <a:rPr lang="zh-TW" altLang="zh-TW" sz="2100" b="1">
                <a:solidFill>
                  <a:srgbClr val="FFFFFF"/>
                </a:solidFill>
                <a:latin typeface="微軟正黑體" panose="020B0604030504040204" pitchFamily="34" charset="-120"/>
                <a:ea typeface="微軟正黑體" panose="020B0604030504040204" pitchFamily="34" charset="-120"/>
              </a:rPr>
              <a:t>進修部(學校)</a:t>
            </a:r>
            <a:endParaRPr lang="zh-TW" altLang="zh-TW" sz="2100">
              <a:latin typeface="微軟正黑體" panose="020B0604030504040204" pitchFamily="34" charset="-120"/>
              <a:ea typeface="微軟正黑體" panose="020B0604030504040204" pitchFamily="34" charset="-120"/>
            </a:endParaRPr>
          </a:p>
        </p:txBody>
      </p:sp>
      <p:grpSp>
        <p:nvGrpSpPr>
          <p:cNvPr id="126992" name="object 18">
            <a:extLst>
              <a:ext uri="{FF2B5EF4-FFF2-40B4-BE49-F238E27FC236}">
                <a16:creationId xmlns:a16="http://schemas.microsoft.com/office/drawing/2014/main" id="{3F2D46AC-BC6B-DEB6-C704-FC975C70130C}"/>
              </a:ext>
            </a:extLst>
          </p:cNvPr>
          <p:cNvGrpSpPr>
            <a:grpSpLocks/>
          </p:cNvGrpSpPr>
          <p:nvPr/>
        </p:nvGrpSpPr>
        <p:grpSpPr bwMode="auto">
          <a:xfrm>
            <a:off x="4967288" y="2805113"/>
            <a:ext cx="3535362" cy="2878137"/>
            <a:chOff x="6623939" y="2596413"/>
            <a:chExt cx="4712970" cy="3839210"/>
          </a:xfrm>
        </p:grpSpPr>
        <p:sp>
          <p:nvSpPr>
            <p:cNvPr id="126999" name="object 19">
              <a:extLst>
                <a:ext uri="{FF2B5EF4-FFF2-40B4-BE49-F238E27FC236}">
                  <a16:creationId xmlns:a16="http://schemas.microsoft.com/office/drawing/2014/main" id="{41A28591-DC81-9339-66C1-3ABC69B57F2B}"/>
                </a:ext>
              </a:extLst>
            </p:cNvPr>
            <p:cNvSpPr>
              <a:spLocks/>
            </p:cNvSpPr>
            <p:nvPr/>
          </p:nvSpPr>
          <p:spPr bwMode="auto">
            <a:xfrm>
              <a:off x="6630289" y="2602763"/>
              <a:ext cx="4700270" cy="3826510"/>
            </a:xfrm>
            <a:custGeom>
              <a:avLst/>
              <a:gdLst>
                <a:gd name="T0" fmla="*/ 4700143 w 4700270"/>
                <a:gd name="T1" fmla="*/ 0 h 3826510"/>
                <a:gd name="T2" fmla="*/ 0 w 4700270"/>
                <a:gd name="T3" fmla="*/ 0 h 3826510"/>
                <a:gd name="T4" fmla="*/ 0 w 4700270"/>
                <a:gd name="T5" fmla="*/ 3826510 h 3826510"/>
                <a:gd name="T6" fmla="*/ 4700143 w 4700270"/>
                <a:gd name="T7" fmla="*/ 3826510 h 3826510"/>
                <a:gd name="T8" fmla="*/ 4700143 w 4700270"/>
                <a:gd name="T9" fmla="*/ 0 h 3826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00270" h="3826510">
                  <a:moveTo>
                    <a:pt x="4700143" y="0"/>
                  </a:moveTo>
                  <a:lnTo>
                    <a:pt x="0" y="0"/>
                  </a:lnTo>
                  <a:lnTo>
                    <a:pt x="0" y="3826510"/>
                  </a:lnTo>
                  <a:lnTo>
                    <a:pt x="4700143" y="3826510"/>
                  </a:lnTo>
                  <a:lnTo>
                    <a:pt x="4700143" y="0"/>
                  </a:lnTo>
                  <a:close/>
                </a:path>
              </a:pathLst>
            </a:custGeom>
            <a:solidFill>
              <a:srgbClr val="CCE2F5">
                <a:alpha val="90195"/>
              </a:srgbClr>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7000" name="object 20">
              <a:extLst>
                <a:ext uri="{FF2B5EF4-FFF2-40B4-BE49-F238E27FC236}">
                  <a16:creationId xmlns:a16="http://schemas.microsoft.com/office/drawing/2014/main" id="{F88B41BF-C532-32A2-C687-878599882F43}"/>
                </a:ext>
              </a:extLst>
            </p:cNvPr>
            <p:cNvSpPr>
              <a:spLocks/>
            </p:cNvSpPr>
            <p:nvPr/>
          </p:nvSpPr>
          <p:spPr bwMode="auto">
            <a:xfrm>
              <a:off x="6630289" y="2602763"/>
              <a:ext cx="4700270" cy="3826510"/>
            </a:xfrm>
            <a:custGeom>
              <a:avLst/>
              <a:gdLst>
                <a:gd name="T0" fmla="*/ 0 w 4700270"/>
                <a:gd name="T1" fmla="*/ 3826510 h 3826510"/>
                <a:gd name="T2" fmla="*/ 4700143 w 4700270"/>
                <a:gd name="T3" fmla="*/ 3826510 h 3826510"/>
                <a:gd name="T4" fmla="*/ 4700143 w 4700270"/>
                <a:gd name="T5" fmla="*/ 0 h 3826510"/>
                <a:gd name="T6" fmla="*/ 0 w 4700270"/>
                <a:gd name="T7" fmla="*/ 0 h 3826510"/>
                <a:gd name="T8" fmla="*/ 0 w 4700270"/>
                <a:gd name="T9" fmla="*/ 3826510 h 38265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00270" h="3826510">
                  <a:moveTo>
                    <a:pt x="0" y="3826510"/>
                  </a:moveTo>
                  <a:lnTo>
                    <a:pt x="4700143" y="3826510"/>
                  </a:lnTo>
                  <a:lnTo>
                    <a:pt x="4700143" y="0"/>
                  </a:lnTo>
                  <a:lnTo>
                    <a:pt x="0" y="0"/>
                  </a:lnTo>
                  <a:lnTo>
                    <a:pt x="0" y="3826510"/>
                  </a:lnTo>
                  <a:close/>
                </a:path>
              </a:pathLst>
            </a:custGeom>
            <a:noFill/>
            <a:ln w="12700">
              <a:solidFill>
                <a:srgbClr val="CCE2F5"/>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6993" name="object 21">
            <a:extLst>
              <a:ext uri="{FF2B5EF4-FFF2-40B4-BE49-F238E27FC236}">
                <a16:creationId xmlns:a16="http://schemas.microsoft.com/office/drawing/2014/main" id="{BAA73234-E913-945A-C1B3-0D2A1F638128}"/>
              </a:ext>
            </a:extLst>
          </p:cNvPr>
          <p:cNvSpPr txBox="1">
            <a:spLocks noChangeArrowheads="1"/>
          </p:cNvSpPr>
          <p:nvPr/>
        </p:nvSpPr>
        <p:spPr bwMode="auto">
          <a:xfrm>
            <a:off x="5091113" y="2863850"/>
            <a:ext cx="3243262"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9525" rIns="0" bIns="0">
            <a:spAutoFit/>
          </a:bodyPr>
          <a:lstStyle>
            <a:lvl1pPr marL="180975" indent="-171450">
              <a:spcBef>
                <a:spcPct val="20000"/>
              </a:spcBef>
              <a:buClr>
                <a:schemeClr val="accent1"/>
              </a:buClr>
              <a:buSzPct val="50000"/>
              <a:buFont typeface="Wingdings 2" panose="05020102010507070707" pitchFamily="18" charset="2"/>
              <a:buChar char=""/>
              <a:tabLst>
                <a:tab pos="180975" algn="l"/>
              </a:tabLst>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tabLst>
                <a:tab pos="180975" algn="l"/>
              </a:tabLst>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tabLst>
                <a:tab pos="180975" algn="l"/>
              </a:tabLst>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tabLst>
                <a:tab pos="180975" algn="l"/>
              </a:tabLst>
              <a:defRPr sz="2000">
                <a:solidFill>
                  <a:schemeClr val="tx1"/>
                </a:solidFill>
                <a:latin typeface="Cambria" panose="02040503050406030204" pitchFamily="18" charset="0"/>
                <a:ea typeface="新細明體" panose="02020500000000000000" pitchFamily="18" charset="-120"/>
              </a:defRPr>
            </a:lvl9pPr>
          </a:lstStyle>
          <a:p>
            <a:pPr algn="just">
              <a:lnSpc>
                <a:spcPct val="130000"/>
              </a:lnSpc>
              <a:spcBef>
                <a:spcPts val="75"/>
              </a:spcBef>
              <a:buClrTx/>
              <a:buSzTx/>
              <a:buFontTx/>
              <a:buChar char="•"/>
            </a:pPr>
            <a:r>
              <a:rPr lang="zh-TW" altLang="zh-TW" sz="2400">
                <a:solidFill>
                  <a:srgbClr val="333333"/>
                </a:solidFill>
                <a:latin typeface="微軟正黑體" panose="020B0604030504040204" pitchFamily="34" charset="-120"/>
                <a:ea typeface="微軟正黑體" panose="020B0604030504040204" pitchFamily="34" charset="-120"/>
              </a:rPr>
              <a:t>東方工商、喬治工商、強恕高中、大誠高中、稻江高商、稻江護家、南華高中、志仁高中、</a:t>
            </a:r>
            <a:r>
              <a:rPr lang="zh-TW" altLang="zh-TW" sz="2400">
                <a:latin typeface="微軟正黑體" panose="020B0604030504040204" pitchFamily="34" charset="-120"/>
                <a:ea typeface="微軟正黑體" panose="020B0604030504040204" pitchFamily="34" charset="-120"/>
              </a:rPr>
              <a:t>開平餐飲</a:t>
            </a:r>
          </a:p>
        </p:txBody>
      </p:sp>
      <p:grpSp>
        <p:nvGrpSpPr>
          <p:cNvPr id="126994" name="object 22">
            <a:extLst>
              <a:ext uri="{FF2B5EF4-FFF2-40B4-BE49-F238E27FC236}">
                <a16:creationId xmlns:a16="http://schemas.microsoft.com/office/drawing/2014/main" id="{B87AA6A8-C5B8-E4A6-AD27-B9F2FE3ECB65}"/>
              </a:ext>
            </a:extLst>
          </p:cNvPr>
          <p:cNvGrpSpPr>
            <a:grpSpLocks/>
          </p:cNvGrpSpPr>
          <p:nvPr/>
        </p:nvGrpSpPr>
        <p:grpSpPr bwMode="auto">
          <a:xfrm>
            <a:off x="6048375" y="5492750"/>
            <a:ext cx="2471738" cy="390525"/>
            <a:chOff x="8064118" y="6180988"/>
            <a:chExt cx="3295015" cy="519430"/>
          </a:xfrm>
        </p:grpSpPr>
        <p:sp>
          <p:nvSpPr>
            <p:cNvPr id="126997" name="object 23">
              <a:extLst>
                <a:ext uri="{FF2B5EF4-FFF2-40B4-BE49-F238E27FC236}">
                  <a16:creationId xmlns:a16="http://schemas.microsoft.com/office/drawing/2014/main" id="{9E8A7E3D-0AFA-02A2-F1A9-27056AF596CA}"/>
                </a:ext>
              </a:extLst>
            </p:cNvPr>
            <p:cNvSpPr>
              <a:spLocks/>
            </p:cNvSpPr>
            <p:nvPr/>
          </p:nvSpPr>
          <p:spPr bwMode="auto">
            <a:xfrm>
              <a:off x="8092693" y="6209563"/>
              <a:ext cx="3237865" cy="462280"/>
            </a:xfrm>
            <a:custGeom>
              <a:avLst/>
              <a:gdLst>
                <a:gd name="T0" fmla="*/ 3237738 w 3237865"/>
                <a:gd name="T1" fmla="*/ 0 h 462279"/>
                <a:gd name="T2" fmla="*/ 0 w 3237865"/>
                <a:gd name="T3" fmla="*/ 0 h 462279"/>
                <a:gd name="T4" fmla="*/ 0 w 3237865"/>
                <a:gd name="T5" fmla="*/ 461683 h 462279"/>
                <a:gd name="T6" fmla="*/ 3237738 w 3237865"/>
                <a:gd name="T7" fmla="*/ 461683 h 462279"/>
                <a:gd name="T8" fmla="*/ 3237738 w 3237865"/>
                <a:gd name="T9" fmla="*/ 0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3237738" y="0"/>
                  </a:moveTo>
                  <a:lnTo>
                    <a:pt x="0" y="0"/>
                  </a:lnTo>
                  <a:lnTo>
                    <a:pt x="0" y="461657"/>
                  </a:lnTo>
                  <a:lnTo>
                    <a:pt x="3237738" y="461657"/>
                  </a:lnTo>
                  <a:lnTo>
                    <a:pt x="3237738"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0" tIns="0" rIns="0" bIns="0"/>
            <a:lstStyle/>
            <a:p>
              <a:endParaRPr lang="zh-TW" altLang="en-US"/>
            </a:p>
          </p:txBody>
        </p:sp>
        <p:sp>
          <p:nvSpPr>
            <p:cNvPr id="126998" name="object 24">
              <a:extLst>
                <a:ext uri="{FF2B5EF4-FFF2-40B4-BE49-F238E27FC236}">
                  <a16:creationId xmlns:a16="http://schemas.microsoft.com/office/drawing/2014/main" id="{3F524392-E71B-07D5-B358-1ABF9497513A}"/>
                </a:ext>
              </a:extLst>
            </p:cNvPr>
            <p:cNvSpPr>
              <a:spLocks/>
            </p:cNvSpPr>
            <p:nvPr/>
          </p:nvSpPr>
          <p:spPr bwMode="auto">
            <a:xfrm>
              <a:off x="8092693" y="6209563"/>
              <a:ext cx="3237865" cy="462280"/>
            </a:xfrm>
            <a:custGeom>
              <a:avLst/>
              <a:gdLst>
                <a:gd name="T0" fmla="*/ 0 w 3237865"/>
                <a:gd name="T1" fmla="*/ 461683 h 462279"/>
                <a:gd name="T2" fmla="*/ 3237738 w 3237865"/>
                <a:gd name="T3" fmla="*/ 461683 h 462279"/>
                <a:gd name="T4" fmla="*/ 3237738 w 3237865"/>
                <a:gd name="T5" fmla="*/ 0 h 462279"/>
                <a:gd name="T6" fmla="*/ 0 w 3237865"/>
                <a:gd name="T7" fmla="*/ 0 h 462279"/>
                <a:gd name="T8" fmla="*/ 0 w 3237865"/>
                <a:gd name="T9" fmla="*/ 461683 h 4622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37865" h="462279">
                  <a:moveTo>
                    <a:pt x="0" y="461657"/>
                  </a:moveTo>
                  <a:lnTo>
                    <a:pt x="3237738" y="461657"/>
                  </a:lnTo>
                  <a:lnTo>
                    <a:pt x="3237738" y="0"/>
                  </a:lnTo>
                  <a:lnTo>
                    <a:pt x="0" y="0"/>
                  </a:lnTo>
                  <a:lnTo>
                    <a:pt x="0" y="461657"/>
                  </a:lnTo>
                  <a:close/>
                </a:path>
              </a:pathLst>
            </a:custGeom>
            <a:noFill/>
            <a:ln w="57150">
              <a:solidFill>
                <a:srgbClr val="00AF50"/>
              </a:solidFill>
              <a:round/>
              <a:headEnd/>
              <a:tailEnd/>
            </a:ln>
            <a:extLst>
              <a:ext uri="{909E8E84-426E-40DD-AFC4-6F175D3DCCD1}">
                <a14:hiddenFill xmlns:a14="http://schemas.microsoft.com/office/drawing/2010/main">
                  <a:solidFill>
                    <a:srgbClr val="FFFFFF"/>
                  </a:solidFill>
                </a14:hiddenFill>
              </a:ext>
            </a:extLst>
          </p:spPr>
          <p:txBody>
            <a:bodyPr lIns="0" tIns="0" rIns="0" bIns="0"/>
            <a:lstStyle/>
            <a:p>
              <a:endParaRPr lang="zh-TW" altLang="en-US"/>
            </a:p>
          </p:txBody>
        </p:sp>
      </p:grpSp>
      <p:sp>
        <p:nvSpPr>
          <p:cNvPr id="126995" name="object 25">
            <a:extLst>
              <a:ext uri="{FF2B5EF4-FFF2-40B4-BE49-F238E27FC236}">
                <a16:creationId xmlns:a16="http://schemas.microsoft.com/office/drawing/2014/main" id="{CDB97570-965D-6DDD-C28A-C7EC910C48AD}"/>
              </a:ext>
            </a:extLst>
          </p:cNvPr>
          <p:cNvSpPr txBox="1">
            <a:spLocks noChangeArrowheads="1"/>
          </p:cNvSpPr>
          <p:nvPr/>
        </p:nvSpPr>
        <p:spPr bwMode="auto">
          <a:xfrm>
            <a:off x="6246813" y="5516563"/>
            <a:ext cx="2078037"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26670" rIns="0" bIns="0">
            <a:spAutoFit/>
          </a:bodyPr>
          <a:lstStyle>
            <a:lvl1pPr marL="9525">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213"/>
              </a:spcBef>
              <a:buClrTx/>
              <a:buSzTx/>
              <a:buFontTx/>
              <a:buNone/>
            </a:pPr>
            <a:r>
              <a:rPr lang="zh-TW" altLang="zh-TW" sz="1800">
                <a:solidFill>
                  <a:srgbClr val="308A70"/>
                </a:solidFill>
                <a:latin typeface="微軟正黑體" panose="020B0604030504040204" pitchFamily="34" charset="-120"/>
                <a:ea typeface="微軟正黑體" panose="020B0604030504040204" pitchFamily="34" charset="-120"/>
              </a:rPr>
              <a:t>詳細內容以簡章為準</a:t>
            </a:r>
            <a:endParaRPr lang="zh-TW" altLang="zh-TW" sz="1800">
              <a:latin typeface="微軟正黑體" panose="020B0604030504040204" pitchFamily="34" charset="-120"/>
              <a:ea typeface="微軟正黑體" panose="020B0604030504040204" pitchFamily="34" charset="-120"/>
            </a:endParaRPr>
          </a:p>
        </p:txBody>
      </p:sp>
      <p:sp>
        <p:nvSpPr>
          <p:cNvPr id="126996" name="object 26">
            <a:extLst>
              <a:ext uri="{FF2B5EF4-FFF2-40B4-BE49-F238E27FC236}">
                <a16:creationId xmlns:a16="http://schemas.microsoft.com/office/drawing/2014/main" id="{1EBE3E55-0862-8E88-86FA-9053935B8DCC}"/>
              </a:ext>
            </a:extLst>
          </p:cNvPr>
          <p:cNvSpPr>
            <a:spLocks noGrp="1" noChangeArrowheads="1"/>
          </p:cNvSpPr>
          <p:nvPr>
            <p:ph type="sldNum" sz="quarter" idx="12"/>
          </p:nvPr>
        </p:nvSpPr>
        <p:spPr bwMode="auto">
          <a:xfrm>
            <a:off x="0" y="857250"/>
            <a:ext cx="0" cy="83185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1429" rIns="0" bIns="0">
            <a:spAutoFit/>
          </a:bodyPr>
          <a:lstStyle>
            <a:lvl1pPr marL="68263">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新細明體" panose="02020500000000000000" pitchFamily="18" charset="-120"/>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新細明體" panose="02020500000000000000" pitchFamily="18" charset="-120"/>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新細明體" panose="02020500000000000000" pitchFamily="18" charset="-120"/>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新細明體" panose="02020500000000000000" pitchFamily="18" charset="-120"/>
              </a:defRPr>
            </a:lvl9pPr>
          </a:lstStyle>
          <a:p>
            <a:pPr>
              <a:spcBef>
                <a:spcPts val="13"/>
              </a:spcBef>
              <a:buClrTx/>
              <a:buSzTx/>
              <a:buFontTx/>
              <a:buNone/>
            </a:pPr>
            <a:fld id="{8861CE02-12BA-4E20-959D-29BF1EAA6978}" type="slidenum">
              <a:rPr lang="zh-TW" altLang="zh-TW" sz="1200">
                <a:solidFill>
                  <a:srgbClr val="898989"/>
                </a:solidFill>
              </a:rPr>
              <a:pPr>
                <a:spcBef>
                  <a:spcPts val="13"/>
                </a:spcBef>
                <a:buClrTx/>
                <a:buSzTx/>
                <a:buFontTx/>
                <a:buNone/>
              </a:pPr>
              <a:t>99</a:t>
            </a:fld>
            <a:endParaRPr lang="zh-TW" altLang="zh-TW" sz="1200">
              <a:solidFill>
                <a:srgbClr val="898989"/>
              </a:solidFill>
            </a:endParaRPr>
          </a:p>
        </p:txBody>
      </p:sp>
    </p:spTree>
  </p:cSld>
  <p:clrMapOvr>
    <a:masterClrMapping/>
  </p:clrMapOvr>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龍騰四海">
  <a:themeElements>
    <a:clrScheme name="龍騰四海">
      <a:dk1>
        <a:sysClr val="windowText" lastClr="000000"/>
      </a:dk1>
      <a:lt1>
        <a:sysClr val="window" lastClr="FFFFFF"/>
      </a:lt1>
      <a:dk2>
        <a:srgbClr val="001B36"/>
      </a:dk2>
      <a:lt2>
        <a:srgbClr val="EDF8FE"/>
      </a:lt2>
      <a:accent1>
        <a:srgbClr val="477AB1"/>
      </a:accent1>
      <a:accent2>
        <a:srgbClr val="51848E"/>
      </a:accent2>
      <a:accent3>
        <a:srgbClr val="7B9B57"/>
      </a:accent3>
      <a:accent4>
        <a:srgbClr val="8B8D8C"/>
      </a:accent4>
      <a:accent5>
        <a:srgbClr val="8B7396"/>
      </a:accent5>
      <a:accent6>
        <a:srgbClr val="E89A53"/>
      </a:accent6>
      <a:hlink>
        <a:srgbClr val="0080FF"/>
      </a:hlink>
      <a:folHlink>
        <a:srgbClr val="FF00FF"/>
      </a:folHlink>
    </a:clrScheme>
    <a:fontScheme name="龍騰四海">
      <a:majorFont>
        <a:latin typeface="Maiandra GD"/>
        <a:ea typeface=""/>
        <a:cs typeface=""/>
        <a:font script="CYRL" typeface="Times New Roman"/>
        <a:font script="GREK" typeface="Times New Roman"/>
        <a:font script="Jpan" typeface="ＭＳ Ｐゴシック"/>
        <a:font script="Hang" typeface="HY중고딕"/>
        <a:font script="Hans" typeface="隶书"/>
        <a:font script="Hant" typeface="微軟正黑體"/>
        <a:font script="Arab" typeface="Times New Roman"/>
        <a:font script="Hebr" typeface="Times New Roman"/>
        <a:font script="Thai" typeface="Angsan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ambria"/>
        <a:ea typeface=""/>
        <a:cs typeface=""/>
        <a:font script="Jpan" typeface="ＭＳ Ｐ明朝"/>
        <a:font script="Hang" typeface="HY견명조"/>
        <a:font script="Hans" typeface="华文楷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龍騰四海">
      <a:fillStyleLst>
        <a:solidFill>
          <a:schemeClr val="phClr">
            <a:tint val="100000"/>
            <a:shade val="100000"/>
            <a:hueMod val="100000"/>
            <a:satMod val="100000"/>
          </a:schemeClr>
        </a:solidFill>
        <a:gradFill rotWithShape="1">
          <a:gsLst>
            <a:gs pos="0">
              <a:schemeClr val="phClr">
                <a:tint val="100000"/>
                <a:shade val="50000"/>
                <a:hueMod val="100000"/>
                <a:satMod val="250000"/>
              </a:schemeClr>
            </a:gs>
            <a:gs pos="75000">
              <a:schemeClr val="phClr">
                <a:tint val="80000"/>
                <a:shade val="100000"/>
                <a:hueMod val="100000"/>
                <a:satMod val="375000"/>
              </a:schemeClr>
            </a:gs>
            <a:gs pos="100000">
              <a:schemeClr val="phClr">
                <a:tint val="50000"/>
                <a:shade val="100000"/>
                <a:hueMod val="100000"/>
                <a:satMod val="500000"/>
              </a:schemeClr>
            </a:gs>
          </a:gsLst>
          <a:lin ang="16200000" scaled="1"/>
        </a:gradFill>
        <a:blipFill>
          <a:blip xmlns:r="http://schemas.openxmlformats.org/officeDocument/2006/relationships" r:embed="rId1">
            <a:duotone>
              <a:schemeClr val="phClr">
                <a:tint val="100000"/>
                <a:shade val="50000"/>
                <a:hueMod val="100000"/>
                <a:satMod val="100000"/>
              </a:schemeClr>
              <a:schemeClr val="phClr">
                <a:tint val="100000"/>
                <a:shade val="75000"/>
                <a:hueMod val="100000"/>
                <a:satMod val="100000"/>
              </a:schemeClr>
            </a:duotone>
          </a:blip>
          <a:tile tx="0" ty="0" sx="50000" sy="50000" flip="none" algn="ctr"/>
        </a:blipFill>
      </a:fillStyleLst>
      <a:lnStyleLst>
        <a:ln w="12700" cap="flat" cmpd="sng" algn="ctr">
          <a:solidFill>
            <a:schemeClr val="ph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glow>
              <a:schemeClr val="phClr">
                <a:tint val="100000"/>
                <a:shade val="100000"/>
                <a:hueMod val="100000"/>
                <a:satMod val="100000"/>
              </a:schemeClr>
            </a:glow>
          </a:effectLst>
        </a:effectStyle>
        <a:effectStyle>
          <a:effectLst>
            <a:glow>
              <a:schemeClr val="phClr">
                <a:tint val="100000"/>
                <a:shade val="100000"/>
                <a:hueMod val="100000"/>
                <a:satMod val="100000"/>
              </a:schemeClr>
            </a:glow>
          </a:effectLst>
          <a:scene3d>
            <a:camera prst="orthographicFront" fov="0">
              <a:rot lat="0" lon="0" rev="0"/>
            </a:camera>
            <a:lightRig rig="threePt" dir="tl">
              <a:rot lat="0" lon="0" rev="0"/>
            </a:lightRig>
          </a:scene3d>
          <a:sp3d prstMaterial="metal">
            <a:bevelT w="12700" h="12700" prst="relaxedInset"/>
            <a:contourClr>
              <a:schemeClr val="phClr">
                <a:tint val="100000"/>
                <a:shade val="100000"/>
                <a:hueMod val="100000"/>
                <a:satMod val="100000"/>
              </a:schemeClr>
            </a:contourClr>
          </a:sp3d>
        </a:effectStyle>
        <a:effectStyle>
          <a:effectLst>
            <a:glow>
              <a:schemeClr val="phClr">
                <a:tint val="100000"/>
                <a:shade val="100000"/>
                <a:hueMod val="100000"/>
                <a:satMod val="100000"/>
              </a:schemeClr>
            </a:glow>
            <a:outerShdw blurRad="44450" dist="50800" dir="3300000" sx="99000" sy="99000" algn="tl" rotWithShape="0">
              <a:srgbClr val="000000">
                <a:alpha val="55000"/>
              </a:srgbClr>
            </a:outerShdw>
          </a:effectLst>
          <a:scene3d>
            <a:camera prst="orthographicFront">
              <a:rot lat="0" lon="0" rev="0"/>
            </a:camera>
            <a:lightRig rig="contrasting" dir="tl">
              <a:rot lat="0" lon="0" rev="14220000"/>
            </a:lightRig>
          </a:scene3d>
          <a:sp3d prstMaterial="dkEdge">
            <a:bevelT w="63500" h="63500"/>
            <a:bevelB w="0" h="0"/>
            <a:contourClr>
              <a:schemeClr val="phClr">
                <a:tint val="100000"/>
                <a:shade val="100000"/>
                <a:hueMod val="100000"/>
                <a:satMod val="100000"/>
              </a:schemeClr>
            </a:contourClr>
          </a:sp3d>
        </a:effectStyle>
      </a:effectStyleLst>
      <a:bgFillStyleLst>
        <a:solidFill>
          <a:schemeClr val="phClr">
            <a:tint val="100000"/>
            <a:shade val="100000"/>
            <a:hueMod val="100000"/>
            <a:satMod val="100000"/>
          </a:schemeClr>
        </a:solidFill>
        <a:gradFill rotWithShape="1">
          <a:gsLst>
            <a:gs pos="0">
              <a:schemeClr val="bg1">
                <a:tint val="100000"/>
                <a:shade val="100000"/>
                <a:hueMod val="100000"/>
                <a:satMod val="150000"/>
              </a:schemeClr>
            </a:gs>
            <a:gs pos="55000">
              <a:schemeClr val="bg1">
                <a:tint val="100000"/>
                <a:shade val="90000"/>
                <a:hueMod val="100000"/>
                <a:satMod val="375000"/>
              </a:schemeClr>
            </a:gs>
            <a:gs pos="100000">
              <a:schemeClr val="phClr">
                <a:tint val="88000"/>
                <a:shade val="100000"/>
                <a:hueMod val="100000"/>
                <a:satMod val="500000"/>
              </a:schemeClr>
            </a:gs>
          </a:gsLst>
          <a:lin ang="5400000" scaled="1"/>
        </a:gradFill>
        <a:blipFill>
          <a:blip xmlns:r="http://schemas.openxmlformats.org/officeDocument/2006/relationships" r:embed="rId2">
            <a:duotone>
              <a:schemeClr val="phClr">
                <a:shade val="30000"/>
                <a:satMod val="555000"/>
              </a:schemeClr>
              <a:schemeClr val="phClr">
                <a:tint val="96000"/>
                <a:satMod val="120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Dragon</Template>
  <TotalTime>7031</TotalTime>
  <Words>16956</Words>
  <Application>Microsoft Office PowerPoint</Application>
  <PresentationFormat>如螢幕大小 (4:3)</PresentationFormat>
  <Paragraphs>2524</Paragraphs>
  <Slides>239</Slides>
  <Notes>11</Notes>
  <HiddenSlides>0</HiddenSlides>
  <MMClips>0</MMClips>
  <ScaleCrop>false</ScaleCrop>
  <HeadingPairs>
    <vt:vector size="6" baseType="variant">
      <vt:variant>
        <vt:lpstr>使用字型</vt:lpstr>
      </vt:variant>
      <vt:variant>
        <vt:i4>21</vt:i4>
      </vt:variant>
      <vt:variant>
        <vt:lpstr>佈景主題</vt:lpstr>
      </vt:variant>
      <vt:variant>
        <vt:i4>1</vt:i4>
      </vt:variant>
      <vt:variant>
        <vt:lpstr>投影片標題</vt:lpstr>
      </vt:variant>
      <vt:variant>
        <vt:i4>239</vt:i4>
      </vt:variant>
    </vt:vector>
  </HeadingPairs>
  <TitlesOfParts>
    <vt:vector size="261" baseType="lpstr">
      <vt:lpstr>Arial</vt:lpstr>
      <vt:lpstr>新細明體</vt:lpstr>
      <vt:lpstr>Maiandra GD</vt:lpstr>
      <vt:lpstr>微軟正黑體</vt:lpstr>
      <vt:lpstr>Cambria</vt:lpstr>
      <vt:lpstr>Wingdings 2</vt:lpstr>
      <vt:lpstr>Calibri</vt:lpstr>
      <vt:lpstr>华文楷体</vt:lpstr>
      <vt:lpstr>Trebuchet MS</vt:lpstr>
      <vt:lpstr>標楷體</vt:lpstr>
      <vt:lpstr>Google Sans Text</vt:lpstr>
      <vt:lpstr>可画甜心体</vt:lpstr>
      <vt:lpstr>Times New Roman</vt:lpstr>
      <vt:lpstr>Questrial</vt:lpstr>
      <vt:lpstr>Wingdings</vt:lpstr>
      <vt:lpstr>Microsoft Sans Serif</vt:lpstr>
      <vt:lpstr>Arial MT</vt:lpstr>
      <vt:lpstr>SimSun</vt:lpstr>
      <vt:lpstr>細明體_HKSCS-ExtB</vt:lpstr>
      <vt:lpstr>Malgun Gothic</vt:lpstr>
      <vt:lpstr>Malgun Gothic Semilight</vt:lpstr>
      <vt:lpstr>龍騰四海</vt:lpstr>
      <vt:lpstr>  基北區會考 落點分析暨志願選填</vt:lpstr>
      <vt:lpstr>本校分析會考受訪與宣導</vt:lpstr>
      <vt:lpstr>臺灣出生人口數</vt:lpstr>
      <vt:lpstr>基北區少子化</vt:lpstr>
      <vt:lpstr>學生升學要項</vt:lpstr>
      <vt:lpstr>115國中教育會考各科分析</vt:lpstr>
      <vt:lpstr>112-115國中教育會考寫作測驗</vt:lpstr>
      <vt:lpstr>PowerPoint 簡報</vt:lpstr>
      <vt:lpstr>PowerPoint 簡報</vt:lpstr>
      <vt:lpstr>115年基北區適性入學管道</vt:lpstr>
      <vt:lpstr>PowerPoint 簡報</vt:lpstr>
      <vt:lpstr>PowerPoint 簡報</vt:lpstr>
      <vt:lpstr>PowerPoint 簡報</vt:lpstr>
      <vt:lpstr>PowerPoint 簡報</vt:lpstr>
      <vt:lpstr>PowerPoint 簡報</vt:lpstr>
      <vt:lpstr>PowerPoint 簡報</vt:lpstr>
      <vt:lpstr>實驗中學免試入學獨招</vt:lpstr>
      <vt:lpstr>志願選填</vt:lpstr>
      <vt:lpstr>志願學校</vt:lpstr>
      <vt:lpstr>超額比序技巧</vt:lpstr>
      <vt:lpstr>志願技巧-1</vt:lpstr>
      <vt:lpstr>志願技巧-2</vt:lpstr>
      <vt:lpstr>累計名額與序位區間</vt:lpstr>
      <vt:lpstr>學生落點對應招生累計名額</vt:lpstr>
      <vt:lpstr>學生個人的查詢資訊</vt:lpstr>
      <vt:lpstr>PowerPoint 簡報</vt:lpstr>
      <vt:lpstr>114學年度免試入學 男學生個別序位查詢</vt:lpstr>
      <vt:lpstr>114學年度免試入學 女學生個別序位查詢</vt:lpstr>
      <vt:lpstr>114學年度免試入學 學生別序位查詢</vt:lpstr>
      <vt:lpstr>分發程式</vt:lpstr>
      <vt:lpstr>免試報名前</vt:lpstr>
      <vt:lpstr>志願選填建議</vt:lpstr>
      <vt:lpstr>落點分析程式</vt:lpstr>
      <vt:lpstr>華興中學</vt:lpstr>
      <vt:lpstr>華興中學校地</vt:lpstr>
      <vt:lpstr>PowerPoint 簡報</vt:lpstr>
      <vt:lpstr>陽明山系</vt:lpstr>
      <vt:lpstr>PowerPoint 簡報</vt:lpstr>
      <vt:lpstr>PowerPoint 簡報</vt:lpstr>
      <vt:lpstr>創校理念「信、望、愛」 培養陽光、健康、知性青年 探索自我展望未來</vt:lpstr>
      <vt:lpstr>華興中學特色-1</vt:lpstr>
      <vt:lpstr>華興中學特色-2</vt:lpstr>
      <vt:lpstr>PowerPoint 簡報</vt:lpstr>
      <vt:lpstr>PowerPoint 簡報</vt:lpstr>
      <vt:lpstr>華興課程-1</vt:lpstr>
      <vt:lpstr>華興課程-2</vt:lpstr>
      <vt:lpstr>PowerPoint 簡報</vt:lpstr>
      <vt:lpstr>國外升學</vt:lpstr>
      <vt:lpstr>PowerPoint 簡報</vt:lpstr>
      <vt:lpstr>PowerPoint 簡報</vt:lpstr>
      <vt:lpstr>PowerPoint 簡報</vt:lpstr>
      <vt:lpstr>PowerPoint 簡報</vt:lpstr>
      <vt:lpstr>PowerPoint 簡報</vt:lpstr>
      <vt:lpstr>PowerPoint 簡報</vt:lpstr>
      <vt:lpstr>PowerPoint 簡報</vt:lpstr>
      <vt:lpstr>PowerPoint 簡報</vt:lpstr>
      <vt:lpstr>「史培曼大樓」-宿舍餐廳大樓</vt:lpstr>
      <vt:lpstr>PowerPoint 簡報</vt:lpstr>
      <vt:lpstr>PowerPoint 簡報</vt:lpstr>
      <vt:lpstr>華興校園-1</vt:lpstr>
      <vt:lpstr>華興校園-2</vt:lpstr>
      <vt:lpstr>PowerPoint 簡報</vt:lpstr>
      <vt:lpstr>華興宿舍</vt:lpstr>
      <vt:lpstr>PowerPoint 簡報</vt:lpstr>
      <vt:lpstr>PowerPoint 簡報</vt:lpstr>
      <vt:lpstr>PowerPoint 簡報</vt:lpstr>
      <vt:lpstr>PowerPoint 簡報</vt:lpstr>
      <vt:lpstr>PowerPoint 簡報</vt:lpstr>
      <vt:lpstr>華興70週年合輯</vt:lpstr>
      <vt:lpstr>PowerPoint 簡報</vt:lpstr>
      <vt:lpstr>PowerPoint 簡報</vt:lpstr>
      <vt:lpstr>PowerPoint 簡報</vt:lpstr>
      <vt:lpstr>PowerPoint 簡報</vt:lpstr>
      <vt:lpstr>華興學費</vt:lpstr>
      <vt:lpstr>PowerPoint 簡報</vt:lpstr>
      <vt:lpstr>PowerPoint 簡報</vt:lpstr>
      <vt:lpstr>PowerPoint 簡報</vt:lpstr>
      <vt:lpstr> 114年4月25日-114年5月2日：免試入學變更就學區申請</vt:lpstr>
      <vt:lpstr>各高級中等學校及五專皆須辦理免試入學</vt:lpstr>
      <vt:lpstr>未超額則全額錄取，超額則比序錄取</vt:lpstr>
      <vt:lpstr>PowerPoint 簡報</vt:lpstr>
      <vt:lpstr>108方案</vt:lpstr>
      <vt:lpstr>PowerPoint 簡報</vt:lpstr>
      <vt:lpstr>PowerPoint 簡報</vt:lpstr>
      <vt:lpstr>比序開始</vt:lpstr>
      <vt:lpstr>比序開始</vt:lpstr>
      <vt:lpstr>志願序積分(36)</vt:lpstr>
      <vt:lpstr>PowerPoint 簡報</vt:lpstr>
      <vt:lpstr>PowerPoint 簡報</vt:lpstr>
      <vt:lpstr>一次分發到位</vt:lpstr>
      <vt:lpstr>一次分發到位</vt:lpstr>
      <vt:lpstr>PowerPoint 簡報</vt:lpstr>
      <vt:lpstr>PowerPoint 簡報</vt:lpstr>
      <vt:lpstr>PowerPoint 簡報</vt:lpstr>
      <vt:lpstr>PowerPoint 簡報</vt:lpstr>
      <vt:lpstr>PowerPoint 簡報</vt:lpstr>
      <vt:lpstr>PowerPoint 簡報</vt:lpstr>
      <vt:lpstr>第一類</vt:lpstr>
      <vt:lpstr>第一類</vt:lpstr>
      <vt:lpstr>第一類優免</vt:lpstr>
      <vt:lpstr>第一類優免</vt:lpstr>
      <vt:lpstr>第一類優免</vt:lpstr>
      <vt:lpstr>第一類優免</vt:lpstr>
      <vt:lpstr>第二類</vt:lpstr>
      <vt:lpstr>第二類</vt:lpstr>
      <vt:lpstr>第二類</vt:lpstr>
      <vt:lpstr>第二類優免</vt:lpstr>
      <vt:lpstr>第二類優免</vt:lpstr>
      <vt:lpstr>第二類優免</vt:lpstr>
      <vt:lpstr>第二類優免</vt:lpstr>
      <vt:lpstr>第二類優免</vt:lpstr>
      <vt:lpstr>第二類優免</vt:lpstr>
      <vt:lpstr>PowerPoint 簡報</vt:lpstr>
      <vt:lpstr>從學校試點開始完全免試學習區 (完全免試、就近入學)</vt:lpstr>
      <vt:lpstr>PowerPoint 簡報</vt:lpstr>
      <vt:lpstr>PowerPoint 簡報</vt:lpstr>
      <vt:lpstr>學術傾向</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報名與資格審查</vt:lpstr>
      <vt:lpstr>PowerPoint 簡報</vt:lpstr>
      <vt:lpstr>Q：科學班可以跨區報名嗎?</vt:lpstr>
      <vt:lpstr>PowerPoint 簡報</vt:lpstr>
      <vt:lpstr>PowerPoint 簡報</vt:lpstr>
      <vt:lpstr>PowerPoint 簡報</vt:lpstr>
      <vt:lpstr>PowerPoint 簡報</vt:lpstr>
      <vt:lpstr>PowerPoint 簡報</vt:lpstr>
      <vt:lpstr>PowerPoint 簡報</vt:lpstr>
      <vt:lpstr>Q：特招考試分發入學與免試入學之學生會分開編班嗎？</vt:lpstr>
      <vt:lpstr>技職傾向</vt:lpstr>
      <vt:lpstr>PowerPoint 簡報</vt:lpstr>
      <vt:lpstr>PowerPoint 簡報</vt:lpstr>
      <vt:lpstr>請資格</vt:lpstr>
      <vt:lpstr>PowerPoint 簡報</vt:lpstr>
      <vt:lpstr>PowerPoint 簡報</vt:lpstr>
      <vt:lpstr>PowerPoint 簡報</vt:lpstr>
      <vt:lpstr>PowerPoint 簡報</vt:lpstr>
      <vt:lpstr>PowerPoint 簡報</vt:lpstr>
      <vt:lpstr>PowerPoint 簡報</vt:lpstr>
      <vt:lpstr>學校</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五專完全免試入學</vt:lpstr>
      <vt:lpstr>PowerPoint 簡報</vt:lpstr>
      <vt:lpstr>五專完全免試入學</vt:lpstr>
      <vt:lpstr>PowerPoint 簡報</vt:lpstr>
      <vt:lpstr>南區(15所)</vt:lpstr>
      <vt:lpstr>PowerPoint 簡報</vt:lpstr>
      <vt:lpstr>_重要日程</vt:lpstr>
      <vt:lpstr>PowerPoint 簡報</vt:lpstr>
      <vt:lpstr>PowerPoint 簡報</vt:lpstr>
      <vt:lpstr>PowerPoint 簡報</vt:lpstr>
      <vt:lpstr>多元學習表現 技藝優良弱勢身分均衡學習</vt:lpstr>
      <vt:lpstr>均衡學習</vt:lpstr>
      <vt:lpstr>PowerPoint 簡報</vt:lpstr>
      <vt:lpstr>PowerPoint 簡報</vt:lpstr>
      <vt:lpstr>PowerPoint 簡報</vt:lpstr>
      <vt:lpstr>PowerPoint 簡報</vt:lpstr>
      <vt:lpstr>多元學習表現 技藝優良弱勢身分均衡學習適性輔導</vt:lpstr>
      <vt:lpstr>PowerPoint 簡報</vt:lpstr>
      <vt:lpstr>優先免試</vt:lpstr>
      <vt:lpstr>PowerPoint 簡報</vt:lpstr>
      <vt:lpstr>PowerPoint 簡報</vt:lpstr>
      <vt:lpstr>PowerPoint 簡報</vt:lpstr>
      <vt:lpstr>馬偕醫護管理專科學校</vt:lpstr>
      <vt:lpstr>國立臺南護理專科學校 五專老人事業服務科原住民單獨招生</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第一階段：術科測驗</vt:lpstr>
      <vt:lpstr>PowerPoint 簡報</vt:lpstr>
      <vt:lpstr>PowerPoint 簡報</vt:lpstr>
      <vt:lpstr>PowerPoint 簡報</vt:lpstr>
      <vt:lpstr>PowerPoint 簡報</vt:lpstr>
      <vt:lpstr>PowerPoint 簡報</vt:lpstr>
      <vt:lpstr>範圍</vt:lpstr>
      <vt:lpstr>114學年度重要日程</vt:lpstr>
      <vt:lpstr>單獨招生</vt:lpstr>
      <vt:lpstr>招生種類及名額</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報告完畢</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投影片 1</dc:title>
  <dc:creator>宋修德</dc:creator>
  <cp:lastModifiedBy>黃鈺娟</cp:lastModifiedBy>
  <cp:revision>592</cp:revision>
  <cp:lastPrinted>2024-06-07T00:56:30Z</cp:lastPrinted>
  <dcterms:created xsi:type="dcterms:W3CDTF">2008-10-08T01:03:52Z</dcterms:created>
  <dcterms:modified xsi:type="dcterms:W3CDTF">2026-06-04T00:43:48Z</dcterms:modified>
</cp:coreProperties>
</file>